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5" r:id="rId4"/>
    <p:sldId id="259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13640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联系方式：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7" r:id="rId5"/>
    <p:sldLayoutId id="2147483679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1B883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lma.io/documentation/elements/button/" TargetMode="External"/><Relationship Id="rId2" Type="http://schemas.openxmlformats.org/officeDocument/2006/relationships/hyperlink" Target="https://ant.design/components/button-cn/#components-button-demo-bas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1D48-6497-417F-94B1-931AFD1B1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Button </a:t>
            </a:r>
            <a:r>
              <a:rPr lang="zh-CN" altLang="en-US"/>
              <a:t>组件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7FF76-234F-4E94-997B-A9BFC29A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按钮能做出什么花样？</a:t>
            </a:r>
          </a:p>
        </p:txBody>
      </p:sp>
    </p:spTree>
    <p:extLst>
      <p:ext uri="{BB962C8B-B14F-4D97-AF65-F5344CB8AC3E}">
        <p14:creationId xmlns:p14="http://schemas.microsoft.com/office/powerpoint/2010/main" val="7836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0C473-0467-4C24-9877-0D541A4F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props V.S. attrs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D66B7-0566-4B3C-B0C4-2A65483D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区别如下</a:t>
            </a:r>
            <a:endParaRPr lang="en-US" altLang="zh-CN"/>
          </a:p>
          <a:p>
            <a:pPr lvl="1"/>
            <a:r>
              <a:rPr lang="en-US" altLang="zh-CN"/>
              <a:t>props </a:t>
            </a:r>
            <a:r>
              <a:rPr lang="zh-CN" altLang="en-US"/>
              <a:t>要先声明才能取值，</a:t>
            </a:r>
            <a:r>
              <a:rPr lang="en-US" altLang="zh-CN"/>
              <a:t>attrs </a:t>
            </a:r>
            <a:r>
              <a:rPr lang="zh-CN" altLang="en-US"/>
              <a:t>不用先声明</a:t>
            </a:r>
            <a:endParaRPr lang="en-US" altLang="zh-CN"/>
          </a:p>
          <a:p>
            <a:pPr lvl="1"/>
            <a:r>
              <a:rPr lang="en-US" altLang="zh-CN"/>
              <a:t>props </a:t>
            </a:r>
            <a:r>
              <a:rPr lang="zh-CN" altLang="en-US"/>
              <a:t>不包含事件，</a:t>
            </a:r>
            <a:r>
              <a:rPr lang="en-US" altLang="zh-CN"/>
              <a:t>attrs </a:t>
            </a:r>
            <a:r>
              <a:rPr lang="zh-CN" altLang="en-US"/>
              <a:t>包含</a:t>
            </a:r>
            <a:endParaRPr lang="en-US" altLang="zh-CN"/>
          </a:p>
          <a:p>
            <a:pPr lvl="1"/>
            <a:r>
              <a:rPr lang="en-US" altLang="zh-CN"/>
              <a:t>props </a:t>
            </a:r>
            <a:r>
              <a:rPr lang="zh-CN" altLang="en-US"/>
              <a:t>没有声明的属性，会跑到 </a:t>
            </a:r>
            <a:r>
              <a:rPr lang="en-US" altLang="zh-CN"/>
              <a:t>attrs </a:t>
            </a:r>
            <a:r>
              <a:rPr lang="zh-CN" altLang="en-US"/>
              <a:t>里</a:t>
            </a:r>
            <a:endParaRPr lang="en-US" altLang="zh-CN"/>
          </a:p>
          <a:p>
            <a:pPr lvl="1"/>
            <a:r>
              <a:rPr lang="en-US" altLang="zh-CN"/>
              <a:t>props </a:t>
            </a:r>
            <a:r>
              <a:rPr lang="zh-CN" altLang="en-US"/>
              <a:t>支持 </a:t>
            </a:r>
            <a:r>
              <a:rPr lang="en-US" altLang="zh-CN"/>
              <a:t>string </a:t>
            </a:r>
            <a:r>
              <a:rPr lang="zh-CN" altLang="en-US"/>
              <a:t>以外的类型，</a:t>
            </a:r>
            <a:r>
              <a:rPr lang="en-US" altLang="zh-CN"/>
              <a:t>attrs </a:t>
            </a:r>
            <a:r>
              <a:rPr lang="zh-CN" altLang="en-US"/>
              <a:t>只有 </a:t>
            </a:r>
            <a:r>
              <a:rPr lang="en-US" altLang="zh-CN"/>
              <a:t>string </a:t>
            </a:r>
            <a:r>
              <a:rPr lang="zh-CN" altLang="en-US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61415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28F657-6F7D-430C-9E6B-647CEDB37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button </a:t>
            </a:r>
            <a:r>
              <a:rPr lang="zh-CN" altLang="en-US"/>
              <a:t>支持 </a:t>
            </a:r>
            <a:r>
              <a:rPr lang="en-US" altLang="zh-CN"/>
              <a:t>theme </a:t>
            </a:r>
            <a:r>
              <a:rPr lang="zh-CN" altLang="en-US"/>
              <a:t>属性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91F76EC-5168-4075-82F8-31839C5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theme </a:t>
            </a:r>
            <a:r>
              <a:rPr lang="zh-CN" altLang="en-US"/>
              <a:t>的值为 </a:t>
            </a:r>
            <a:r>
              <a:rPr lang="en-US" altLang="zh-CN"/>
              <a:t>button / link / text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2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4CC850A-BA2C-46D4-AFF1-A253E503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UI </a:t>
            </a:r>
            <a:r>
              <a:rPr lang="zh-CN" altLang="en-US"/>
              <a:t>库的 </a:t>
            </a:r>
            <a:r>
              <a:rPr lang="en-US" altLang="zh-CN"/>
              <a:t>CSS </a:t>
            </a:r>
            <a:r>
              <a:rPr lang="zh-CN" altLang="en-US"/>
              <a:t>注意事项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5528D9-DC20-4178-B888-630B197B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不能使用 </a:t>
            </a:r>
            <a:r>
              <a:rPr lang="en-US" altLang="zh-CN"/>
              <a:t>scoped</a:t>
            </a:r>
          </a:p>
          <a:p>
            <a:pPr lvl="1"/>
            <a:r>
              <a:rPr lang="zh-CN" altLang="en-US"/>
              <a:t>因为 </a:t>
            </a:r>
            <a:r>
              <a:rPr lang="en-US" altLang="zh-CN"/>
              <a:t>data-v-xxx </a:t>
            </a:r>
            <a:r>
              <a:rPr lang="zh-CN" altLang="en-US"/>
              <a:t>中的 </a:t>
            </a:r>
            <a:r>
              <a:rPr lang="en-US" altLang="zh-CN"/>
              <a:t>xxx </a:t>
            </a:r>
            <a:r>
              <a:rPr lang="zh-CN" altLang="en-US"/>
              <a:t>每次运行可能不同</a:t>
            </a:r>
            <a:endParaRPr lang="en-US" altLang="zh-CN"/>
          </a:p>
          <a:p>
            <a:pPr lvl="1"/>
            <a:r>
              <a:rPr lang="zh-CN" altLang="en-US"/>
              <a:t>必须输出稳定不变的 </a:t>
            </a:r>
            <a:r>
              <a:rPr lang="en-US" altLang="zh-CN"/>
              <a:t>class </a:t>
            </a:r>
            <a:r>
              <a:rPr lang="zh-CN" altLang="en-US"/>
              <a:t>选择器，方便使用者覆盖</a:t>
            </a:r>
            <a:endParaRPr lang="en-US" altLang="zh-CN"/>
          </a:p>
          <a:p>
            <a:r>
              <a:rPr lang="zh-CN" altLang="en-US"/>
              <a:t>必须加前缀</a:t>
            </a:r>
            <a:endParaRPr lang="en-US" altLang="zh-CN"/>
          </a:p>
          <a:p>
            <a:pPr lvl="1"/>
            <a:r>
              <a:rPr lang="en-US" altLang="zh-CN"/>
              <a:t>.button </a:t>
            </a:r>
            <a:r>
              <a:rPr lang="zh-CN" altLang="en-US"/>
              <a:t>不行，很容易被使用者覆盖</a:t>
            </a:r>
            <a:endParaRPr lang="en-US" altLang="zh-CN"/>
          </a:p>
          <a:p>
            <a:pPr lvl="1"/>
            <a:r>
              <a:rPr lang="en-US" altLang="zh-CN"/>
              <a:t>.gulu-button </a:t>
            </a:r>
            <a:r>
              <a:rPr lang="zh-CN" altLang="en-US"/>
              <a:t>可以，不太容易被覆盖</a:t>
            </a:r>
            <a:endParaRPr lang="en-US" altLang="zh-CN"/>
          </a:p>
          <a:p>
            <a:pPr lvl="1"/>
            <a:r>
              <a:rPr lang="en-US" altLang="zh-CN"/>
              <a:t>.theme-link </a:t>
            </a:r>
            <a:r>
              <a:rPr lang="zh-CN" altLang="en-US"/>
              <a:t>不行，很容易被使用者覆盖</a:t>
            </a:r>
            <a:endParaRPr lang="en-US" altLang="zh-CN"/>
          </a:p>
          <a:p>
            <a:pPr lvl="1"/>
            <a:r>
              <a:rPr lang="en-US" altLang="zh-CN"/>
              <a:t>.gulu-theme-link </a:t>
            </a:r>
            <a:r>
              <a:rPr lang="zh-CN" altLang="en-US"/>
              <a:t>可以，不太容易被覆盖</a:t>
            </a:r>
          </a:p>
        </p:txBody>
      </p:sp>
    </p:spTree>
    <p:extLst>
      <p:ext uri="{BB962C8B-B14F-4D97-AF65-F5344CB8AC3E}">
        <p14:creationId xmlns:p14="http://schemas.microsoft.com/office/powerpoint/2010/main" val="41067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55B11-5B77-4E3C-B2F1-B3A55D64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Chrome </a:t>
            </a:r>
            <a:r>
              <a:rPr lang="zh-CN" altLang="en-US"/>
              <a:t>开发过程有问题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86EA9-AC0E-431C-94DE-6883E498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zh-CN" altLang="en-US"/>
              <a:t>运行不流畅，很卡</a:t>
            </a:r>
            <a:endParaRPr lang="en-US" altLang="zh-CN"/>
          </a:p>
          <a:p>
            <a:pPr lvl="1"/>
            <a:r>
              <a:rPr lang="zh-CN" altLang="en-US"/>
              <a:t>样式不能修改</a:t>
            </a:r>
            <a:endParaRPr lang="en-US" altLang="zh-CN"/>
          </a:p>
          <a:p>
            <a:r>
              <a:rPr lang="zh-CN" altLang="en-US"/>
              <a:t>解决方案</a:t>
            </a:r>
            <a:endParaRPr lang="en-US" altLang="zh-CN"/>
          </a:p>
          <a:p>
            <a:pPr lvl="1"/>
            <a:r>
              <a:rPr lang="zh-CN" altLang="en-US"/>
              <a:t>换 </a:t>
            </a:r>
            <a:r>
              <a:rPr lang="en-US" altLang="zh-CN"/>
              <a:t>Firefox </a:t>
            </a:r>
            <a:r>
              <a:rPr lang="zh-CN" altLang="en-US"/>
              <a:t>浏览器</a:t>
            </a:r>
            <a:endParaRPr lang="en-US" altLang="zh-CN"/>
          </a:p>
          <a:p>
            <a:pPr lvl="1"/>
            <a:r>
              <a:rPr lang="zh-CN" altLang="en-US"/>
              <a:t>换 </a:t>
            </a:r>
            <a:r>
              <a:rPr lang="en-US" altLang="zh-CN"/>
              <a:t>Edge </a:t>
            </a:r>
            <a:r>
              <a:rPr lang="zh-CN" altLang="en-US"/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332488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B759AB7-65D9-435E-B3DA-C8210B547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CSS </a:t>
            </a:r>
            <a:r>
              <a:rPr lang="zh-CN" altLang="en-US"/>
              <a:t>最小影响原则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1A28EC88-DABA-44A8-AE50-629FFCC5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你的 </a:t>
            </a:r>
            <a:r>
              <a:rPr lang="en-US" altLang="zh-CN"/>
              <a:t>CSS </a:t>
            </a:r>
            <a:r>
              <a:rPr lang="zh-CN" altLang="en-US"/>
              <a:t>绝对不能影响库使用者</a:t>
            </a:r>
          </a:p>
        </p:txBody>
      </p:sp>
    </p:spTree>
    <p:extLst>
      <p:ext uri="{BB962C8B-B14F-4D97-AF65-F5344CB8AC3E}">
        <p14:creationId xmlns:p14="http://schemas.microsoft.com/office/powerpoint/2010/main" val="317778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28F657-6F7D-430C-9E6B-647CEDB37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button </a:t>
            </a:r>
            <a:r>
              <a:rPr lang="zh-CN" altLang="en-US"/>
              <a:t>支持 </a:t>
            </a:r>
            <a:r>
              <a:rPr lang="en-US" altLang="zh-CN"/>
              <a:t>size </a:t>
            </a:r>
            <a:r>
              <a:rPr lang="zh-CN" altLang="en-US"/>
              <a:t>属性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91F76EC-5168-4075-82F8-31839C5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size </a:t>
            </a:r>
            <a:r>
              <a:rPr lang="zh-CN" altLang="en-US"/>
              <a:t>的值为 </a:t>
            </a:r>
            <a:r>
              <a:rPr lang="en-US" altLang="zh-CN"/>
              <a:t>big / normal / small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9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28F657-6F7D-430C-9E6B-647CEDB37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button </a:t>
            </a:r>
            <a:r>
              <a:rPr lang="zh-CN" altLang="en-US"/>
              <a:t>支持 </a:t>
            </a:r>
            <a:r>
              <a:rPr lang="en-US" altLang="zh-CN"/>
              <a:t>level </a:t>
            </a:r>
            <a:r>
              <a:rPr lang="zh-CN" altLang="en-US"/>
              <a:t>属性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91F76EC-5168-4075-82F8-31839C5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level </a:t>
            </a:r>
            <a:r>
              <a:rPr lang="zh-CN" altLang="en-US"/>
              <a:t>的值为 </a:t>
            </a:r>
            <a:r>
              <a:rPr lang="en-US" altLang="zh-CN"/>
              <a:t>main / normal / </a:t>
            </a:r>
            <a:r>
              <a:rPr lang="en-US" altLang="zh-CN" strike="sngStrike"/>
              <a:t>minor</a:t>
            </a:r>
            <a:r>
              <a:rPr lang="en-US" altLang="zh-CN"/>
              <a:t> / danger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28F657-6F7D-430C-9E6B-647CEDB3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button </a:t>
            </a:r>
            <a:r>
              <a:rPr lang="zh-CN" altLang="en-US"/>
              <a:t>支持 </a:t>
            </a:r>
            <a:r>
              <a:rPr lang="en-US" altLang="zh-CN"/>
              <a:t>disabled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91F76EC-5168-4075-82F8-31839C5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2759730"/>
          </a:xfrm>
        </p:spPr>
        <p:txBody>
          <a:bodyPr/>
          <a:lstStyle/>
          <a:p>
            <a:r>
              <a:rPr lang="en-US" altLang="zh-CN"/>
              <a:t>disabled </a:t>
            </a:r>
            <a:r>
              <a:rPr lang="zh-CN" altLang="en-US"/>
              <a:t>的值为</a:t>
            </a:r>
            <a:r>
              <a:rPr lang="en-US" altLang="zh-CN"/>
              <a:t> true / false</a:t>
            </a:r>
          </a:p>
          <a:p>
            <a:r>
              <a:rPr lang="en-US" altLang="zh-CN"/>
              <a:t>&lt;button disabled&gt; </a:t>
            </a:r>
            <a:r>
              <a:rPr lang="en-US" altLang="zh-CN">
                <a:solidFill>
                  <a:srgbClr val="41B883"/>
                </a:solidFill>
              </a:rPr>
              <a:t>☑</a:t>
            </a:r>
          </a:p>
          <a:p>
            <a:r>
              <a:rPr lang="en-US" altLang="zh-CN"/>
              <a:t>&lt;button :disabled="true"&gt; </a:t>
            </a:r>
            <a:r>
              <a:rPr lang="en-US" altLang="zh-CN">
                <a:solidFill>
                  <a:srgbClr val="41B883"/>
                </a:solidFill>
              </a:rPr>
              <a:t>☑</a:t>
            </a:r>
          </a:p>
          <a:p>
            <a:r>
              <a:rPr lang="en-US" altLang="zh-CN"/>
              <a:t>&lt;button disabled="true"&gt; </a:t>
            </a:r>
            <a:r>
              <a:rPr lang="en-US" altLang="zh-CN">
                <a:solidFill>
                  <a:srgbClr val="FF0000"/>
                </a:solidFill>
              </a:rPr>
              <a:t>❎</a:t>
            </a:r>
          </a:p>
          <a:p>
            <a:r>
              <a:rPr lang="en-US" altLang="zh-CN"/>
              <a:t>&lt;button disabled="false"&gt; </a:t>
            </a:r>
            <a:r>
              <a:rPr lang="en-US" altLang="zh-CN">
                <a:solidFill>
                  <a:srgbClr val="FF0000"/>
                </a:solidFill>
              </a:rPr>
              <a:t>❎</a:t>
            </a:r>
          </a:p>
        </p:txBody>
      </p:sp>
    </p:spTree>
    <p:extLst>
      <p:ext uri="{BB962C8B-B14F-4D97-AF65-F5344CB8AC3E}">
        <p14:creationId xmlns:p14="http://schemas.microsoft.com/office/powerpoint/2010/main" val="318601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28F657-6F7D-430C-9E6B-647CEDB37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button </a:t>
            </a:r>
            <a:r>
              <a:rPr lang="zh-CN" altLang="en-US"/>
              <a:t>支持 </a:t>
            </a:r>
            <a:r>
              <a:rPr lang="en-US" altLang="zh-CN"/>
              <a:t>loading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91F76EC-5168-4075-82F8-31839C5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loading </a:t>
            </a:r>
            <a:r>
              <a:rPr lang="zh-CN" altLang="en-US"/>
              <a:t>值为 </a:t>
            </a:r>
            <a:r>
              <a:rPr lang="en-US" altLang="zh-CN"/>
              <a:t>true / false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3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7E474-5BFE-4F52-80EA-AB322AC8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5BA8D-DF44-4B53-8136-AD10F551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000"/>
            <a:ext cx="5115658" cy="5382000"/>
          </a:xfrm>
        </p:spPr>
        <p:txBody>
          <a:bodyPr/>
          <a:lstStyle/>
          <a:p>
            <a:r>
              <a:rPr lang="en-US" altLang="zh-CN">
                <a:solidFill>
                  <a:srgbClr val="41B883"/>
                </a:solidFill>
              </a:rPr>
              <a:t>Vue</a:t>
            </a:r>
            <a:r>
              <a:rPr lang="zh-CN" altLang="en-US">
                <a:solidFill>
                  <a:srgbClr val="41B883"/>
                </a:solidFill>
              </a:rPr>
              <a:t> 属性继承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默认属性传给根元素</a:t>
            </a:r>
            <a:endParaRPr lang="en-US" altLang="zh-CN"/>
          </a:p>
          <a:p>
            <a:pPr lvl="1"/>
            <a:r>
              <a:rPr lang="en-US" altLang="zh-CN"/>
              <a:t>inheritAttrs: false </a:t>
            </a:r>
            <a:r>
              <a:rPr lang="zh-CN" altLang="en-US"/>
              <a:t>禁用之</a:t>
            </a:r>
            <a:endParaRPr lang="en-US" altLang="zh-CN"/>
          </a:p>
          <a:p>
            <a:pPr lvl="1"/>
            <a:r>
              <a:rPr lang="en-US" altLang="zh-CN"/>
              <a:t>v-bind="$attrs" </a:t>
            </a:r>
            <a:r>
              <a:rPr lang="zh-CN" altLang="en-US"/>
              <a:t>或 </a:t>
            </a:r>
            <a:r>
              <a:rPr lang="en-US" altLang="zh-CN"/>
              <a:t>context.attrs</a:t>
            </a:r>
          </a:p>
          <a:p>
            <a:r>
              <a:rPr lang="en-US" altLang="zh-CN">
                <a:solidFill>
                  <a:srgbClr val="41B883"/>
                </a:solidFill>
              </a:rPr>
              <a:t>props V.S. attrs</a:t>
            </a:r>
          </a:p>
          <a:p>
            <a:pPr lvl="1"/>
            <a:r>
              <a:rPr lang="zh-CN" altLang="en-US"/>
              <a:t>不记得就看下自己的笔记</a:t>
            </a:r>
            <a:endParaRPr lang="en-US" altLang="zh-CN"/>
          </a:p>
          <a:p>
            <a:pPr lvl="1"/>
            <a:r>
              <a:rPr lang="zh-CN" altLang="en-US"/>
              <a:t>没记笔记就白看视频了，重看吧</a:t>
            </a:r>
            <a:endParaRPr lang="en-US" altLang="zh-CN"/>
          </a:p>
          <a:p>
            <a:r>
              <a:rPr lang="zh-CN" altLang="en-US">
                <a:solidFill>
                  <a:srgbClr val="41B883"/>
                </a:solidFill>
              </a:rPr>
              <a:t>库的 </a:t>
            </a:r>
            <a:r>
              <a:rPr lang="en-US" altLang="zh-CN">
                <a:solidFill>
                  <a:srgbClr val="41B883"/>
                </a:solidFill>
              </a:rPr>
              <a:t>CSS </a:t>
            </a:r>
            <a:r>
              <a:rPr lang="zh-CN" altLang="en-US">
                <a:solidFill>
                  <a:srgbClr val="41B883"/>
                </a:solidFill>
              </a:rPr>
              <a:t>要求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不能用 </a:t>
            </a:r>
            <a:r>
              <a:rPr lang="en-US" altLang="zh-CN"/>
              <a:t>scoped</a:t>
            </a:r>
          </a:p>
          <a:p>
            <a:pPr lvl="1"/>
            <a:r>
              <a:rPr lang="zh-CN" altLang="en-US"/>
              <a:t>每个 </a:t>
            </a:r>
            <a:r>
              <a:rPr lang="en-US" altLang="zh-CN"/>
              <a:t>CSS </a:t>
            </a:r>
            <a:r>
              <a:rPr lang="zh-CN" altLang="en-US"/>
              <a:t>类要加前缀</a:t>
            </a:r>
            <a:endParaRPr lang="en-US" altLang="zh-CN"/>
          </a:p>
          <a:p>
            <a:pPr lvl="1"/>
            <a:r>
              <a:rPr lang="en-US" altLang="zh-CN"/>
              <a:t>CSS </a:t>
            </a:r>
            <a:r>
              <a:rPr lang="zh-CN" altLang="en-US"/>
              <a:t>最小影响原则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AAAE80E-F292-4F18-90AB-10A071BAB69F}"/>
              </a:ext>
            </a:extLst>
          </p:cNvPr>
          <p:cNvSpPr txBox="1">
            <a:spLocks/>
          </p:cNvSpPr>
          <p:nvPr/>
        </p:nvSpPr>
        <p:spPr>
          <a:xfrm>
            <a:off x="5484349" y="1116000"/>
            <a:ext cx="3477816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1B883"/>
                </a:solidFill>
              </a:rPr>
              <a:t>其他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如何做 </a:t>
            </a:r>
            <a:r>
              <a:rPr lang="en-US" altLang="zh-CN"/>
              <a:t>loading </a:t>
            </a:r>
            <a:r>
              <a:rPr lang="zh-CN" altLang="en-US"/>
              <a:t>动画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778AFF-34FB-4E05-8687-5272D6E7F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第一步：需求分析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099E44C-E70C-42F3-8F66-1C1FFEAB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搞清楚你做的是个什么玩意</a:t>
            </a:r>
          </a:p>
        </p:txBody>
      </p:sp>
    </p:spTree>
    <p:extLst>
      <p:ext uri="{BB962C8B-B14F-4D97-AF65-F5344CB8AC3E}">
        <p14:creationId xmlns:p14="http://schemas.microsoft.com/office/powerpoint/2010/main" val="37846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BE4C-45EA-45A6-9652-3B1E4BD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Button </a:t>
            </a:r>
            <a:r>
              <a:rPr lang="zh-CN" altLang="en-US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B712E-4709-4189-A490-B65ABA51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参考一下别人的 </a:t>
            </a:r>
            <a:r>
              <a:rPr lang="en-US" altLang="zh-CN"/>
              <a:t>Button</a:t>
            </a:r>
          </a:p>
          <a:p>
            <a:pPr lvl="1"/>
            <a:r>
              <a:rPr lang="en-US" altLang="zh-CN">
                <a:hlinkClick r:id="rId2"/>
              </a:rPr>
              <a:t>AntD</a:t>
            </a:r>
            <a:endParaRPr lang="en-US" altLang="zh-CN"/>
          </a:p>
          <a:p>
            <a:pPr lvl="1"/>
            <a:r>
              <a:rPr lang="zh-CN" altLang="en-US"/>
              <a:t>你可以参考 </a:t>
            </a:r>
            <a:r>
              <a:rPr lang="en-US" altLang="zh-CN">
                <a:hlinkClick r:id="rId3"/>
              </a:rPr>
              <a:t>Bulma</a:t>
            </a:r>
            <a:r>
              <a:rPr lang="zh-CN" altLang="en-US"/>
              <a:t>、</a:t>
            </a:r>
            <a:r>
              <a:rPr lang="en-US" altLang="zh-CN"/>
              <a:t>Element</a:t>
            </a:r>
            <a:r>
              <a:rPr lang="zh-CN" altLang="en-US"/>
              <a:t>、</a:t>
            </a:r>
            <a:r>
              <a:rPr lang="en-US" altLang="zh-CN"/>
              <a:t>iView</a:t>
            </a:r>
            <a:r>
              <a:rPr lang="zh-CN" altLang="en-US"/>
              <a:t>、</a:t>
            </a:r>
            <a:r>
              <a:rPr lang="en-US" altLang="zh-CN"/>
              <a:t>Vuetify 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需求</a:t>
            </a:r>
            <a:endParaRPr lang="en-US" altLang="zh-CN"/>
          </a:p>
          <a:p>
            <a:pPr lvl="1"/>
            <a:r>
              <a:rPr lang="zh-CN" altLang="en-US"/>
              <a:t>可以有不同的等级（</a:t>
            </a:r>
            <a:r>
              <a:rPr lang="en-US" altLang="zh-CN"/>
              <a:t>level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可以是链接，可以是文字</a:t>
            </a:r>
            <a:endParaRPr lang="en-US" altLang="zh-CN"/>
          </a:p>
          <a:p>
            <a:pPr lvl="1"/>
            <a:r>
              <a:rPr lang="zh-CN" altLang="en-US"/>
              <a:t>可以 </a:t>
            </a:r>
            <a:r>
              <a:rPr lang="en-US" altLang="zh-CN"/>
              <a:t>click</a:t>
            </a:r>
            <a:r>
              <a:rPr lang="zh-CN" altLang="en-US"/>
              <a:t>、</a:t>
            </a:r>
            <a:r>
              <a:rPr lang="en-US" altLang="zh-CN"/>
              <a:t>focus</a:t>
            </a:r>
            <a:r>
              <a:rPr lang="zh-CN" altLang="en-US"/>
              <a:t>、鼠标悬浮</a:t>
            </a:r>
            <a:endParaRPr lang="en-US" altLang="zh-CN"/>
          </a:p>
          <a:p>
            <a:pPr lvl="1"/>
            <a:r>
              <a:rPr lang="zh-CN" altLang="en-US"/>
              <a:t>可以改变 </a:t>
            </a:r>
            <a:r>
              <a:rPr lang="en-US" altLang="zh-CN"/>
              <a:t>size</a:t>
            </a:r>
            <a:r>
              <a:rPr lang="zh-CN" altLang="en-US"/>
              <a:t>：大中小</a:t>
            </a:r>
            <a:endParaRPr lang="en-US" altLang="zh-CN"/>
          </a:p>
          <a:p>
            <a:pPr lvl="1"/>
            <a:r>
              <a:rPr lang="zh-CN" altLang="en-US"/>
              <a:t>可以禁用（</a:t>
            </a:r>
            <a:r>
              <a:rPr lang="en-US" altLang="zh-CN"/>
              <a:t>disabled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可以加载中（</a:t>
            </a:r>
            <a:r>
              <a:rPr lang="en-US" altLang="zh-CN"/>
              <a:t>loading</a:t>
            </a:r>
            <a:r>
              <a:rPr lang="zh-CN" altLang="en-US"/>
              <a:t>）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2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A2D8FE-6A37-43DA-91A1-DE97C9A5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</a:t>
            </a:r>
            <a:r>
              <a:rPr lang="en-US" altLang="zh-CN"/>
              <a:t>API </a:t>
            </a:r>
            <a:r>
              <a:rPr lang="zh-CN" altLang="en-US"/>
              <a:t>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D02CE3-4B43-4CFC-B137-9AA2EBD4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132"/>
            <a:ext cx="7886700" cy="5619748"/>
          </a:xfrm>
        </p:spPr>
        <p:txBody>
          <a:bodyPr>
            <a:normAutofit/>
          </a:bodyPr>
          <a:lstStyle/>
          <a:p>
            <a:r>
              <a:rPr lang="en-US" altLang="zh-CN"/>
              <a:t>Button </a:t>
            </a:r>
            <a:r>
              <a:rPr lang="zh-CN" altLang="en-US"/>
              <a:t>组件怎么用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&lt;Button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@click=?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@focus=?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@mouseover=?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theme="button or link or text"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level="main or normal or minor"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size="big normal small"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disabled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loading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&gt;&lt;/Button&gt;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20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4972-A4C8-4B79-ADB6-1A28846D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第三步：写代码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F57F6-0151-44E8-BEB0-8388F6B3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/>
              <a:t>写 </a:t>
            </a:r>
            <a:r>
              <a:rPr lang="en-US" altLang="zh-CN"/>
              <a:t>HTML</a:t>
            </a:r>
          </a:p>
          <a:p>
            <a:pPr lvl="1"/>
            <a:r>
              <a:rPr lang="zh-CN" altLang="en-US"/>
              <a:t>写 </a:t>
            </a:r>
            <a:r>
              <a:rPr lang="en-US" altLang="zh-CN"/>
              <a:t>CSS</a:t>
            </a:r>
          </a:p>
          <a:p>
            <a:pPr lvl="1"/>
            <a:r>
              <a:rPr lang="zh-CN" altLang="en-US"/>
              <a:t>写 </a:t>
            </a:r>
            <a:r>
              <a:rPr lang="en-US" altLang="zh-CN"/>
              <a:t>JS</a:t>
            </a:r>
          </a:p>
          <a:p>
            <a:pPr lvl="1"/>
            <a:r>
              <a:rPr lang="zh-CN" altLang="en-US"/>
              <a:t>测试</a:t>
            </a:r>
            <a:endParaRPr lang="en-US" altLang="zh-CN"/>
          </a:p>
          <a:p>
            <a:pPr lvl="1"/>
            <a:r>
              <a:rPr lang="zh-CN" altLang="en-US"/>
              <a:t>改写代码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9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6241D0-6BDF-4959-AF25-C52BF2BE6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Button </a:t>
            </a:r>
            <a:r>
              <a:rPr lang="zh-CN" altLang="en-US"/>
              <a:t>支持事件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6DD836-A841-4437-8FAD-4DD69F88E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@click @focus @mouseover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4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BAF3F-571B-4122-9A09-69AB2A3C1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div </a:t>
            </a:r>
            <a:r>
              <a:rPr lang="zh-CN" altLang="en-US"/>
              <a:t>不继承属性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EF56D9EE-2F23-4733-85F5-A4543C181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第一步</a:t>
            </a:r>
          </a:p>
        </p:txBody>
      </p:sp>
    </p:spTree>
    <p:extLst>
      <p:ext uri="{BB962C8B-B14F-4D97-AF65-F5344CB8AC3E}">
        <p14:creationId xmlns:p14="http://schemas.microsoft.com/office/powerpoint/2010/main" val="48748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518444E-F6CC-4E86-81B1-FA3BDB2A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div </a:t>
            </a:r>
            <a:r>
              <a:rPr lang="zh-CN" altLang="en-US"/>
              <a:t>里的</a:t>
            </a:r>
            <a:br>
              <a:rPr lang="en-US" altLang="zh-CN"/>
            </a:br>
            <a:r>
              <a:rPr lang="en-US" altLang="zh-CN"/>
              <a:t>button </a:t>
            </a:r>
            <a:r>
              <a:rPr lang="zh-CN" altLang="en-US"/>
              <a:t>绑定 </a:t>
            </a:r>
            <a:r>
              <a:rPr lang="en-US" altLang="zh-CN"/>
              <a:t>$attrs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8B07279-252E-417F-89FD-EDF2B111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第二步</a:t>
            </a:r>
          </a:p>
        </p:txBody>
      </p:sp>
    </p:spTree>
    <p:extLst>
      <p:ext uri="{BB962C8B-B14F-4D97-AF65-F5344CB8AC3E}">
        <p14:creationId xmlns:p14="http://schemas.microsoft.com/office/powerpoint/2010/main" val="44335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D246E-2369-4C51-89FA-D15131B9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6DB24-4F52-42E0-BE74-EA059E63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Vue 3 </a:t>
            </a:r>
            <a:r>
              <a:rPr lang="zh-CN" altLang="en-US"/>
              <a:t>属性绑定</a:t>
            </a:r>
            <a:endParaRPr lang="en-US" altLang="zh-CN"/>
          </a:p>
          <a:p>
            <a:pPr lvl="1"/>
            <a:r>
              <a:rPr lang="zh-CN" altLang="en-US"/>
              <a:t>默认所有属性都绑定到根元素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inheritAttrs: false </a:t>
            </a:r>
            <a:r>
              <a:rPr lang="zh-CN" altLang="en-US"/>
              <a:t>可以取消默认绑定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$attrs </a:t>
            </a:r>
            <a:r>
              <a:rPr lang="zh-CN" altLang="en-US"/>
              <a:t>或者 </a:t>
            </a:r>
            <a:r>
              <a:rPr lang="en-US" altLang="zh-CN"/>
              <a:t>context.attrs </a:t>
            </a:r>
            <a:r>
              <a:rPr lang="zh-CN" altLang="en-US"/>
              <a:t>获取所有属性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v-bind="$attrs" </a:t>
            </a:r>
            <a:r>
              <a:rPr lang="zh-CN" altLang="en-US"/>
              <a:t>批量绑定属性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const {size, level, ...xxx} = context.attrs </a:t>
            </a:r>
            <a:r>
              <a:rPr lang="zh-CN" altLang="en-US"/>
              <a:t>将属性分开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014362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 PPT.potx" id="{19A0B04B-E396-42EC-A2DA-C90B27CA0ADC}" vid="{6E0B2DD0-BD5A-4968-9627-2A6E91D1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 PPT</Template>
  <TotalTime>777</TotalTime>
  <Words>565</Words>
  <Application>Microsoft Office PowerPoint</Application>
  <PresentationFormat>全屏显示(4:3)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思源黑体</vt:lpstr>
      <vt:lpstr>Arial</vt:lpstr>
      <vt:lpstr>Consolas</vt:lpstr>
      <vt:lpstr>Wingdings</vt:lpstr>
      <vt:lpstr>饥人谷2019</vt:lpstr>
      <vt:lpstr>Button 组件</vt:lpstr>
      <vt:lpstr>第一步：需求分析</vt:lpstr>
      <vt:lpstr>Button 组件</vt:lpstr>
      <vt:lpstr>第二步：API 设计</vt:lpstr>
      <vt:lpstr>第三步：写代码</vt:lpstr>
      <vt:lpstr>让 Button 支持事件</vt:lpstr>
      <vt:lpstr>让 div 不继承属性 </vt:lpstr>
      <vt:lpstr>让 div 里的 button 绑定 $attrs</vt:lpstr>
      <vt:lpstr>小结</vt:lpstr>
      <vt:lpstr>props V.S. attrs</vt:lpstr>
      <vt:lpstr>让 button 支持 theme 属性</vt:lpstr>
      <vt:lpstr>UI 库的 CSS 注意事项</vt:lpstr>
      <vt:lpstr>Chrome 开发过程有问题</vt:lpstr>
      <vt:lpstr>CSS 最小影响原则</vt:lpstr>
      <vt:lpstr>让 button 支持 size 属性</vt:lpstr>
      <vt:lpstr>让 button 支持 level 属性</vt:lpstr>
      <vt:lpstr>让 button 支持 disabled</vt:lpstr>
      <vt:lpstr>让 button 支持 loading</vt:lpstr>
      <vt:lpstr>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组件</dc:title>
  <dc:creator>方 方</dc:creator>
  <cp:lastModifiedBy>方 方</cp:lastModifiedBy>
  <cp:revision>122</cp:revision>
  <dcterms:created xsi:type="dcterms:W3CDTF">2020-07-29T15:17:54Z</dcterms:created>
  <dcterms:modified xsi:type="dcterms:W3CDTF">2020-08-09T11:04:06Z</dcterms:modified>
</cp:coreProperties>
</file>