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57" r:id="rId4"/>
    <p:sldId id="260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13640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联系方式：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1B883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1D48-6497-417F-94B1-931AFD1B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官网装修 </a:t>
            </a:r>
            <a:r>
              <a:rPr lang="en-US" altLang="zh-CN"/>
              <a:t>- </a:t>
            </a:r>
            <a:r>
              <a:rPr lang="zh-CN" altLang="en-US"/>
              <a:t>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7FF76-234F-4E94-997B-A9BFC29A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bigger</a:t>
            </a:r>
            <a:r>
              <a:rPr lang="zh-CN" altLang="en-US"/>
              <a:t> </a:t>
            </a:r>
            <a:r>
              <a:rPr lang="en-US" altLang="zh-CN"/>
              <a:t>up up up!!!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5179764-F460-4563-8E36-9AD6328A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191192"/>
            <a:ext cx="7886700" cy="757130"/>
          </a:xfrm>
        </p:spPr>
        <p:txBody>
          <a:bodyPr/>
          <a:lstStyle/>
          <a:p>
            <a:r>
              <a:rPr lang="zh-CN" altLang="en-US"/>
              <a:t>事不过三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59D7289-1E82-49AC-A5D0-010404883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064651"/>
            <a:ext cx="7886700" cy="1036181"/>
          </a:xfrm>
        </p:spPr>
        <p:txBody>
          <a:bodyPr/>
          <a:lstStyle/>
          <a:p>
            <a:r>
              <a:rPr lang="zh-CN" altLang="en-US"/>
              <a:t>只要你坚持这个原则，你的代码能力就会</a:t>
            </a:r>
            <a:r>
              <a:rPr lang="zh-CN" altLang="en-US">
                <a:solidFill>
                  <a:srgbClr val="FFFF00"/>
                </a:solidFill>
              </a:rPr>
              <a:t>突飞猛进</a:t>
            </a:r>
            <a:endParaRPr lang="en-US" altLang="zh-CN">
              <a:solidFill>
                <a:srgbClr val="FFFF00"/>
              </a:solidFill>
            </a:endParaRPr>
          </a:p>
          <a:p>
            <a:r>
              <a:rPr lang="zh-CN" altLang="en-US"/>
              <a:t>对应的英文版本叫做：</a:t>
            </a:r>
            <a:r>
              <a:rPr lang="en-US" altLang="zh-CN">
                <a:solidFill>
                  <a:srgbClr val="41B883"/>
                </a:solidFill>
              </a:rPr>
              <a:t>Don't Repeat Yourself (DRY)</a:t>
            </a:r>
            <a:endParaRPr lang="zh-CN" altLang="en-US">
              <a:solidFill>
                <a:srgbClr val="41B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1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522666-B892-4659-A81A-69FEBF665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优化 </a:t>
            </a:r>
            <a:r>
              <a:rPr lang="en-US" altLang="zh-CN"/>
              <a:t>demo </a:t>
            </a:r>
            <a:r>
              <a:rPr lang="zh-CN" altLang="en-US"/>
              <a:t>展示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B19507-07D3-4408-82EB-89AF7F532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方便自己，也要方便使用者</a:t>
            </a:r>
          </a:p>
        </p:txBody>
      </p:sp>
    </p:spTree>
    <p:extLst>
      <p:ext uri="{BB962C8B-B14F-4D97-AF65-F5344CB8AC3E}">
        <p14:creationId xmlns:p14="http://schemas.microsoft.com/office/powerpoint/2010/main" val="351963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448C55-E38C-497F-BF7A-B32B5188F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删掉无用的代码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BA4B357-33DA-4850-940B-BB162956F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包括 </a:t>
            </a:r>
            <a:r>
              <a:rPr lang="en-US" altLang="zh-CN"/>
              <a:t>Install.vue</a:t>
            </a:r>
            <a:r>
              <a:rPr lang="zh-CN" altLang="en-US"/>
              <a:t>、</a:t>
            </a:r>
            <a:r>
              <a:rPr lang="en-US" altLang="zh-CN"/>
              <a:t>getStarted.vue</a:t>
            </a:r>
            <a:r>
              <a:rPr lang="zh-CN" altLang="en-US"/>
              <a:t>、对应的 </a:t>
            </a:r>
            <a:r>
              <a:rPr lang="en-US" altLang="zh-CN"/>
              <a:t>import</a:t>
            </a:r>
          </a:p>
          <a:p>
            <a:r>
              <a:rPr lang="zh-CN" altLang="en-US"/>
              <a:t>请保持好习惯</a:t>
            </a:r>
          </a:p>
        </p:txBody>
      </p:sp>
    </p:spTree>
    <p:extLst>
      <p:ext uri="{BB962C8B-B14F-4D97-AF65-F5344CB8AC3E}">
        <p14:creationId xmlns:p14="http://schemas.microsoft.com/office/powerpoint/2010/main" val="39815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08ACE7-B5B7-4BB8-ACFE-C7649C111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如何展示源代码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5BD4532-1DE8-42EE-ABD1-E8396265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方便用户拷贝</a:t>
            </a:r>
            <a:endParaRPr lang="en-US" altLang="zh-CN"/>
          </a:p>
          <a:p>
            <a:r>
              <a:rPr lang="zh-CN" altLang="en-US"/>
              <a:t>需要使用 </a:t>
            </a:r>
            <a:r>
              <a:rPr lang="en-US" altLang="zh-CN"/>
              <a:t>vue-loader </a:t>
            </a:r>
            <a:r>
              <a:rPr lang="zh-CN" altLang="en-US"/>
              <a:t>的  </a:t>
            </a:r>
            <a:r>
              <a:rPr lang="en-US" altLang="zh-CN"/>
              <a:t>Custom Blocks </a:t>
            </a:r>
            <a:r>
              <a:rPr lang="zh-CN" altLang="en-US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302511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3070C7-75B8-47FE-A945-E700DA1D2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如何高亮源代码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EAED762-24F2-42B7-8361-D4C7D1CF8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prismjs </a:t>
            </a:r>
            <a:r>
              <a:rPr lang="zh-CN" altLang="en-US"/>
              <a:t>和 </a:t>
            </a:r>
            <a:r>
              <a:rPr lang="en-US" altLang="zh-CN"/>
              <a:t>v-html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1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1C6E80C-BC53-4492-9568-EE0C1DE71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&lt;Demo component="x"/&gt; 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32DBA85-7BD8-4CDD-B06E-14E709157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事不过三！！！</a:t>
            </a:r>
            <a:endParaRPr lang="en-US" altLang="zh-CN"/>
          </a:p>
          <a:p>
            <a:r>
              <a:rPr lang="zh-CN" altLang="en-US"/>
              <a:t>这句话可以让你的能力无限进化！！！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26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A95459-AEA8-4CE1-A6EA-ED2C076BD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最后，反复找 </a:t>
            </a:r>
            <a:r>
              <a:rPr lang="en-US" altLang="zh-CN"/>
              <a:t>bug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7116761-EF97-4A52-98E7-26FA5CC2C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找到 </a:t>
            </a:r>
            <a:r>
              <a:rPr lang="en-US" altLang="zh-CN"/>
              <a:t>bug </a:t>
            </a:r>
            <a:r>
              <a:rPr lang="zh-CN" altLang="en-US"/>
              <a:t>自行修复，然后提交 </a:t>
            </a:r>
            <a:r>
              <a:rPr lang="en-US" altLang="zh-CN"/>
              <a:t>pr </a:t>
            </a:r>
            <a:r>
              <a:rPr lang="zh-CN" altLang="en-US"/>
              <a:t>到我的 </a:t>
            </a:r>
            <a:r>
              <a:rPr lang="en-US" altLang="zh-CN"/>
              <a:t>GitHub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718D-C4B6-4DE9-9A4A-17CEEC71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外观 </a:t>
            </a:r>
            <a:r>
              <a:rPr lang="en-US" altLang="zh-CN"/>
              <a:t>- </a:t>
            </a:r>
            <a:r>
              <a:rPr lang="zh-CN" altLang="en-US"/>
              <a:t>示例页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1C6382-3287-4727-818E-CCA604965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89148"/>
            <a:ext cx="8018585" cy="5768852"/>
          </a:xfrm>
        </p:spPr>
      </p:pic>
    </p:spTree>
    <p:extLst>
      <p:ext uri="{BB962C8B-B14F-4D97-AF65-F5344CB8AC3E}">
        <p14:creationId xmlns:p14="http://schemas.microsoft.com/office/powerpoint/2010/main" val="338433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778AFF-34FB-4E05-8687-5272D6E7F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363345"/>
            <a:ext cx="7886700" cy="2086725"/>
          </a:xfrm>
        </p:spPr>
        <p:txBody>
          <a:bodyPr/>
          <a:lstStyle/>
          <a:p>
            <a:r>
              <a:rPr lang="zh-CN" altLang="en-US"/>
              <a:t>先跟着我做一遍</a:t>
            </a:r>
            <a:br>
              <a:rPr lang="en-US" altLang="zh-CN"/>
            </a:br>
            <a:r>
              <a:rPr lang="zh-CN" altLang="en-US"/>
              <a:t>然后添加自己的特色</a:t>
            </a:r>
            <a:br>
              <a:rPr lang="en-US" altLang="zh-CN"/>
            </a:br>
            <a:r>
              <a:rPr lang="zh-CN" altLang="en-US"/>
              <a:t>最后反复跟 </a:t>
            </a:r>
            <a:r>
              <a:rPr lang="en-US" altLang="zh-CN"/>
              <a:t>AntD </a:t>
            </a:r>
            <a:r>
              <a:rPr lang="zh-CN" altLang="en-US"/>
              <a:t>官网对比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099E44C-E70C-42F3-8F66-1C1FFEAB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千万不要跟我做得一模一样</a:t>
            </a:r>
            <a:endParaRPr lang="en-US" altLang="zh-CN"/>
          </a:p>
          <a:p>
            <a:r>
              <a:rPr lang="zh-CN" altLang="en-US"/>
              <a:t>千万不要出现明显的瑕疵</a:t>
            </a:r>
          </a:p>
        </p:txBody>
      </p:sp>
    </p:spTree>
    <p:extLst>
      <p:ext uri="{BB962C8B-B14F-4D97-AF65-F5344CB8AC3E}">
        <p14:creationId xmlns:p14="http://schemas.microsoft.com/office/powerpoint/2010/main" val="37846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4972-A4C8-4B79-ADB6-1A28846D2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开始写代码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AF7A329-7EC5-4DD0-AC50-88BC81737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请随机应变，眼里有活儿</a:t>
            </a:r>
          </a:p>
        </p:txBody>
      </p:sp>
    </p:spTree>
    <p:extLst>
      <p:ext uri="{BB962C8B-B14F-4D97-AF65-F5344CB8AC3E}">
        <p14:creationId xmlns:p14="http://schemas.microsoft.com/office/powerpoint/2010/main" val="334439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DBE3A5-FB49-46AA-A8FF-C0BF40415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添加路由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AC44F90-6698-487A-9DAD-A6BE37F0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新增页面</a:t>
            </a:r>
          </a:p>
        </p:txBody>
      </p:sp>
    </p:spTree>
    <p:extLst>
      <p:ext uri="{BB962C8B-B14F-4D97-AF65-F5344CB8AC3E}">
        <p14:creationId xmlns:p14="http://schemas.microsoft.com/office/powerpoint/2010/main" val="124769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DDEB71-A0B2-4B99-B93B-9BC8C73C0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router active class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C01EB9A-35DC-43CA-B1F9-42C26CEF2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高亮当前路由（模糊匹配）</a:t>
            </a:r>
            <a:endParaRPr lang="en-US" altLang="zh-CN"/>
          </a:p>
          <a:p>
            <a:r>
              <a:rPr lang="zh-CN" altLang="en-US"/>
              <a:t>用 </a:t>
            </a:r>
            <a:r>
              <a:rPr lang="en-US" altLang="zh-CN"/>
              <a:t>exact </a:t>
            </a:r>
            <a:r>
              <a:rPr lang="zh-CN" altLang="en-US"/>
              <a:t>可以精确匹配</a:t>
            </a:r>
          </a:p>
        </p:txBody>
      </p:sp>
    </p:spTree>
    <p:extLst>
      <p:ext uri="{BB962C8B-B14F-4D97-AF65-F5344CB8AC3E}">
        <p14:creationId xmlns:p14="http://schemas.microsoft.com/office/powerpoint/2010/main" val="131197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9902DF-8BF3-43D0-A439-0D79E25C3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添加文章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C88A82-27E3-41DD-BBAC-CB532BAEF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支持 </a:t>
            </a:r>
            <a:r>
              <a:rPr lang="en-US" altLang="zh-CN"/>
              <a:t>Markdown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5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F7D7D10-DDD6-4CCC-A9C3-9D9399213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自制 </a:t>
            </a:r>
            <a:r>
              <a:rPr lang="en-US" altLang="zh-CN"/>
              <a:t>Vite </a:t>
            </a:r>
            <a:r>
              <a:rPr lang="zh-CN" altLang="en-US"/>
              <a:t>插件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52B9CF8-4FCF-46AC-A326-8FAC7775D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目前没有文档，只能看代码</a:t>
            </a: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913A3F99-27FB-4B8D-91AC-8ADA4EBFBD83}"/>
              </a:ext>
            </a:extLst>
          </p:cNvPr>
          <p:cNvSpPr txBox="1">
            <a:spLocks/>
          </p:cNvSpPr>
          <p:nvPr/>
        </p:nvSpPr>
        <p:spPr>
          <a:xfrm>
            <a:off x="628650" y="2114946"/>
            <a:ext cx="78867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lang="zh-CN" altLang="en-US" sz="24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None/>
              <a:defRPr sz="15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直接引入 </a:t>
            </a:r>
            <a:r>
              <a:rPr lang="en-US" altLang="zh-CN"/>
              <a:t>Markdown </a:t>
            </a:r>
            <a:r>
              <a:rPr lang="zh-CN" altLang="en-US"/>
              <a:t>文件需要</a:t>
            </a:r>
          </a:p>
        </p:txBody>
      </p:sp>
    </p:spTree>
    <p:extLst>
      <p:ext uri="{BB962C8B-B14F-4D97-AF65-F5344CB8AC3E}">
        <p14:creationId xmlns:p14="http://schemas.microsoft.com/office/powerpoint/2010/main" val="301734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55A337-71B3-42F1-91CD-7F2C542EA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解释一下 </a:t>
            </a:r>
            <a:r>
              <a:rPr lang="en-US" altLang="zh-CN"/>
              <a:t>md.js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702B861-E730-4592-8805-4C145E9E7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看不懂可以不看，直接进入下一个视频</a:t>
            </a:r>
          </a:p>
        </p:txBody>
      </p:sp>
    </p:spTree>
    <p:extLst>
      <p:ext uri="{BB962C8B-B14F-4D97-AF65-F5344CB8AC3E}">
        <p14:creationId xmlns:p14="http://schemas.microsoft.com/office/powerpoint/2010/main" val="2447535828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 PPT.potx" id="{19A0B04B-E396-42EC-A2DA-C90B27CA0ADC}" vid="{6E0B2DD0-BD5A-4968-9627-2A6E91D1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 PPT</Template>
  <TotalTime>4160</TotalTime>
  <Words>229</Words>
  <Application>Microsoft Office PowerPoint</Application>
  <PresentationFormat>全屏显示(4:3)</PresentationFormat>
  <Paragraphs>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思源黑体</vt:lpstr>
      <vt:lpstr>Arial</vt:lpstr>
      <vt:lpstr>Wingdings</vt:lpstr>
      <vt:lpstr>饥人谷2019</vt:lpstr>
      <vt:lpstr>官网装修 - 续</vt:lpstr>
      <vt:lpstr>外观 - 示例页</vt:lpstr>
      <vt:lpstr>先跟着我做一遍 然后添加自己的特色 最后反复跟 AntD 官网对比</vt:lpstr>
      <vt:lpstr>开始写代码</vt:lpstr>
      <vt:lpstr>添加路由</vt:lpstr>
      <vt:lpstr>router active class</vt:lpstr>
      <vt:lpstr>添加文章</vt:lpstr>
      <vt:lpstr>自制 Vite 插件</vt:lpstr>
      <vt:lpstr>解释一下 md.js</vt:lpstr>
      <vt:lpstr>事不过三</vt:lpstr>
      <vt:lpstr>优化 demo 展示</vt:lpstr>
      <vt:lpstr>删掉无用的代码</vt:lpstr>
      <vt:lpstr>如何展示源代码</vt:lpstr>
      <vt:lpstr>如何高亮源代码</vt:lpstr>
      <vt:lpstr> &lt;Demo component="x"/&gt; </vt:lpstr>
      <vt:lpstr>最后，反复找 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组件</dc:title>
  <dc:creator>方 方</dc:creator>
  <cp:lastModifiedBy>方 方</cp:lastModifiedBy>
  <cp:revision>264</cp:revision>
  <dcterms:created xsi:type="dcterms:W3CDTF">2020-07-29T15:17:54Z</dcterms:created>
  <dcterms:modified xsi:type="dcterms:W3CDTF">2020-09-16T21:50:18Z</dcterms:modified>
</cp:coreProperties>
</file>