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59" r:id="rId5"/>
    <p:sldId id="260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13640"/>
    <a:srgbClr val="35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28650" y="2692940"/>
            <a:ext cx="78867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566399"/>
            <a:ext cx="78867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650" y="1545535"/>
            <a:ext cx="8315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本内容版权属</a:t>
            </a:r>
            <a:r>
              <a:rPr lang="zh-CN" altLang="en-US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杭州饥人谷教育科技有限公司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（简称饥人谷）所有。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任何媒体、网站或个人未经本网协议授权不得转载、链接、转贴，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或以其他方式复制、发布和发表。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已获得饥人谷授权的媒体、网站或个人在使用时须注明「资料来源：饥人谷」 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对于违反者，饥人谷将依法追究责任。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联系方式：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如果你想要购买本课程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如果你发现有人盗用本课程</a:t>
            </a:r>
            <a:endParaRPr lang="en-US" altLang="zh-CN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请微信联系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xiedaimala02</a:t>
            </a:r>
            <a:r>
              <a:rPr lang="en-US" altLang="zh-CN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或 </a:t>
            </a:r>
            <a:r>
              <a:rPr lang="en-US" altLang="zh-CN">
                <a:solidFill>
                  <a:srgbClr val="FFFF00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xiedaimala03</a:t>
            </a:r>
          </a:p>
          <a:p>
            <a:endParaRPr lang="zh-CN" altLang="en-US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8613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41B883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636749"/>
            <a:ext cx="78867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365000"/>
            <a:ext cx="78867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3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7571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628650" y="1260000"/>
            <a:ext cx="78867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8515349" y="6642000"/>
            <a:ext cx="62864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5351" y="0"/>
            <a:ext cx="62865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8" r:id="rId4"/>
    <p:sldLayoutId id="2147483677" r:id="rId5"/>
    <p:sldLayoutId id="2147483679" r:id="rId6"/>
    <p:sldLayoutId id="2147483680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1B883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0" indent="-360000" algn="l" defTabSz="685800" rtl="0" eaLnBrk="1" latinLnBrk="0" hangingPunct="1">
        <a:lnSpc>
          <a:spcPct val="9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0" indent="-36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documentation/components/modal/" TargetMode="External"/><Relationship Id="rId2" Type="http://schemas.openxmlformats.org/officeDocument/2006/relationships/hyperlink" Target="https://ant.design/components/modal-cn/#components-modal-demo-ba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C1D48-6497-417F-94B1-931AFD1B1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Dialog </a:t>
            </a:r>
            <a:r>
              <a:rPr lang="zh-CN" altLang="en-US"/>
              <a:t>组件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7FF76-234F-4E94-997B-A9BFC29A3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对话框</a:t>
            </a:r>
          </a:p>
        </p:txBody>
      </p:sp>
    </p:spTree>
    <p:extLst>
      <p:ext uri="{BB962C8B-B14F-4D97-AF65-F5344CB8AC3E}">
        <p14:creationId xmlns:p14="http://schemas.microsoft.com/office/powerpoint/2010/main" val="78368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654FE2-2EF5-4B0B-A404-5BB4923B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一句话打开 </a:t>
            </a:r>
            <a:r>
              <a:rPr lang="en-US" altLang="zh-CN"/>
              <a:t>Dialog</a:t>
            </a:r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6EE6ACF-1599-4C04-9203-B47F432D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我不想声明 </a:t>
            </a:r>
            <a:r>
              <a:rPr lang="en-US" altLang="zh-CN"/>
              <a:t>visible </a:t>
            </a:r>
            <a:r>
              <a:rPr lang="zh-CN" altLang="en-US"/>
              <a:t>变量，然后改变它的值</a:t>
            </a:r>
            <a:endParaRPr lang="en-US" altLang="zh-CN"/>
          </a:p>
          <a:p>
            <a:r>
              <a:rPr lang="zh-CN" altLang="en-US"/>
              <a:t>技术点：动态挂载组件</a:t>
            </a:r>
          </a:p>
        </p:txBody>
      </p:sp>
    </p:spTree>
    <p:extLst>
      <p:ext uri="{BB962C8B-B14F-4D97-AF65-F5344CB8AC3E}">
        <p14:creationId xmlns:p14="http://schemas.microsoft.com/office/powerpoint/2010/main" val="23586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778AFF-34FB-4E05-8687-5272D6E7F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第一步：需求分析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099E44C-E70C-42F3-8F66-1C1FFEABF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搞清楚你做的是个什么玩意</a:t>
            </a:r>
          </a:p>
        </p:txBody>
      </p:sp>
    </p:spTree>
    <p:extLst>
      <p:ext uri="{BB962C8B-B14F-4D97-AF65-F5344CB8AC3E}">
        <p14:creationId xmlns:p14="http://schemas.microsoft.com/office/powerpoint/2010/main" val="37846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BE4C-45EA-45A6-9652-3B1E4BD9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Dialog 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B712E-4709-4189-A490-B65ABA51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参考一下别人的对话框</a:t>
            </a:r>
            <a:endParaRPr lang="en-US" altLang="zh-CN"/>
          </a:p>
          <a:p>
            <a:pPr lvl="1"/>
            <a:r>
              <a:rPr lang="en-US" altLang="zh-CN">
                <a:hlinkClick r:id="rId2"/>
              </a:rPr>
              <a:t>AntD</a:t>
            </a:r>
            <a:endParaRPr lang="en-US" altLang="zh-CN"/>
          </a:p>
          <a:p>
            <a:pPr lvl="1"/>
            <a:r>
              <a:rPr lang="zh-CN" altLang="en-US"/>
              <a:t>你可以参考 </a:t>
            </a:r>
            <a:r>
              <a:rPr lang="en-US" altLang="zh-CN">
                <a:hlinkClick r:id="rId3"/>
              </a:rPr>
              <a:t>Bulma</a:t>
            </a:r>
            <a:r>
              <a:rPr lang="zh-CN" altLang="en-US"/>
              <a:t>、</a:t>
            </a:r>
            <a:r>
              <a:rPr lang="en-US" altLang="zh-CN"/>
              <a:t>Element</a:t>
            </a:r>
            <a:r>
              <a:rPr lang="zh-CN" altLang="en-US"/>
              <a:t>、</a:t>
            </a:r>
            <a:r>
              <a:rPr lang="en-US" altLang="zh-CN"/>
              <a:t>iView</a:t>
            </a:r>
            <a:r>
              <a:rPr lang="zh-CN" altLang="en-US"/>
              <a:t>、</a:t>
            </a:r>
            <a:r>
              <a:rPr lang="en-US" altLang="zh-CN"/>
              <a:t>Vuetify 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需求</a:t>
            </a:r>
            <a:endParaRPr lang="en-US" altLang="zh-CN"/>
          </a:p>
          <a:p>
            <a:pPr lvl="1"/>
            <a:r>
              <a:rPr lang="zh-CN" altLang="en-US"/>
              <a:t>点击后弹出</a:t>
            </a:r>
            <a:endParaRPr lang="en-US" altLang="zh-CN"/>
          </a:p>
          <a:p>
            <a:pPr lvl="1"/>
            <a:r>
              <a:rPr lang="zh-CN" altLang="en-US"/>
              <a:t>有遮罩层</a:t>
            </a:r>
            <a:r>
              <a:rPr lang="en-US" altLang="zh-CN"/>
              <a:t> overlay</a:t>
            </a:r>
          </a:p>
          <a:p>
            <a:pPr lvl="1"/>
            <a:r>
              <a:rPr lang="zh-CN" altLang="en-US"/>
              <a:t>有 </a:t>
            </a:r>
            <a:r>
              <a:rPr lang="en-US" altLang="zh-CN"/>
              <a:t>close </a:t>
            </a:r>
            <a:r>
              <a:rPr lang="zh-CN" altLang="en-US"/>
              <a:t>按钮</a:t>
            </a:r>
            <a:endParaRPr lang="en-US" altLang="zh-CN"/>
          </a:p>
          <a:p>
            <a:pPr lvl="1"/>
            <a:r>
              <a:rPr lang="zh-CN" altLang="en-US"/>
              <a:t>有标题</a:t>
            </a:r>
            <a:endParaRPr lang="en-US" altLang="zh-CN"/>
          </a:p>
          <a:p>
            <a:pPr lvl="1"/>
            <a:r>
              <a:rPr lang="zh-CN" altLang="en-US"/>
              <a:t>有内容</a:t>
            </a:r>
            <a:endParaRPr lang="en-US" altLang="zh-CN"/>
          </a:p>
          <a:p>
            <a:pPr lvl="1"/>
            <a:r>
              <a:rPr lang="zh-CN" altLang="en-US"/>
              <a:t>有 </a:t>
            </a:r>
            <a:r>
              <a:rPr lang="en-US" altLang="zh-CN"/>
              <a:t>yes / no </a:t>
            </a:r>
            <a:r>
              <a:rPr lang="zh-CN" altLang="en-US"/>
              <a:t>按钮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A2D8FE-6A37-43DA-91A1-DE97C9A5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第二步：</a:t>
            </a:r>
            <a:r>
              <a:rPr lang="en-US" altLang="zh-CN"/>
              <a:t>API </a:t>
            </a:r>
            <a:r>
              <a:rPr lang="zh-CN" altLang="en-US"/>
              <a:t>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D02CE3-4B43-4CFC-B137-9AA2EBD4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132"/>
            <a:ext cx="7886700" cy="5619748"/>
          </a:xfrm>
        </p:spPr>
        <p:txBody>
          <a:bodyPr>
            <a:normAutofit/>
          </a:bodyPr>
          <a:lstStyle/>
          <a:p>
            <a:r>
              <a:rPr lang="en-US" altLang="zh-CN"/>
              <a:t>Dialog </a:t>
            </a:r>
            <a:r>
              <a:rPr lang="zh-CN" altLang="en-US"/>
              <a:t>组件怎么用</a:t>
            </a:r>
            <a:endParaRPr lang="en-US" altLang="zh-CN"/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&lt;Dialog 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visible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title="</a:t>
            </a:r>
            <a:r>
              <a:rPr lang="zh-CN" altLang="en-US">
                <a:latin typeface="Consolas" panose="020B0609020204030204" pitchFamily="49" charset="0"/>
              </a:rPr>
              <a:t>标题</a:t>
            </a:r>
            <a:r>
              <a:rPr lang="en-US" altLang="zh-CN">
                <a:latin typeface="Consolas" panose="020B0609020204030204" pitchFamily="49" charset="0"/>
              </a:rPr>
              <a:t>"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  @yes="fn1" @no="fn2"</a:t>
            </a:r>
          </a:p>
          <a:p>
            <a:pPr lvl="1" indent="0">
              <a:buNone/>
            </a:pPr>
            <a:r>
              <a:rPr lang="en-US" altLang="zh-CN">
                <a:latin typeface="Consolas" panose="020B0609020204030204" pitchFamily="49" charset="0"/>
              </a:rPr>
              <a:t>&gt;&lt;/Dialog&gt;</a:t>
            </a:r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20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4972-A4C8-4B79-ADB6-1A28846D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第三步：写代码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F57F6-0151-44E8-BEB0-8388F6B3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</a:t>
            </a:r>
            <a:endParaRPr lang="en-US" altLang="zh-CN"/>
          </a:p>
          <a:p>
            <a:pPr lvl="1"/>
            <a:r>
              <a:rPr lang="zh-CN" altLang="en-US"/>
              <a:t>写 </a:t>
            </a:r>
            <a:r>
              <a:rPr lang="en-US" altLang="zh-CN"/>
              <a:t>HTML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CSS</a:t>
            </a:r>
          </a:p>
          <a:p>
            <a:pPr lvl="1"/>
            <a:r>
              <a:rPr lang="zh-CN" altLang="en-US"/>
              <a:t>写 </a:t>
            </a:r>
            <a:r>
              <a:rPr lang="en-US" altLang="zh-CN"/>
              <a:t>JS</a:t>
            </a:r>
          </a:p>
          <a:p>
            <a:pPr lvl="1"/>
            <a:r>
              <a:rPr lang="zh-CN" altLang="en-US"/>
              <a:t>测试</a:t>
            </a:r>
            <a:endParaRPr lang="en-US" altLang="zh-CN"/>
          </a:p>
          <a:p>
            <a:pPr lvl="1"/>
            <a:r>
              <a:rPr lang="zh-CN" altLang="en-US"/>
              <a:t>改写代码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zh-CN" altLang="en-US"/>
              <a:t>再测试</a:t>
            </a:r>
            <a:endParaRPr lang="en-US" altLang="zh-CN"/>
          </a:p>
          <a:p>
            <a:pPr lvl="1"/>
            <a:r>
              <a:rPr lang="zh-CN" altLang="en-US"/>
              <a:t>再改写</a:t>
            </a:r>
            <a:endParaRPr lang="en-US" altLang="zh-CN"/>
          </a:p>
          <a:p>
            <a:pPr lvl="1"/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9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633E2BB-4B40-40D7-A7BA-FD2D14E1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Dialog </a:t>
            </a:r>
            <a:r>
              <a:rPr lang="zh-CN" altLang="en-US"/>
              <a:t>支持 </a:t>
            </a:r>
            <a:r>
              <a:rPr lang="en-US" altLang="zh-CN"/>
              <a:t>visible </a:t>
            </a:r>
            <a:r>
              <a:rPr lang="zh-CN" altLang="en-US"/>
              <a:t>属性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85F5D14-A91D-45D3-BAE7-7D1840CC0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不要用 </a:t>
            </a:r>
            <a:r>
              <a:rPr lang="en-US" altLang="zh-CN"/>
              <a:t>show </a:t>
            </a:r>
            <a:r>
              <a:rPr lang="zh-CN" altLang="en-US"/>
              <a:t>表示是否可见</a:t>
            </a:r>
          </a:p>
        </p:txBody>
      </p:sp>
    </p:spTree>
    <p:extLst>
      <p:ext uri="{BB962C8B-B14F-4D97-AF65-F5344CB8AC3E}">
        <p14:creationId xmlns:p14="http://schemas.microsoft.com/office/powerpoint/2010/main" val="264409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20E1AA-9E3F-4D26-85AC-7DA251E23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Dialog </a:t>
            </a:r>
            <a:r>
              <a:rPr lang="zh-CN" altLang="en-US"/>
              <a:t>可以点击关闭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B19CADB-593C-4585-97CF-AECF98F21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注意不能修改 </a:t>
            </a:r>
            <a:r>
              <a:rPr lang="en-US" altLang="zh-CN"/>
              <a:t>props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3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FACD59-699D-45DB-8AE9-0D1FA2477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692940"/>
            <a:ext cx="7886700" cy="757130"/>
          </a:xfrm>
        </p:spPr>
        <p:txBody>
          <a:bodyPr/>
          <a:lstStyle/>
          <a:p>
            <a:r>
              <a:rPr lang="zh-CN" altLang="en-US"/>
              <a:t>让 </a:t>
            </a:r>
            <a:r>
              <a:rPr lang="en-US" altLang="zh-CN"/>
              <a:t>Dialog </a:t>
            </a:r>
            <a:r>
              <a:rPr lang="zh-CN" altLang="en-US"/>
              <a:t>支持自定义内容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90F75C3-1F87-4048-9098-06DFC1EC6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461665"/>
          </a:xfrm>
        </p:spPr>
        <p:txBody>
          <a:bodyPr/>
          <a:lstStyle/>
          <a:p>
            <a:r>
              <a:rPr lang="zh-CN" altLang="en-US"/>
              <a:t>使用插槽 </a:t>
            </a:r>
            <a:r>
              <a:rPr lang="en-US" altLang="zh-CN"/>
              <a:t>slot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B5E599-8AB7-4BB1-9750-4A065F079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把 </a:t>
            </a:r>
            <a:r>
              <a:rPr lang="en-US" altLang="zh-CN"/>
              <a:t>Dialog </a:t>
            </a:r>
            <a:r>
              <a:rPr lang="zh-CN" altLang="en-US"/>
              <a:t>移到 </a:t>
            </a:r>
            <a:r>
              <a:rPr lang="en-US" altLang="zh-CN"/>
              <a:t>body </a:t>
            </a:r>
            <a:r>
              <a:rPr lang="zh-CN" altLang="en-US"/>
              <a:t>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27C70C6-7140-452B-83EF-D965230C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566399"/>
            <a:ext cx="7886700" cy="1036181"/>
          </a:xfrm>
        </p:spPr>
        <p:txBody>
          <a:bodyPr/>
          <a:lstStyle/>
          <a:p>
            <a:r>
              <a:rPr lang="zh-CN" altLang="en-US"/>
              <a:t>防止 </a:t>
            </a:r>
            <a:r>
              <a:rPr lang="en-US" altLang="zh-CN"/>
              <a:t>Dialog </a:t>
            </a:r>
            <a:r>
              <a:rPr lang="zh-CN" altLang="en-US"/>
              <a:t>被遮挡</a:t>
            </a:r>
            <a:endParaRPr lang="en-US" altLang="zh-CN"/>
          </a:p>
          <a:p>
            <a:r>
              <a:rPr lang="zh-CN" altLang="en-US">
                <a:solidFill>
                  <a:srgbClr val="FFFF00"/>
                </a:solidFill>
              </a:rPr>
              <a:t>新组件：</a:t>
            </a:r>
            <a:r>
              <a:rPr lang="en-US" altLang="zh-CN">
                <a:solidFill>
                  <a:srgbClr val="FFFF00"/>
                </a:solidFill>
              </a:rPr>
              <a:t>Teleport</a:t>
            </a:r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39458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19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e PPT.potx" id="{19A0B04B-E396-42EC-A2DA-C90B27CA0ADC}" vid="{6E0B2DD0-BD5A-4968-9627-2A6E91D144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 PPT</Template>
  <TotalTime>1430</TotalTime>
  <Words>179</Words>
  <Application>Microsoft Office PowerPoint</Application>
  <PresentationFormat>全屏显示(4:3)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思源黑体</vt:lpstr>
      <vt:lpstr>Arial</vt:lpstr>
      <vt:lpstr>Consolas</vt:lpstr>
      <vt:lpstr>Wingdings</vt:lpstr>
      <vt:lpstr>饥人谷2019</vt:lpstr>
      <vt:lpstr>Dialog 组件</vt:lpstr>
      <vt:lpstr>第一步：需求分析</vt:lpstr>
      <vt:lpstr>Dialog 组件</vt:lpstr>
      <vt:lpstr>第二步：API 设计</vt:lpstr>
      <vt:lpstr>第三步：写代码</vt:lpstr>
      <vt:lpstr>让 Dialog 支持 visible 属性</vt:lpstr>
      <vt:lpstr>让 Dialog 可以点击关闭</vt:lpstr>
      <vt:lpstr>让 Dialog 支持自定义内容</vt:lpstr>
      <vt:lpstr>把 Dialog 移到 body 下</vt:lpstr>
      <vt:lpstr>一句话打开 Dialog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组件</dc:title>
  <dc:creator>方 方</dc:creator>
  <cp:lastModifiedBy>方 方</cp:lastModifiedBy>
  <cp:revision>146</cp:revision>
  <dcterms:created xsi:type="dcterms:W3CDTF">2020-07-29T15:17:54Z</dcterms:created>
  <dcterms:modified xsi:type="dcterms:W3CDTF">2020-08-24T17:02:17Z</dcterms:modified>
</cp:coreProperties>
</file>