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59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dv.com/components/tabs-cn/" TargetMode="External"/><Relationship Id="rId2" Type="http://schemas.openxmlformats.org/officeDocument/2006/relationships/hyperlink" Target="https://ant.design/components/tabs-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lma.io/documentation/components/tab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Tabs </a:t>
            </a:r>
            <a:r>
              <a:rPr lang="zh-CN" altLang="en-US"/>
              <a:t>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标签页组件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E77772-4277-4430-B4A2-D68879C6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148990"/>
            <a:ext cx="7886700" cy="757130"/>
          </a:xfrm>
        </p:spPr>
        <p:txBody>
          <a:bodyPr/>
          <a:lstStyle/>
          <a:p>
            <a:r>
              <a:rPr lang="zh-CN" altLang="en-US"/>
              <a:t>优化你的代码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4423B3B-EF1F-4F36-AFD1-D043164AA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022449"/>
            <a:ext cx="7886700" cy="1036181"/>
          </a:xfrm>
        </p:spPr>
        <p:txBody>
          <a:bodyPr/>
          <a:lstStyle/>
          <a:p>
            <a:r>
              <a:rPr lang="zh-CN" altLang="en-US"/>
              <a:t>第一步：找出烂代码</a:t>
            </a:r>
            <a:endParaRPr lang="en-US" altLang="zh-CN"/>
          </a:p>
          <a:p>
            <a:r>
              <a:rPr lang="zh-CN" altLang="en-US"/>
              <a:t>第二步：把它写得好一点，一点就够了</a:t>
            </a:r>
          </a:p>
        </p:txBody>
      </p:sp>
    </p:spTree>
    <p:extLst>
      <p:ext uri="{BB962C8B-B14F-4D97-AF65-F5344CB8AC3E}">
        <p14:creationId xmlns:p14="http://schemas.microsoft.com/office/powerpoint/2010/main" val="11680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6F6DE1-5C69-4DE8-9212-849A05F34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干掉 </a:t>
            </a:r>
            <a:r>
              <a:rPr lang="en-US" altLang="zh-CN"/>
              <a:t>navItems ref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937AD74-6D14-4486-87F0-98BE6A9F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优化一</a:t>
            </a:r>
          </a:p>
        </p:txBody>
      </p:sp>
    </p:spTree>
    <p:extLst>
      <p:ext uri="{BB962C8B-B14F-4D97-AF65-F5344CB8AC3E}">
        <p14:creationId xmlns:p14="http://schemas.microsoft.com/office/powerpoint/2010/main" val="221103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6F6DE1-5C69-4DE8-9212-849A05F34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干掉</a:t>
            </a:r>
            <a:r>
              <a:rPr lang="en-US" altLang="zh-CN"/>
              <a:t> onMounted </a:t>
            </a:r>
            <a:r>
              <a:rPr lang="zh-CN" altLang="en-US"/>
              <a:t>和 </a:t>
            </a:r>
            <a:r>
              <a:rPr lang="en-US" altLang="zh-CN"/>
              <a:t>onUpdated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937AD74-6D14-4486-87F0-98BE6A9F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优化二</a:t>
            </a:r>
          </a:p>
        </p:txBody>
      </p:sp>
    </p:spTree>
    <p:extLst>
      <p:ext uri="{BB962C8B-B14F-4D97-AF65-F5344CB8AC3E}">
        <p14:creationId xmlns:p14="http://schemas.microsoft.com/office/powerpoint/2010/main" val="71513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681A4DB-75AC-4A8F-BB92-C87C9C38B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删除无用代码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4476C190-1B89-4DD9-833C-44EC72C5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优化三</a:t>
            </a:r>
          </a:p>
        </p:txBody>
      </p:sp>
    </p:spTree>
    <p:extLst>
      <p:ext uri="{BB962C8B-B14F-4D97-AF65-F5344CB8AC3E}">
        <p14:creationId xmlns:p14="http://schemas.microsoft.com/office/powerpoint/2010/main" val="179140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26D9-EBDC-4875-ABEA-A2371B55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0F105-15C5-48E0-9A7E-F808433E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 </a:t>
            </a:r>
            <a:r>
              <a:rPr lang="en-US" altLang="zh-CN"/>
              <a:t>JS </a:t>
            </a:r>
            <a:r>
              <a:rPr lang="zh-CN" altLang="en-US"/>
              <a:t>获取插槽内容</a:t>
            </a:r>
            <a:endParaRPr lang="en-US" altLang="zh-CN"/>
          </a:p>
          <a:p>
            <a:pPr lvl="1"/>
            <a:r>
              <a:rPr lang="en-US" altLang="zh-CN"/>
              <a:t> const defaults = </a:t>
            </a:r>
            <a:r>
              <a:rPr lang="en-US" altLang="zh-CN">
                <a:solidFill>
                  <a:srgbClr val="41B883"/>
                </a:solidFill>
              </a:rPr>
              <a:t>context.slots.default()</a:t>
            </a:r>
          </a:p>
          <a:p>
            <a:r>
              <a:rPr lang="zh-CN" altLang="en-US"/>
              <a:t>使用 </a:t>
            </a:r>
            <a:r>
              <a:rPr lang="en-US" altLang="zh-CN"/>
              <a:t>Vue 3 </a:t>
            </a:r>
            <a:r>
              <a:rPr lang="zh-CN" altLang="en-US"/>
              <a:t>遇到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确定不是自己代码的问题</a:t>
            </a:r>
            <a:endParaRPr lang="en-US" altLang="zh-CN"/>
          </a:p>
          <a:p>
            <a:pPr lvl="1"/>
            <a:r>
              <a:rPr lang="zh-CN" altLang="en-US"/>
              <a:t>用一个例子复现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把</a:t>
            </a:r>
            <a:r>
              <a:rPr lang="zh-CN" altLang="en-US">
                <a:solidFill>
                  <a:srgbClr val="41B883"/>
                </a:solidFill>
              </a:rPr>
              <a:t>例子链接</a:t>
            </a:r>
            <a:r>
              <a:rPr lang="zh-CN" altLang="en-US"/>
              <a:t>和 </a:t>
            </a:r>
            <a:r>
              <a:rPr lang="en-US" altLang="zh-CN">
                <a:solidFill>
                  <a:srgbClr val="41B883"/>
                </a:solidFill>
              </a:rPr>
              <a:t>bug </a:t>
            </a:r>
            <a:r>
              <a:rPr lang="zh-CN" altLang="en-US">
                <a:solidFill>
                  <a:srgbClr val="41B883"/>
                </a:solidFill>
              </a:rPr>
              <a:t>的复现步骤</a:t>
            </a:r>
            <a:r>
              <a:rPr lang="zh-CN" altLang="en-US"/>
              <a:t>提交给 </a:t>
            </a:r>
            <a:r>
              <a:rPr lang="en-US" altLang="zh-CN"/>
              <a:t>Vue </a:t>
            </a:r>
            <a:r>
              <a:rPr lang="zh-CN" altLang="en-US"/>
              <a:t>团队</a:t>
            </a:r>
            <a:endParaRPr lang="en-US" altLang="zh-CN"/>
          </a:p>
          <a:p>
            <a:r>
              <a:rPr lang="zh-CN" altLang="en-US"/>
              <a:t>钩子</a:t>
            </a:r>
            <a:endParaRPr lang="en-US" altLang="zh-CN"/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onMounted / onUpdated / watchEffect</a:t>
            </a:r>
          </a:p>
          <a:p>
            <a:r>
              <a:rPr lang="en-US" altLang="zh-CN"/>
              <a:t>TypeScript </a:t>
            </a:r>
            <a:r>
              <a:rPr lang="zh-CN" altLang="en-US"/>
              <a:t>泛型</a:t>
            </a:r>
            <a:endParaRPr lang="en-US" altLang="zh-CN"/>
          </a:p>
          <a:p>
            <a:pPr lvl="1"/>
            <a:r>
              <a:rPr lang="en-US" altLang="zh-CN"/>
              <a:t> const indicator = ref </a:t>
            </a:r>
            <a:r>
              <a:rPr lang="en-US" altLang="zh-CN">
                <a:solidFill>
                  <a:srgbClr val="41B883"/>
                </a:solidFill>
              </a:rPr>
              <a:t>&lt;HTMLDivElement&gt;</a:t>
            </a:r>
            <a:r>
              <a:rPr lang="en-US" altLang="zh-CN"/>
              <a:t> (null)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26D9-EBDC-4875-ABEA-A2371B55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0F105-15C5-48E0-9A7E-F808433E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获取宽高和位置</a:t>
            </a:r>
            <a:endParaRPr lang="en-US" altLang="zh-CN"/>
          </a:p>
          <a:p>
            <a:pPr lvl="1"/>
            <a:r>
              <a:rPr lang="en-US" altLang="zh-CN"/>
              <a:t>const { width, left } = el.</a:t>
            </a:r>
            <a:r>
              <a:rPr lang="en-US" altLang="zh-CN">
                <a:solidFill>
                  <a:srgbClr val="41B883"/>
                </a:solidFill>
              </a:rPr>
              <a:t>getBoundingClientRect</a:t>
            </a:r>
            <a:r>
              <a:rPr lang="en-US" altLang="zh-CN"/>
              <a:t>()</a:t>
            </a:r>
          </a:p>
          <a:p>
            <a:r>
              <a:rPr lang="en-US" altLang="zh-CN"/>
              <a:t>ES 6 </a:t>
            </a:r>
            <a:r>
              <a:rPr lang="zh-CN" altLang="en-US"/>
              <a:t>析构赋值的重命名语法</a:t>
            </a:r>
            <a:endParaRPr lang="en-US" altLang="zh-CN"/>
          </a:p>
          <a:p>
            <a:pPr lvl="1"/>
            <a:r>
              <a:rPr lang="en-US" altLang="zh-CN"/>
              <a:t>const { left:</a:t>
            </a:r>
            <a:r>
              <a:rPr lang="en-US" altLang="zh-CN">
                <a:solidFill>
                  <a:srgbClr val="41B883"/>
                </a:solidFill>
              </a:rPr>
              <a:t> left1 </a:t>
            </a:r>
            <a:r>
              <a:rPr lang="en-US" altLang="zh-CN"/>
              <a:t>} = x. getBoundingClientRect()</a:t>
            </a:r>
          </a:p>
          <a:p>
            <a:pPr lvl="1"/>
            <a:r>
              <a:rPr lang="en-US" altLang="zh-CN"/>
              <a:t>const { left: </a:t>
            </a:r>
            <a:r>
              <a:rPr lang="en-US" altLang="zh-CN">
                <a:solidFill>
                  <a:srgbClr val="41B883"/>
                </a:solidFill>
              </a:rPr>
              <a:t>left2</a:t>
            </a:r>
            <a:r>
              <a:rPr lang="en-US" altLang="zh-CN"/>
              <a:t> } = y. getBoundingClientRect()</a:t>
            </a:r>
            <a:endParaRPr lang="zh-CN" altLang="en-US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2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778AFF-34FB-4E05-8687-5272D6E7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第一步：需求分析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99E44C-E70C-42F3-8F66-1C1FFEAB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搞清楚你做的是个什么玩意</a:t>
            </a:r>
          </a:p>
        </p:txBody>
      </p:sp>
    </p:spTree>
    <p:extLst>
      <p:ext uri="{BB962C8B-B14F-4D97-AF65-F5344CB8AC3E}">
        <p14:creationId xmlns:p14="http://schemas.microsoft.com/office/powerpoint/2010/main" val="37846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BE4C-45EA-45A6-9652-3B1E4BD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Tabs 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B712E-4709-4189-A490-B65ABA51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参考一下别人的对话框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AntD</a:t>
            </a:r>
            <a:r>
              <a:rPr lang="zh-CN" altLang="en-US"/>
              <a:t>、</a:t>
            </a:r>
            <a:r>
              <a:rPr lang="en-US" altLang="zh-CN">
                <a:hlinkClick r:id="rId3"/>
              </a:rPr>
              <a:t>AntD Vue</a:t>
            </a:r>
            <a:endParaRPr lang="en-US" altLang="zh-CN"/>
          </a:p>
          <a:p>
            <a:pPr lvl="1"/>
            <a:r>
              <a:rPr lang="zh-CN" altLang="en-US"/>
              <a:t>你可以参考 </a:t>
            </a:r>
            <a:r>
              <a:rPr lang="en-US" altLang="zh-CN">
                <a:hlinkClick r:id="rId4"/>
              </a:rPr>
              <a:t>Bulma</a:t>
            </a:r>
            <a:r>
              <a:rPr lang="zh-CN" altLang="en-US"/>
              <a:t>、</a:t>
            </a:r>
            <a:r>
              <a:rPr lang="en-US" altLang="zh-CN"/>
              <a:t>Element</a:t>
            </a:r>
            <a:r>
              <a:rPr lang="zh-CN" altLang="en-US"/>
              <a:t>、</a:t>
            </a:r>
            <a:r>
              <a:rPr lang="en-US" altLang="zh-CN"/>
              <a:t>iView</a:t>
            </a:r>
            <a:r>
              <a:rPr lang="zh-CN" altLang="en-US"/>
              <a:t>、</a:t>
            </a:r>
            <a:r>
              <a:rPr lang="en-US" altLang="zh-CN"/>
              <a:t>Vuetify 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需求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Tab </a:t>
            </a:r>
            <a:r>
              <a:rPr lang="zh-CN" altLang="en-US"/>
              <a:t>切换内容</a:t>
            </a:r>
            <a:endParaRPr lang="en-US" altLang="zh-CN"/>
          </a:p>
          <a:p>
            <a:pPr lvl="1"/>
            <a:r>
              <a:rPr lang="zh-CN" altLang="en-US"/>
              <a:t>有一条横线在动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A2D8FE-6A37-43DA-91A1-DE97C9A5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API </a:t>
            </a:r>
            <a:r>
              <a:rPr lang="zh-CN" altLang="en-US"/>
              <a:t>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D02CE3-4B43-4CFC-B137-9AA2EBD4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132"/>
            <a:ext cx="8458496" cy="5619748"/>
          </a:xfrm>
        </p:spPr>
        <p:txBody>
          <a:bodyPr>
            <a:normAutofit/>
          </a:bodyPr>
          <a:lstStyle/>
          <a:p>
            <a:r>
              <a:rPr lang="en-US" altLang="zh-CN"/>
              <a:t>Tabs </a:t>
            </a:r>
            <a:r>
              <a:rPr lang="zh-CN" altLang="en-US"/>
              <a:t>组件怎么用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&lt;Tabs&gt;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&lt;Tab title="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导航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1"&gt;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内容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1&lt;/Tab&gt;</a:t>
            </a:r>
          </a:p>
          <a:p>
            <a:pPr lvl="1" indent="0">
              <a:buNone/>
            </a:pP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  &lt;Tab title="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导航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2"&gt;&lt;Component1/&gt;&lt;/Tab&gt;</a:t>
            </a:r>
          </a:p>
          <a:p>
            <a:pPr lvl="1" indent="0">
              <a:buNone/>
            </a:pP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  &lt;Tab title="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导航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3"&gt;&lt;Component1 x="hi"/&gt;&lt;/Tab&gt;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&lt;/Tabs&gt;</a:t>
            </a:r>
          </a:p>
          <a:p>
            <a:pPr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或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&lt;Tabs :data="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[</a:t>
            </a:r>
          </a:p>
          <a:p>
            <a:pPr lvl="1" indent="0">
              <a:buNone/>
            </a:pP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  {title:'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导航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1',content: '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内容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1'},</a:t>
            </a:r>
          </a:p>
          <a:p>
            <a:pPr lvl="1" indent="0">
              <a:buNone/>
            </a:pP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  {title:'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导航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2',content: Component1},</a:t>
            </a:r>
          </a:p>
          <a:p>
            <a:pPr lvl="1" indent="0">
              <a:buNone/>
            </a:pP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  {title:'</a:t>
            </a:r>
            <a:r>
              <a:rPr lang="zh-CN" altLang="en-US">
                <a:solidFill>
                  <a:srgbClr val="41B883"/>
                </a:solidFill>
                <a:latin typeface="Consolas" panose="020B0609020204030204" pitchFamily="49" charset="0"/>
              </a:rPr>
              <a:t>导航</a:t>
            </a: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3',content: h(Component1,{x:'hi'})},</a:t>
            </a:r>
          </a:p>
          <a:p>
            <a:pPr lvl="1" indent="0">
              <a:buNone/>
            </a:pPr>
            <a:r>
              <a:rPr lang="en-US" altLang="zh-CN">
                <a:solidFill>
                  <a:srgbClr val="41B883"/>
                </a:solidFill>
                <a:latin typeface="Consolas" panose="020B0609020204030204" pitchFamily="49" charset="0"/>
              </a:rPr>
              <a:t>]</a:t>
            </a:r>
            <a:r>
              <a:rPr lang="en-US" altLang="zh-CN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4972-A4C8-4B79-ADB6-1A28846D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第三步：写代码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F57F6-0151-44E8-BEB0-8388F6B3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写 </a:t>
            </a:r>
            <a:r>
              <a:rPr lang="en-US" altLang="zh-CN"/>
              <a:t>HTML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测试</a:t>
            </a:r>
            <a:endParaRPr lang="en-US" altLang="zh-CN"/>
          </a:p>
          <a:p>
            <a:pPr lvl="1"/>
            <a:r>
              <a:rPr lang="zh-CN" altLang="en-US"/>
              <a:t>改写代码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86B83E-4D8D-405E-8A91-B80CBC50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如何在运行时</a:t>
            </a:r>
            <a:br>
              <a:rPr lang="en-US" altLang="zh-CN"/>
            </a:br>
            <a:r>
              <a:rPr lang="zh-CN" altLang="en-US"/>
              <a:t>确认子组件的类型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3BD0E08-ACE9-48B2-A903-6328DB699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检查 </a:t>
            </a:r>
            <a:r>
              <a:rPr lang="en-US" altLang="zh-CN"/>
              <a:t>context.slots.default() </a:t>
            </a:r>
            <a:r>
              <a:rPr lang="zh-CN" altLang="en-US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5612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20C2AB-B741-4908-8181-A9DD436E0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如何渲染嵌套的组件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E0B29F-C834-4DB4-847E-77FA04A2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嵌套插槽</a:t>
            </a:r>
          </a:p>
        </p:txBody>
      </p:sp>
    </p:spTree>
    <p:extLst>
      <p:ext uri="{BB962C8B-B14F-4D97-AF65-F5344CB8AC3E}">
        <p14:creationId xmlns:p14="http://schemas.microsoft.com/office/powerpoint/2010/main" val="203601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F7965-C548-40B2-A0A5-C88292DC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708201"/>
            <a:ext cx="7886700" cy="757130"/>
          </a:xfrm>
        </p:spPr>
        <p:txBody>
          <a:bodyPr/>
          <a:lstStyle/>
          <a:p>
            <a:r>
              <a:rPr lang="zh-CN" altLang="en-US"/>
              <a:t>切换标签页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DFE961C-A7D9-4AB6-A806-B81FD201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581660"/>
            <a:ext cx="7886700" cy="2759730"/>
          </a:xfrm>
        </p:spPr>
        <p:txBody>
          <a:bodyPr/>
          <a:lstStyle/>
          <a:p>
            <a:r>
              <a:rPr lang="zh-CN" altLang="en-US"/>
              <a:t>用 </a:t>
            </a:r>
            <a:r>
              <a:rPr lang="en-US" altLang="zh-CN"/>
              <a:t>selected </a:t>
            </a:r>
            <a:r>
              <a:rPr lang="zh-CN" altLang="en-US"/>
              <a:t>标记被选中的标签页</a:t>
            </a:r>
            <a:endParaRPr lang="en-US" altLang="zh-CN"/>
          </a:p>
          <a:p>
            <a:r>
              <a:rPr lang="en-US" altLang="zh-CN"/>
              <a:t>selected </a:t>
            </a:r>
            <a:r>
              <a:rPr lang="zh-CN" altLang="en-US"/>
              <a:t>用 </a:t>
            </a:r>
            <a:r>
              <a:rPr lang="en-US" altLang="zh-CN">
                <a:solidFill>
                  <a:srgbClr val="41B883"/>
                </a:solidFill>
              </a:rPr>
              <a:t>index</a:t>
            </a:r>
            <a:r>
              <a:rPr lang="en-US" altLang="zh-CN"/>
              <a:t> </a:t>
            </a:r>
            <a:r>
              <a:rPr lang="zh-CN" altLang="en-US"/>
              <a:t>表示，不推荐</a:t>
            </a:r>
            <a:endParaRPr lang="en-US" altLang="zh-CN"/>
          </a:p>
          <a:p>
            <a:r>
              <a:rPr lang="en-US" altLang="zh-CN"/>
              <a:t>selected </a:t>
            </a:r>
            <a:r>
              <a:rPr lang="zh-CN" altLang="en-US"/>
              <a:t>用 </a:t>
            </a:r>
            <a:r>
              <a:rPr lang="en-US" altLang="zh-CN">
                <a:solidFill>
                  <a:srgbClr val="41B883"/>
                </a:solidFill>
              </a:rPr>
              <a:t>name</a:t>
            </a:r>
            <a:r>
              <a:rPr lang="en-US" altLang="zh-CN"/>
              <a:t> </a:t>
            </a:r>
            <a:r>
              <a:rPr lang="zh-CN" altLang="en-US"/>
              <a:t>表示，不方便</a:t>
            </a:r>
            <a:endParaRPr lang="en-US" altLang="zh-CN"/>
          </a:p>
          <a:p>
            <a:r>
              <a:rPr lang="en-US" altLang="zh-CN"/>
              <a:t>selected </a:t>
            </a:r>
            <a:r>
              <a:rPr lang="zh-CN" altLang="en-US"/>
              <a:t>用 </a:t>
            </a:r>
            <a:r>
              <a:rPr lang="en-US" altLang="zh-CN">
                <a:solidFill>
                  <a:srgbClr val="41B883"/>
                </a:solidFill>
              </a:rPr>
              <a:t>title</a:t>
            </a:r>
            <a:r>
              <a:rPr lang="en-US" altLang="zh-CN"/>
              <a:t> </a:t>
            </a:r>
            <a:r>
              <a:rPr lang="zh-CN" altLang="en-US"/>
              <a:t>表示，有漏洞</a:t>
            </a:r>
            <a:endParaRPr lang="en-US" altLang="zh-CN"/>
          </a:p>
          <a:p>
            <a:r>
              <a:rPr lang="zh-CN" altLang="en-US"/>
              <a:t>设计就是妥协的艺术</a:t>
            </a:r>
          </a:p>
        </p:txBody>
      </p:sp>
    </p:spTree>
    <p:extLst>
      <p:ext uri="{BB962C8B-B14F-4D97-AF65-F5344CB8AC3E}">
        <p14:creationId xmlns:p14="http://schemas.microsoft.com/office/powerpoint/2010/main" val="153710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DE94C9-981A-4496-BDFA-89F94999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制作会动的横线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17DF30-2D2B-4140-846B-FBBA0DC0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610697"/>
          </a:xfrm>
        </p:spPr>
        <p:txBody>
          <a:bodyPr/>
          <a:lstStyle/>
          <a:p>
            <a:r>
              <a:rPr lang="zh-CN" altLang="en-US"/>
              <a:t>一个 </a:t>
            </a:r>
            <a:r>
              <a:rPr lang="en-US" altLang="zh-CN"/>
              <a:t>div </a:t>
            </a:r>
            <a:r>
              <a:rPr lang="zh-CN" altLang="en-US"/>
              <a:t>即可搞定</a:t>
            </a:r>
            <a:endParaRPr lang="en-US" altLang="zh-CN"/>
          </a:p>
          <a:p>
            <a:r>
              <a:rPr lang="en-US" altLang="zh-CN"/>
              <a:t>div </a:t>
            </a:r>
            <a:r>
              <a:rPr lang="zh-CN" altLang="en-US"/>
              <a:t>宽度如何确定？</a:t>
            </a:r>
            <a:endParaRPr lang="en-US" altLang="zh-CN"/>
          </a:p>
          <a:p>
            <a:r>
              <a:rPr lang="en-US" altLang="zh-CN"/>
              <a:t>div </a:t>
            </a:r>
            <a:r>
              <a:rPr lang="zh-CN" altLang="en-US"/>
              <a:t>位置如何确定？</a:t>
            </a:r>
          </a:p>
        </p:txBody>
      </p:sp>
    </p:spTree>
    <p:extLst>
      <p:ext uri="{BB962C8B-B14F-4D97-AF65-F5344CB8AC3E}">
        <p14:creationId xmlns:p14="http://schemas.microsoft.com/office/powerpoint/2010/main" val="2428049884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2083</TotalTime>
  <Words>419</Words>
  <Application>Microsoft Office PowerPoint</Application>
  <PresentationFormat>全屏显示(4:3)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思源黑体</vt:lpstr>
      <vt:lpstr>Arial</vt:lpstr>
      <vt:lpstr>Consolas</vt:lpstr>
      <vt:lpstr>Wingdings</vt:lpstr>
      <vt:lpstr>饥人谷2019</vt:lpstr>
      <vt:lpstr>Tabs 组件</vt:lpstr>
      <vt:lpstr>第一步：需求分析</vt:lpstr>
      <vt:lpstr>Tabs 组件</vt:lpstr>
      <vt:lpstr>第二步：API 设计</vt:lpstr>
      <vt:lpstr>第三步：写代码</vt:lpstr>
      <vt:lpstr>如何在运行时 确认子组件的类型</vt:lpstr>
      <vt:lpstr>如何渲染嵌套的组件</vt:lpstr>
      <vt:lpstr>切换标签页</vt:lpstr>
      <vt:lpstr>制作会动的横线</vt:lpstr>
      <vt:lpstr>优化你的代码</vt:lpstr>
      <vt:lpstr>干掉 navItems ref</vt:lpstr>
      <vt:lpstr>干掉 onMounted 和 onUpdated</vt:lpstr>
      <vt:lpstr>删除无用代码</vt:lpstr>
      <vt:lpstr>总结</vt:lpstr>
      <vt:lpstr>总结(续)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方 方</cp:lastModifiedBy>
  <cp:revision>187</cp:revision>
  <dcterms:created xsi:type="dcterms:W3CDTF">2020-07-29T15:17:54Z</dcterms:created>
  <dcterms:modified xsi:type="dcterms:W3CDTF">2020-08-30T17:34:18Z</dcterms:modified>
</cp:coreProperties>
</file>