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5CDE943-FAD4-46B1-83A4-57BB38471B7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8D4C0B-3FDD-4551-B2EB-F3F49BE0F24A}"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C5CDE943-FAD4-46B1-83A4-57BB38471B7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8D4C0B-3FDD-4551-B2EB-F3F49BE0F24A}"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C5CDE943-FAD4-46B1-83A4-57BB38471B7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8D4C0B-3FDD-4551-B2EB-F3F49BE0F24A}" type="slidenum">
              <a:rPr lang="zh-CN" altLang="en-US" smtClean="0"/>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C5CDE943-FAD4-46B1-83A4-57BB38471B7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8D4C0B-3FDD-4551-B2EB-F3F49BE0F24A}"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C5CDE943-FAD4-46B1-83A4-57BB38471B7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8D4C0B-3FDD-4551-B2EB-F3F49BE0F24A}" type="slidenum">
              <a:rPr lang="zh-CN" altLang="en-US" smtClean="0"/>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C5CDE943-FAD4-46B1-83A4-57BB38471B7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8D4C0B-3FDD-4551-B2EB-F3F49BE0F24A}"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5CDE943-FAD4-46B1-83A4-57BB38471B7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8D4C0B-3FDD-4551-B2EB-F3F49BE0F24A}"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5CDE943-FAD4-46B1-83A4-57BB38471B7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8D4C0B-3FDD-4551-B2EB-F3F49BE0F24A}"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5CDE943-FAD4-46B1-83A4-57BB38471B7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8D4C0B-3FDD-4551-B2EB-F3F49BE0F24A}"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C5CDE943-FAD4-46B1-83A4-57BB38471B77}"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48D4C0B-3FDD-4551-B2EB-F3F49BE0F24A}"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C5CDE943-FAD4-46B1-83A4-57BB38471B7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8D4C0B-3FDD-4551-B2EB-F3F49BE0F24A}"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C5CDE943-FAD4-46B1-83A4-57BB38471B77}"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48D4C0B-3FDD-4551-B2EB-F3F49BE0F24A}"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CDE943-FAD4-46B1-83A4-57BB38471B77}"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48D4C0B-3FDD-4551-B2EB-F3F49BE0F24A}"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CDE943-FAD4-46B1-83A4-57BB38471B77}"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48D4C0B-3FDD-4551-B2EB-F3F49BE0F24A}"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5CDE943-FAD4-46B1-83A4-57BB38471B7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8D4C0B-3FDD-4551-B2EB-F3F49BE0F24A}"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5CDE943-FAD4-46B1-83A4-57BB38471B77}"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48D4C0B-3FDD-4551-B2EB-F3F49BE0F24A}"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CDE943-FAD4-46B1-83A4-57BB38471B77}" type="datetimeFigureOut">
              <a:rPr lang="zh-CN" altLang="en-US" smtClean="0"/>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48D4C0B-3FDD-4551-B2EB-F3F49BE0F24A}"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7706" y="272869"/>
            <a:ext cx="8596668" cy="1320800"/>
          </a:xfrm>
        </p:spPr>
        <p:txBody>
          <a:bodyPr/>
          <a:lstStyle/>
          <a:p>
            <a:r>
              <a:rPr lang="en-US" altLang="zh-CN" dirty="0"/>
              <a:t>Group CST01</a:t>
            </a:r>
            <a:endParaRPr lang="zh-CN" altLang="en-US" dirty="0"/>
          </a:p>
        </p:txBody>
      </p:sp>
      <p:graphicFrame>
        <p:nvGraphicFramePr>
          <p:cNvPr id="5" name="表格 5"/>
          <p:cNvGraphicFramePr>
            <a:graphicFrameLocks noGrp="1"/>
          </p:cNvGraphicFramePr>
          <p:nvPr>
            <p:ph idx="1"/>
          </p:nvPr>
        </p:nvGraphicFramePr>
        <p:xfrm>
          <a:off x="477078" y="937762"/>
          <a:ext cx="8677827" cy="5012004"/>
        </p:xfrm>
        <a:graphic>
          <a:graphicData uri="http://schemas.openxmlformats.org/drawingml/2006/table">
            <a:tbl>
              <a:tblPr firstRow="1" bandRow="1">
                <a:tableStyleId>{5C22544A-7EE6-4342-B048-85BDC9FD1C3A}</a:tableStyleId>
              </a:tblPr>
              <a:tblGrid>
                <a:gridCol w="4015105"/>
                <a:gridCol w="4662805"/>
              </a:tblGrid>
              <a:tr h="1552524">
                <a:tc>
                  <a:txBody>
                    <a:bodyPr/>
                    <a:lstStyle/>
                    <a:p>
                      <a:pPr marL="541655" indent="-541655" eaLnBrk="1" hangingPunct="1">
                        <a:lnSpc>
                          <a:spcPct val="120000"/>
                        </a:lnSpc>
                        <a:spcBef>
                          <a:spcPts val="0"/>
                        </a:spcBef>
                        <a:spcAft>
                          <a:spcPts val="600"/>
                        </a:spcAft>
                        <a:buFont typeface="Wingdings" panose="05000000000000000000" pitchFamily="2" charset="2"/>
                        <a:buChar char="§"/>
                        <a:defRPr/>
                      </a:pPr>
                      <a:r>
                        <a:rPr lang="en-AU" altLang="zh-CN" sz="1200" dirty="0"/>
                        <a:t>What are your products WOW</a:t>
                      </a:r>
                      <a:r>
                        <a:rPr lang="en-AU" altLang="zh-CN" sz="1200"/>
                        <a:t>/excitement </a:t>
                      </a:r>
                      <a:r>
                        <a:rPr lang="en-AU" altLang="zh-CN" sz="1200" dirty="0"/>
                        <a:t>features?</a:t>
                      </a:r>
                      <a:endParaRPr lang="en-AU" altLang="zh-CN" sz="1200" dirty="0"/>
                    </a:p>
                    <a:p>
                      <a:pPr marL="895350" lvl="1" indent="-354330">
                        <a:lnSpc>
                          <a:spcPct val="120000"/>
                        </a:lnSpc>
                        <a:spcBef>
                          <a:spcPts val="0"/>
                        </a:spcBef>
                        <a:spcAft>
                          <a:spcPts val="600"/>
                        </a:spcAft>
                        <a:buFont typeface="Wingdings" panose="05000000000000000000" pitchFamily="2" charset="2"/>
                        <a:buChar char="§"/>
                        <a:defRPr/>
                      </a:pPr>
                      <a:r>
                        <a:rPr lang="en-AU" altLang="zh-CN" sz="1200" dirty="0"/>
                        <a:t>If there aren’t any WOW features what is your competitive advantage?</a:t>
                      </a:r>
                      <a:endParaRPr lang="en-AU" altLang="zh-CN" sz="1200" dirty="0"/>
                    </a:p>
                    <a:p>
                      <a:pPr marL="895350" lvl="1" indent="-354330">
                        <a:lnSpc>
                          <a:spcPct val="120000"/>
                        </a:lnSpc>
                        <a:spcBef>
                          <a:spcPts val="0"/>
                        </a:spcBef>
                        <a:spcAft>
                          <a:spcPts val="600"/>
                        </a:spcAft>
                        <a:buFont typeface="Wingdings" panose="05000000000000000000" pitchFamily="2" charset="2"/>
                        <a:buChar char="§"/>
                        <a:defRPr/>
                      </a:pPr>
                      <a:r>
                        <a:rPr lang="en-AU" altLang="zh-CN" sz="1200" dirty="0"/>
                        <a:t>Why would customers buy your product?</a:t>
                      </a:r>
                      <a:endParaRPr lang="en-AU" altLang="zh-CN" sz="1200" dirty="0"/>
                    </a:p>
                    <a:p>
                      <a:endParaRPr lang="zh-CN" altLang="en-US" dirty="0"/>
                    </a:p>
                  </a:txBody>
                  <a:tcPr marL="74751" marR="74751"/>
                </a:tc>
                <a:tc>
                  <a:txBody>
                    <a:bodyPr/>
                    <a:lstStyle/>
                    <a:p>
                      <a:r>
                        <a:rPr lang="en-US" altLang="zh-CN"/>
                        <a:t>1. Strong support and lightweight design for effective fixation.</a:t>
                      </a:r>
                      <a:endParaRPr lang="en-US" altLang="zh-CN"/>
                    </a:p>
                    <a:p>
                      <a:r>
                        <a:rPr lang="en-US" altLang="zh-CN"/>
                        <a:t>2. Wide applicability, the suction cups can adapt to a wide range of terrain conditions.</a:t>
                      </a:r>
                      <a:endParaRPr lang="zh-CN" altLang="en-US"/>
                    </a:p>
                  </a:txBody>
                  <a:tcPr marL="74751" marR="74751"/>
                </a:tc>
              </a:tr>
              <a:tr h="1764174">
                <a:tc>
                  <a:txBody>
                    <a:bodyPr/>
                    <a:lstStyle/>
                    <a:p>
                      <a:pPr marL="541655" indent="-541655">
                        <a:lnSpc>
                          <a:spcPct val="120000"/>
                        </a:lnSpc>
                        <a:spcBef>
                          <a:spcPts val="0"/>
                        </a:spcBef>
                        <a:spcAft>
                          <a:spcPts val="600"/>
                        </a:spcAft>
                        <a:buFont typeface="Wingdings" panose="05000000000000000000" pitchFamily="2" charset="2"/>
                        <a:buChar char="§"/>
                        <a:defRPr/>
                      </a:pPr>
                      <a:r>
                        <a:rPr lang="en-AU" altLang="zh-CN" sz="1200" dirty="0"/>
                        <a:t>Think about how you would package or advertise your product.</a:t>
                      </a:r>
                      <a:endParaRPr lang="en-AU" altLang="zh-CN" sz="1200" dirty="0"/>
                    </a:p>
                    <a:p>
                      <a:pPr marL="895350" lvl="1" indent="-354330">
                        <a:lnSpc>
                          <a:spcPct val="120000"/>
                        </a:lnSpc>
                        <a:spcBef>
                          <a:spcPts val="0"/>
                        </a:spcBef>
                        <a:spcAft>
                          <a:spcPts val="600"/>
                        </a:spcAft>
                        <a:buFont typeface="Wingdings" panose="05000000000000000000" pitchFamily="2" charset="2"/>
                        <a:buChar char="§"/>
                        <a:defRPr/>
                      </a:pPr>
                      <a:r>
                        <a:rPr lang="en-AU" altLang="zh-CN" sz="1200" dirty="0"/>
                        <a:t>What is the key message?</a:t>
                      </a:r>
                      <a:endParaRPr lang="en-AU" altLang="zh-CN" sz="1200" dirty="0"/>
                    </a:p>
                    <a:p>
                      <a:pPr marL="895350" lvl="1" indent="-354330">
                        <a:lnSpc>
                          <a:spcPct val="120000"/>
                        </a:lnSpc>
                        <a:spcBef>
                          <a:spcPts val="0"/>
                        </a:spcBef>
                        <a:spcAft>
                          <a:spcPts val="600"/>
                        </a:spcAft>
                        <a:buFont typeface="Wingdings" panose="05000000000000000000" pitchFamily="2" charset="2"/>
                        <a:buChar char="§"/>
                        <a:defRPr/>
                      </a:pPr>
                      <a:r>
                        <a:rPr lang="en-AU" altLang="zh-CN" sz="1200" dirty="0"/>
                        <a:t>What would it say on the box?</a:t>
                      </a:r>
                      <a:endParaRPr lang="en-AU" altLang="zh-CN" sz="1200" dirty="0"/>
                    </a:p>
                    <a:p>
                      <a:pPr marL="895350" lvl="1" indent="-354330">
                        <a:lnSpc>
                          <a:spcPct val="120000"/>
                        </a:lnSpc>
                        <a:spcBef>
                          <a:spcPts val="0"/>
                        </a:spcBef>
                        <a:spcAft>
                          <a:spcPts val="600"/>
                        </a:spcAft>
                        <a:buFont typeface="Wingdings" panose="05000000000000000000" pitchFamily="2" charset="2"/>
                        <a:buChar char="§"/>
                        <a:defRPr/>
                      </a:pPr>
                      <a:r>
                        <a:rPr lang="en-AU" altLang="zh-CN" sz="1200" dirty="0"/>
                        <a:t>What would a 30 second TV spot feature?</a:t>
                      </a:r>
                      <a:endParaRPr lang="en-AU" altLang="zh-CN" sz="1200" dirty="0"/>
                    </a:p>
                    <a:p>
                      <a:endParaRPr lang="zh-CN" altLang="en-US" dirty="0"/>
                    </a:p>
                  </a:txBody>
                  <a:tcPr marL="74751" marR="74751"/>
                </a:tc>
                <a:tc>
                  <a:txBody>
                    <a:bodyPr/>
                    <a:lstStyle/>
                    <a:p>
                      <a:r>
                        <a:rPr lang="en-US" altLang="zh-CN" sz="1400">
                          <a:latin typeface="Times New Roman" panose="02020603050405020304" charset="0"/>
                          <a:ea typeface="Times New Roman" panose="02020603050405020304" charset="0"/>
                          <a:cs typeface="Times New Roman" panose="02020603050405020304" charset="0"/>
                        </a:rPr>
                        <a:t>1."Park with peace</a:t>
                      </a:r>
                      <a:r>
                        <a:rPr lang="zh-CN" altLang="en-US" sz="1400">
                          <a:latin typeface="Times New Roman" panose="02020603050405020304" charset="0"/>
                          <a:ea typeface="Times New Roman" panose="02020603050405020304" charset="0"/>
                          <a:cs typeface="Times New Roman" panose="02020603050405020304" charset="0"/>
                        </a:rPr>
                        <a:t>，</a:t>
                      </a:r>
                      <a:r>
                        <a:rPr lang="en-US" altLang="zh-CN" sz="1400">
                          <a:latin typeface="Times New Roman" panose="02020603050405020304" charset="0"/>
                          <a:ea typeface="Times New Roman" panose="02020603050405020304" charset="0"/>
                          <a:cs typeface="Times New Roman" panose="02020603050405020304" charset="0"/>
                        </a:rPr>
                        <a:t>go with ease."</a:t>
                      </a:r>
                      <a:endParaRPr lang="en-US" altLang="zh-CN" sz="1400">
                        <a:latin typeface="Times New Roman" panose="02020603050405020304" charset="0"/>
                        <a:ea typeface="Times New Roman" panose="02020603050405020304" charset="0"/>
                        <a:cs typeface="Times New Roman" panose="02020603050405020304" charset="0"/>
                      </a:endParaRPr>
                    </a:p>
                    <a:p>
                      <a:r>
                        <a:rPr lang="en-US" altLang="zh-CN" sz="1400">
                          <a:latin typeface="Times New Roman" panose="02020603050405020304" charset="0"/>
                          <a:ea typeface="Times New Roman" panose="02020603050405020304" charset="0"/>
                          <a:cs typeface="Times New Roman" panose="02020603050405020304" charset="0"/>
                        </a:rPr>
                        <a:t>2.Our bike holder guarantees you every stay.</a:t>
                      </a:r>
                      <a:endParaRPr lang="en-US" altLang="zh-CN" sz="1400">
                        <a:latin typeface="Times New Roman" panose="02020603050405020304" charset="0"/>
                        <a:ea typeface="Times New Roman" panose="02020603050405020304" charset="0"/>
                        <a:cs typeface="Times New Roman" panose="02020603050405020304" charset="0"/>
                      </a:endParaRPr>
                    </a:p>
                    <a:p>
                      <a:r>
                        <a:rPr lang="en-US" altLang="zh-CN" sz="1400">
                          <a:latin typeface="Times New Roman" panose="02020603050405020304" charset="0"/>
                          <a:ea typeface="Times New Roman" panose="02020603050405020304" charset="0"/>
                          <a:cs typeface="Times New Roman" panose="02020603050405020304" charset="0"/>
                        </a:rPr>
                        <a:t>3.It starts with one bike being blown over and a row of bikes behind it falling like dominoes. This is the last bike that didn't fall down, and the camera zoomed in to see that because the bike was fitted with our product bracket. This is followed by an animation of the disassembled product, which focuses on the close</a:t>
                      </a:r>
                      <a:r>
                        <a:rPr lang="zh-CN" altLang="en-US" sz="1400">
                          <a:latin typeface="Times New Roman" panose="02020603050405020304" charset="0"/>
                          <a:ea typeface="Times New Roman" panose="02020603050405020304" charset="0"/>
                          <a:cs typeface="Times New Roman" panose="02020603050405020304" charset="0"/>
                        </a:rPr>
                        <a:t>-</a:t>
                      </a:r>
                      <a:r>
                        <a:rPr lang="en-US" altLang="zh-CN" sz="1400">
                          <a:latin typeface="Times New Roman" panose="02020603050405020304" charset="0"/>
                          <a:ea typeface="Times New Roman" panose="02020603050405020304" charset="0"/>
                          <a:cs typeface="Times New Roman" panose="02020603050405020304" charset="0"/>
                        </a:rPr>
                        <a:t>up of the suction cup device before assem bling the disassembled parts, followed by powerful music and a 360</a:t>
                      </a:r>
                      <a:r>
                        <a:rPr lang="zh-CN" altLang="en-US" sz="1400">
                          <a:latin typeface="Times New Roman" panose="02020603050405020304" charset="0"/>
                          <a:ea typeface="Times New Roman" panose="02020603050405020304" charset="0"/>
                          <a:cs typeface="Times New Roman" panose="02020603050405020304" charset="0"/>
                        </a:rPr>
                        <a:t>-</a:t>
                      </a:r>
                      <a:r>
                        <a:rPr lang="en-US" altLang="zh-CN" sz="1400">
                          <a:latin typeface="Times New Roman" panose="02020603050405020304" charset="0"/>
                          <a:ea typeface="Times New Roman" panose="02020603050405020304" charset="0"/>
                          <a:cs typeface="Times New Roman" panose="02020603050405020304" charset="0"/>
                        </a:rPr>
                        <a:t>degree close</a:t>
                      </a:r>
                      <a:r>
                        <a:rPr lang="zh-CN" altLang="en-US" sz="1400">
                          <a:latin typeface="Times New Roman" panose="02020603050405020304" charset="0"/>
                          <a:ea typeface="Times New Roman" panose="02020603050405020304" charset="0"/>
                          <a:cs typeface="Times New Roman" panose="02020603050405020304" charset="0"/>
                        </a:rPr>
                        <a:t>-</a:t>
                      </a:r>
                      <a:r>
                        <a:rPr lang="en-US" altLang="zh-CN" sz="1400">
                          <a:latin typeface="Times New Roman" panose="02020603050405020304" charset="0"/>
                          <a:ea typeface="Times New Roman" panose="02020603050405020304" charset="0"/>
                          <a:cs typeface="Times New Roman" panose="02020603050405020304" charset="0"/>
                        </a:rPr>
                        <a:t>up of the bicycle and the stand standing in the wind. After the last frame, our product name and product slogan appear next to it.</a:t>
                      </a:r>
                      <a:endParaRPr lang="zh-CN" altLang="en-US" sz="1400">
                        <a:latin typeface="Times New Roman" panose="02020603050405020304" charset="0"/>
                        <a:ea typeface="Times New Roman" panose="02020603050405020304" charset="0"/>
                        <a:cs typeface="Times New Roman" panose="02020603050405020304" charset="0"/>
                      </a:endParaRPr>
                    </a:p>
                  </a:txBody>
                  <a:tcPr marL="74751" marR="74751"/>
                </a:tc>
              </a:tr>
              <a:tr h="1552524">
                <a:tc>
                  <a:txBody>
                    <a:bodyPr/>
                    <a:lstStyle/>
                    <a:p>
                      <a:pPr marL="541655" indent="-541655">
                        <a:lnSpc>
                          <a:spcPct val="120000"/>
                        </a:lnSpc>
                        <a:spcBef>
                          <a:spcPts val="0"/>
                        </a:spcBef>
                        <a:spcAft>
                          <a:spcPts val="600"/>
                        </a:spcAft>
                        <a:buFont typeface="Wingdings" panose="05000000000000000000" pitchFamily="2" charset="2"/>
                        <a:buChar char="§"/>
                        <a:defRPr/>
                      </a:pPr>
                      <a:r>
                        <a:rPr lang="en-AU" altLang="zh-CN" sz="1200" dirty="0"/>
                        <a:t>What would be described in the user manual?</a:t>
                      </a:r>
                      <a:endParaRPr lang="en-AU" altLang="zh-CN" sz="1200" dirty="0"/>
                    </a:p>
                    <a:p>
                      <a:pPr marL="895350" lvl="1" indent="-354330">
                        <a:lnSpc>
                          <a:spcPct val="120000"/>
                        </a:lnSpc>
                        <a:spcBef>
                          <a:spcPts val="0"/>
                        </a:spcBef>
                        <a:spcAft>
                          <a:spcPts val="600"/>
                        </a:spcAft>
                        <a:buFont typeface="Wingdings" panose="05000000000000000000" pitchFamily="2" charset="2"/>
                        <a:buChar char="§"/>
                        <a:defRPr/>
                      </a:pPr>
                      <a:r>
                        <a:rPr lang="en-AU" altLang="zh-CN" sz="1200" dirty="0"/>
                        <a:t>Is it obvious how to use it?</a:t>
                      </a:r>
                      <a:endParaRPr lang="en-AU" altLang="zh-CN" sz="1200" dirty="0"/>
                    </a:p>
                    <a:p>
                      <a:pPr marL="895350" lvl="1" indent="-354330">
                        <a:lnSpc>
                          <a:spcPct val="120000"/>
                        </a:lnSpc>
                        <a:spcBef>
                          <a:spcPts val="0"/>
                        </a:spcBef>
                        <a:spcAft>
                          <a:spcPts val="600"/>
                        </a:spcAft>
                        <a:buFont typeface="Wingdings" panose="05000000000000000000" pitchFamily="2" charset="2"/>
                        <a:buChar char="§"/>
                        <a:defRPr/>
                      </a:pPr>
                      <a:r>
                        <a:rPr lang="en-AU" altLang="zh-CN" sz="1200" dirty="0"/>
                        <a:t>Can this be improved?</a:t>
                      </a:r>
                      <a:endParaRPr lang="en-AU" altLang="zh-CN" sz="1200" dirty="0"/>
                    </a:p>
                    <a:p>
                      <a:pPr marL="895350" lvl="1" indent="-354330">
                        <a:lnSpc>
                          <a:spcPct val="120000"/>
                        </a:lnSpc>
                        <a:spcBef>
                          <a:spcPts val="0"/>
                        </a:spcBef>
                        <a:spcAft>
                          <a:spcPts val="600"/>
                        </a:spcAft>
                        <a:buFont typeface="Wingdings" panose="05000000000000000000" pitchFamily="2" charset="2"/>
                        <a:buChar char="§"/>
                        <a:defRPr/>
                      </a:pPr>
                      <a:r>
                        <a:rPr lang="en-AU" altLang="zh-CN" sz="1200" dirty="0"/>
                        <a:t>How would you describe how to use your product?</a:t>
                      </a:r>
                      <a:endParaRPr lang="zh-CN" altLang="en-US" sz="1200" dirty="0"/>
                    </a:p>
                  </a:txBody>
                  <a:tcPr marL="74751" marR="74751"/>
                </a:tc>
                <a:tc>
                  <a:txBody>
                    <a:bodyPr/>
                    <a:lstStyle/>
                    <a:p>
                      <a:r>
                        <a:rPr lang="en-US" altLang="zh-CN" sz="1400" dirty="0"/>
                        <a:t>1. This product uses the principle of pressure difference to make the bicycle docking more stable. </a:t>
                      </a:r>
                      <a:endParaRPr lang="en-US" altLang="zh-CN" sz="1400" dirty="0"/>
                    </a:p>
                    <a:p>
                      <a:r>
                        <a:rPr lang="en-US" altLang="zh-CN" sz="1400" dirty="0"/>
                        <a:t>2. The user only needs to complete the installation of the suction cup to park the bike.</a:t>
                      </a:r>
                      <a:endParaRPr lang="en-US" altLang="zh-CN" sz="1400" dirty="0"/>
                    </a:p>
                    <a:p>
                      <a:r>
                        <a:rPr lang="en-US" altLang="zh-CN" sz="1400" dirty="0"/>
                        <a:t>3. This product is </a:t>
                      </a:r>
                      <a:r>
                        <a:rPr lang="en-US" altLang="zh-CN" sz="1400" dirty="0">
                          <a:solidFill>
                            <a:schemeClr val="dk1"/>
                          </a:solidFill>
                        </a:rPr>
                        <a:t>easy</a:t>
                      </a:r>
                      <a:r>
                        <a:rPr lang="en-US" altLang="zh-CN" sz="1400" dirty="0"/>
                        <a:t> to install and easy to maintain.</a:t>
                      </a:r>
                      <a:endParaRPr lang="zh-CN" altLang="en-US" sz="1400" dirty="0"/>
                    </a:p>
                  </a:txBody>
                  <a:tcPr marL="74751" marR="74751"/>
                </a:tc>
              </a:tr>
            </a:tbl>
          </a:graphicData>
        </a:graphic>
      </p:graphicFrame>
    </p:spTree>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1498</Words>
  <Application>WPS Office WWO_wpscloud_20240509192954-652ac8f352</Application>
  <PresentationFormat>宽屏</PresentationFormat>
  <Paragraphs>29</Paragraphs>
  <Slides>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vt:i4>
      </vt:variant>
    </vt:vector>
  </HeadingPairs>
  <TitlesOfParts>
    <vt:vector size="13" baseType="lpstr">
      <vt:lpstr>Arial</vt:lpstr>
      <vt:lpstr>宋体</vt:lpstr>
      <vt:lpstr>Wingdings</vt:lpstr>
      <vt:lpstr>Wingdings 3</vt:lpstr>
      <vt:lpstr>Kingsoft Sign</vt:lpstr>
      <vt:lpstr>Arial</vt:lpstr>
      <vt:lpstr>Kingsoft Confetti</vt:lpstr>
      <vt:lpstr>Trebuchet MS</vt:lpstr>
      <vt:lpstr>汉仪书宋二KW</vt:lpstr>
      <vt:lpstr>华文新魏</vt:lpstr>
      <vt:lpstr>Times New Roman</vt:lpstr>
      <vt:lpstr>平面</vt:lpstr>
      <vt:lpstr>Group XX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CST01</dc:title>
  <dc:creator>Leijia Wu</dc:creator>
  <cp:lastModifiedBy>WPS_1662001517</cp:lastModifiedBy>
  <dcterms:created xsi:type="dcterms:W3CDTF">2024-05-13T07:01:40Z</dcterms:created>
  <dcterms:modified xsi:type="dcterms:W3CDTF">2024-05-13T07:01:40Z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45970FB645F14C39B38CC7D2DCCDCBA4_13</vt:lpwstr>
  </property>
  <property fmtid="{D5CDD505-2E9C-101B-9397-08002B2CF9AE}" pid="3" name="KSOProductBuildVer">
    <vt:lpwstr>2052-0.0.0.0</vt:lpwstr>
  </property>
</Properties>
</file>