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x="9144000" cy="6858000"/>
  <p:notesSz cx="6858000" cy="9144000"/>
  <p:defaultTextStyle>
    <a:defPPr>
      <a:defRPr lang="zh-CN"/>
    </a:defPPr>
    <a:lvl1pPr defTabSz="914400" algn="l" eaLnBrk="1" marL="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algn="l" eaLnBrk="1" marL="4572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algn="l" eaLnBrk="1" marL="9144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algn="l" eaLnBrk="1" marL="13716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algn="l" eaLnBrk="1" marL="18288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algn="l" eaLnBrk="1" marL="22860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algn="l" eaLnBrk="1" marL="27432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algn="l" eaLnBrk="1" marL="32004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algn="l" eaLnBrk="1" marL="3657600" latinLnBrk="0" rtl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  <Relationship Id="rId3" Type="http://schemas.openxmlformats.org/officeDocument/2006/relationships/image" Target="../media/image2.png"/>
  <Relationship Id="rId4" Type="http://schemas.openxmlformats.org/officeDocument/2006/relationships/image" Target="../media/image3.png"/>
  <Relationship Id="rId5" Type="http://schemas.openxmlformats.org/officeDocument/2006/relationships/image" Target="../media/image3.png"/>
  <Relationship Id="rId6" Type="http://schemas.openxmlformats.org/officeDocument/2006/relationships/image" Target="../media/image3.png"/>
  <Relationship Id="rId7" Type="http://schemas.openxmlformats.org/officeDocument/2006/relationships/image" Target="../media/image3.png"/>
  <Relationship Id="rId8" Type="http://schemas.openxmlformats.org/officeDocument/2006/relationships/image" Target="../media/image3.png"/>
  <Relationship Id="rId9" Type="http://schemas.openxmlformats.org/officeDocument/2006/relationships/image" Target="../media/image3.png"/>
  <Relationship Id="rId10" Type="http://schemas.openxmlformats.org/officeDocument/2006/relationships/image" Target="../media/image3.png"/>
  <Relationship Id="rId11" Type="http://schemas.openxmlformats.org/officeDocument/2006/relationships/image" Target="../media/image3.png"/>
  <Relationship Id="rId12" Type="http://schemas.openxmlformats.org/officeDocument/2006/relationships/image" Target="../media/image3.png"/>
  <Relationship Id="rId13" Type="http://schemas.openxmlformats.org/officeDocument/2006/relationships/image" Target="../media/image3.png"/>
  <Relationship Id="rId14" Type="http://schemas.openxmlformats.org/officeDocument/2006/relationships/image" Target="../media/image3.png"/>
  <Relationship Id="rId15" Type="http://schemas.openxmlformats.org/officeDocument/2006/relationships/image" Target="../media/image3.png"/>
  <Relationship Id="rId16" Type="http://schemas.openxmlformats.org/officeDocument/2006/relationships/image" Target="../media/image3.png"/>
  <Relationship Id="rId17" Type="http://schemas.openxmlformats.org/officeDocument/2006/relationships/image" Target="../media/image3.png"/>
  <Relationship Id="rId18" Type="http://schemas.openxmlformats.org/officeDocument/2006/relationships/image" Target="../media/image3.png"/>
  <Relationship Id="rId19" Type="http://schemas.openxmlformats.org/officeDocument/2006/relationships/image" Target="../media/image3.png"/>
  <Relationship Id="rId20" Type="http://schemas.openxmlformats.org/officeDocument/2006/relationships/image" Target="../media/image3.png"/>
  <Relationship Id="rId21" Type="http://schemas.openxmlformats.org/officeDocument/2006/relationships/image" Target="../media/image3.png"/>
  <Relationship Id="rId22" Type="http://schemas.openxmlformats.org/officeDocument/2006/relationships/image" Target="../media/image3.png"/>
  <Relationship Id="rId23" Type="http://schemas.openxmlformats.org/officeDocument/2006/relationships/image" Target="../media/image3.png"/>
  <Relationship Id="rId24" Type="http://schemas.openxmlformats.org/officeDocument/2006/relationships/image" Target="../media/image3.png"/>
  <Relationship Id="rId25" Type="http://schemas.openxmlformats.org/officeDocument/2006/relationships/image" Target="../media/image3.png"/>
  <Relationship Id="rId26" Type="http://schemas.openxmlformats.org/officeDocument/2006/relationships/image" Target="../media/image3.png"/>
  <Relationship Id="rId27" Type="http://schemas.openxmlformats.org/officeDocument/2006/relationships/image" Target="../media/image3.png"/>
  <Relationship Id="rId28" Type="http://schemas.openxmlformats.org/officeDocument/2006/relationships/image" Target="../media/image3.png"/>
  <Relationship Id="rId29" Type="http://schemas.openxmlformats.org/officeDocument/2006/relationships/image" Target="../media/image3.png"/>
  <Relationship Id="rId30" Type="http://schemas.openxmlformats.org/officeDocument/2006/relationships/image" Target="../media/image3.png"/>
  <Relationship Id="rId31" Type="http://schemas.openxmlformats.org/officeDocument/2006/relationships/image" Target="../media/image3.png"/>
  <Relationship Id="rId32" Type="http://schemas.openxmlformats.org/officeDocument/2006/relationships/image" Target="../media/image3.png"/>
  <Relationship Id="rId33" Type="http://schemas.openxmlformats.org/officeDocument/2006/relationships/image" Target="../media/image3.png"/>
  <Relationship Id="rId34" Type="http://schemas.openxmlformats.org/officeDocument/2006/relationships/image" Target="../media/image3.png"/>
  <Relationship Id="rId35" Type="http://schemas.openxmlformats.org/officeDocument/2006/relationships/image" Target="../media/image3.png"/>
  <Relationship Id="rId36" Type="http://schemas.openxmlformats.org/officeDocument/2006/relationships/image" Target="../media/image3.png"/>
  <Relationship Id="rId37" Type="http://schemas.openxmlformats.org/officeDocument/2006/relationships/image" Target="../media/image3.png"/>
  <Relationship Id="rId38" Type="http://schemas.openxmlformats.org/officeDocument/2006/relationships/image" Target="../media/image3.png"/>
  <Relationship Id="rId39" Type="http://schemas.openxmlformats.org/officeDocument/2006/relationships/image" Target="../media/image3.png"/>
  <Relationship Id="rId40" Type="http://schemas.openxmlformats.org/officeDocument/2006/relationships/image" Target="../media/image3.png"/>
  <Relationship Id="rId41" Type="http://schemas.openxmlformats.org/officeDocument/2006/relationships/image" Target="../media/image3.png"/>
  <Relationship Id="rId42" Type="http://schemas.openxmlformats.org/officeDocument/2006/relationships/image" Target="../media/image3.png"/>
  <Relationship Id="rId43" Type="http://schemas.openxmlformats.org/officeDocument/2006/relationships/image" Target="../media/image3.png"/>
  <Relationship Id="rId44" Type="http://schemas.openxmlformats.org/officeDocument/2006/relationships/image" Target="../media/image3.png"/>
  <Relationship Id="rId45" Type="http://schemas.openxmlformats.org/officeDocument/2006/relationships/image" Target="../media/image3.png"/>
  <Relationship Id="rId46" Type="http://schemas.openxmlformats.org/officeDocument/2006/relationships/image" Target="../media/image3.png"/>
  <Relationship Id="rId47" Type="http://schemas.openxmlformats.org/officeDocument/2006/relationships/image" Target="../media/image3.png"/>
  <Relationship Id="rId48" Type="http://schemas.openxmlformats.org/officeDocument/2006/relationships/image" Target="../media/image3.png"/>
  <Relationship Id="rId49" Type="http://schemas.openxmlformats.org/officeDocument/2006/relationships/image" Target="../media/image3.png"/>
  <Relationship Id="rId50" Type="http://schemas.openxmlformats.org/officeDocument/2006/relationships/image" Target="../media/image3.png"/>
  <Relationship Id="rId51" Type="http://schemas.openxmlformats.org/officeDocument/2006/relationships/image" Target="../media/image3.png"/>
  <Relationship Id="rId52" Type="http://schemas.openxmlformats.org/officeDocument/2006/relationships/image" Target="../media/image3.png"/>
  <Relationship Id="rId53" Type="http://schemas.openxmlformats.org/officeDocument/2006/relationships/image" Target="../media/image3.png"/>
  <Relationship Id="rId54" Type="http://schemas.openxmlformats.org/officeDocument/2006/relationships/image" Target="../media/image3.png"/>
  <Relationship Id="rId55" Type="http://schemas.openxmlformats.org/officeDocument/2006/relationships/image" Target="../media/image3.png"/>
  <Relationship Id="rId56" Type="http://schemas.openxmlformats.org/officeDocument/2006/relationships/image" Target="../media/image3.png"/>
  <Relationship Id="rId57" Type="http://schemas.openxmlformats.org/officeDocument/2006/relationships/image" Target="../media/image3.png"/>
  <Relationship Id="rId58" Type="http://schemas.openxmlformats.org/officeDocument/2006/relationships/image" Target="../media/image3.png"/>
  <Relationship Id="rId59" Type="http://schemas.openxmlformats.org/officeDocument/2006/relationships/image" Target="../media/image3.png"/>
  <Relationship Id="rId60" Type="http://schemas.openxmlformats.org/officeDocument/2006/relationships/image" Target="../media/image3.png"/>
  <Relationship Id="rId61" Type="http://schemas.openxmlformats.org/officeDocument/2006/relationships/image" Target="../media/image3.png"/>
  <Relationship Id="rId62" Type="http://schemas.openxmlformats.org/officeDocument/2006/relationships/image" Target="../media/image3.png"/>
  <Relationship Id="rId63" Type="http://schemas.openxmlformats.org/officeDocument/2006/relationships/image" Target="../media/image3.png"/>
  <Relationship Id="rId64" Type="http://schemas.openxmlformats.org/officeDocument/2006/relationships/image" Target="../media/image3.png"/>
  <Relationship Id="rId65" Type="http://schemas.openxmlformats.org/officeDocument/2006/relationships/image" Target="../media/image3.png"/>
  <Relationship Id="rId66" Type="http://schemas.openxmlformats.org/officeDocument/2006/relationships/image" Target="../media/image3.png"/>
  <Relationship Id="rId67" Type="http://schemas.openxmlformats.org/officeDocument/2006/relationships/image" Target="../media/image3.png"/>
  <Relationship Id="rId68" Type="http://schemas.openxmlformats.org/officeDocument/2006/relationships/image" Target="../media/image3.png"/>
  <Relationship Id="rId69" Type="http://schemas.openxmlformats.org/officeDocument/2006/relationships/image" Target="../media/image3.png"/>
  <Relationship Id="rId70" Type="http://schemas.openxmlformats.org/officeDocument/2006/relationships/image" Target="../media/image3.png"/>
  <Relationship Id="rId71" Type="http://schemas.openxmlformats.org/officeDocument/2006/relationships/image" Target="../media/image3.png"/>
  <Relationship Id="rId72" Type="http://schemas.openxmlformats.org/officeDocument/2006/relationships/image" Target="../media/image3.png"/>
  <Relationship Id="rId73" Type="http://schemas.openxmlformats.org/officeDocument/2006/relationships/image" Target="../media/image3.png"/>
  <Relationship Id="rId74" Type="http://schemas.openxmlformats.org/officeDocument/2006/relationships/image" Target="../media/image3.png"/>
  <Relationship Id="rId75" Type="http://schemas.openxmlformats.org/officeDocument/2006/relationships/image" Target="../media/image3.png"/>
  <Relationship Id="rId76" Type="http://schemas.openxmlformats.org/officeDocument/2006/relationships/image" Target="../media/image3.png"/>
  <Relationship Id="rId77" Type="http://schemas.openxmlformats.org/officeDocument/2006/relationships/image" Target="../media/image3.png"/>
  <Relationship Id="rId78" Type="http://schemas.openxmlformats.org/officeDocument/2006/relationships/image" Target="../media/image3.png"/>
  <Relationship Id="rId79" Type="http://schemas.openxmlformats.org/officeDocument/2006/relationships/image" Target="../media/image3.png"/>
  <Relationship Id="rId80" Type="http://schemas.openxmlformats.org/officeDocument/2006/relationships/image" Target="../media/image3.png"/>
  <Relationship Id="rId81" Type="http://schemas.openxmlformats.org/officeDocument/2006/relationships/image" Target="../media/image3.png"/>
  <Relationship Id="rId82" Type="http://schemas.openxmlformats.org/officeDocument/2006/relationships/image" Target="../media/image3.png"/>
  <Relationship Id="rId83" Type="http://schemas.openxmlformats.org/officeDocument/2006/relationships/image" Target="../media/image3.png"/>
  <Relationship Id="rId84" Type="http://schemas.openxmlformats.org/officeDocument/2006/relationships/image" Target="../media/image3.png"/>
  <Relationship Id="rId85" Type="http://schemas.openxmlformats.org/officeDocument/2006/relationships/image" Target="../media/image3.png"/>
  <Relationship Id="rId86" Type="http://schemas.openxmlformats.org/officeDocument/2006/relationships/image" Target="../media/image3.png"/>
  <Relationship Id="rId87" Type="http://schemas.openxmlformats.org/officeDocument/2006/relationships/image" Target="../media/image3.png"/>
  <Relationship Id="rId88" Type="http://schemas.openxmlformats.org/officeDocument/2006/relationships/image" Target="../media/image3.png"/>
  <Relationship Id="rId89" Type="http://schemas.openxmlformats.org/officeDocument/2006/relationships/image" Target="../media/image3.png"/>
  <Relationship Id="rId90" Type="http://schemas.openxmlformats.org/officeDocument/2006/relationships/image" Target="../media/image3.png"/>
  <Relationship Id="rId91" Type="http://schemas.openxmlformats.org/officeDocument/2006/relationships/image" Target="../media/image3.png"/>
  <Relationship Id="rId92" Type="http://schemas.openxmlformats.org/officeDocument/2006/relationships/image" Target="../media/image3.png"/>
  <Relationship Id="rId93" Type="http://schemas.openxmlformats.org/officeDocument/2006/relationships/image" Target="../media/image3.png"/>
  <Relationship Id="rId94" Type="http://schemas.openxmlformats.org/officeDocument/2006/relationships/image" Target="../media/image3.png"/>
  <Relationship Id="rId95" Type="http://schemas.openxmlformats.org/officeDocument/2006/relationships/image" Target="../media/image3.png"/>
  <Relationship Id="rId96" Type="http://schemas.openxmlformats.org/officeDocument/2006/relationships/image" Target="../media/image3.png"/>
  <Relationship Id="rId97" Type="http://schemas.openxmlformats.org/officeDocument/2006/relationships/image" Target="../media/image3.png"/>
  <Relationship Id="rId98" Type="http://schemas.openxmlformats.org/officeDocument/2006/relationships/image" Target="../media/image3.png"/>
  <Relationship Id="rId99" Type="http://schemas.openxmlformats.org/officeDocument/2006/relationships/image" Target="../media/image3.png"/>
  <Relationship Id="rId100" Type="http://schemas.openxmlformats.org/officeDocument/2006/relationships/image" Target="../media/image4.png"/>
  <Relationship Id="rId101" Type="http://schemas.openxmlformats.org/officeDocument/2006/relationships/image" Target="../media/image4.png"/>
  <Relationship Id="rId102" Type="http://schemas.openxmlformats.org/officeDocument/2006/relationships/image" Target="../media/image4.png"/>
  <Relationship Id="rId103" Type="http://schemas.openxmlformats.org/officeDocument/2006/relationships/image" Target="../media/image4.png"/>
  <Relationship Id="rId104" Type="http://schemas.openxmlformats.org/officeDocument/2006/relationships/image" Target="../media/image4.png"/>
  <Relationship Id="rId105" Type="http://schemas.openxmlformats.org/officeDocument/2006/relationships/image" Target="../media/image4.png"/>
  <Relationship Id="rId106" Type="http://schemas.openxmlformats.org/officeDocument/2006/relationships/image" Target="../media/image4.png"/>
  <Relationship Id="rId107" Type="http://schemas.openxmlformats.org/officeDocument/2006/relationships/image" Target="../media/image4.pn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0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0973" y="690910"/>
            <a:ext cx="8390373" cy="4719585"/>
          </a:xfrm>
          <a:prstGeom prst="rect">
            <a:avLst/>
          </a:prstGeom>
        </p:spPr>
      </p:pic>
      <p:sp>
        <p:nvSpPr>
          <p:cNvPr id="103" name="圆形"/>
          <p:cNvSpPr/>
          <p:nvPr/>
        </p:nvSpPr>
        <p:spPr>
          <a:xfrm>
            <a:off x="3448166" y="2097208"/>
            <a:ext cx="1375923" cy="1375923"/>
          </a:xfrm>
          <a:custGeom>
            <a:avLst/>
            <a:gdLst>
              <a:gd name="connsiteX0" fmla="*/ 0 w 1375923"/>
              <a:gd name="connsiteY0" fmla="*/ 687961 h 1375923"/>
              <a:gd name="connsiteX1" fmla="*/ 687961 w 1375923"/>
              <a:gd name="connsiteY1" fmla="*/ 0 h 1375923"/>
              <a:gd name="connsiteX2" fmla="*/ 1375923 w 1375923"/>
              <a:gd name="connsiteY2" fmla="*/ 687961 h 1375923"/>
              <a:gd name="connsiteX3" fmla="*/ 687961 w 1375923"/>
              <a:gd name="connsiteY3" fmla="*/ 1375923 h 137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375923" h="1375923" stroke="false">
                <a:moveTo>
                  <a:pt x="0" y="687961"/>
                </a:moveTo>
                <a:cubicBezTo>
                  <a:pt x="0" y="308011"/>
                  <a:pt x="308011" y="0"/>
                  <a:pt x="687961" y="0"/>
                </a:cubicBezTo>
                <a:cubicBezTo>
                  <a:pt x="1067911" y="0"/>
                  <a:pt x="1375923" y="308011"/>
                  <a:pt x="1375923" y="687961"/>
                </a:cubicBezTo>
                <a:cubicBezTo>
                  <a:pt x="1375923" y="1067911"/>
                  <a:pt x="1067911" y="1375923"/>
                  <a:pt x="687961" y="1375923"/>
                </a:cubicBezTo>
                <a:cubicBezTo>
                  <a:pt x="308011" y="1375923"/>
                  <a:pt x="0" y="1067911"/>
                  <a:pt x="0" y="687961"/>
                </a:cubicBezTo>
                <a:close/>
              </a:path>
              <a:path w="1375923" fill="none" h="1375923">
                <a:moveTo>
                  <a:pt x="0" y="687961"/>
                </a:moveTo>
                <a:cubicBezTo>
                  <a:pt x="0" y="308011"/>
                  <a:pt x="308011" y="0"/>
                  <a:pt x="687961" y="0"/>
                </a:cubicBezTo>
                <a:cubicBezTo>
                  <a:pt x="1067911" y="0"/>
                  <a:pt x="1375923" y="308011"/>
                  <a:pt x="1375923" y="687961"/>
                </a:cubicBezTo>
                <a:cubicBezTo>
                  <a:pt x="1375923" y="1067911"/>
                  <a:pt x="1067911" y="1375923"/>
                  <a:pt x="687961" y="1375923"/>
                </a:cubicBezTo>
                <a:cubicBezTo>
                  <a:pt x="308011" y="1375923"/>
                  <a:pt x="0" y="1067911"/>
                  <a:pt x="0" y="687961"/>
                </a:cubicBezTo>
                <a:close/>
              </a:path>
            </a:pathLst>
          </a:custGeom>
          <a:solidFill>
            <a:srgbClr val="C4B2FF"/>
          </a:solidFill>
          <a:ln w="26667" cap="flat">
            <a:noFill/>
            <a:miter/>
          </a:ln>
        </p:spPr>
      </p:sp>
      <p:sp>
        <p:nvSpPr>
          <p:cNvPr id="104" name="圆形"/>
          <p:cNvSpPr/>
          <p:nvPr/>
        </p:nvSpPr>
        <p:spPr>
          <a:xfrm>
            <a:off x="3622425" y="2271474"/>
            <a:ext cx="1027414" cy="1027414"/>
          </a:xfrm>
          <a:custGeom>
            <a:avLst/>
            <a:gdLst>
              <a:gd name="connsiteX0" fmla="*/ 0 w 1027414"/>
              <a:gd name="connsiteY0" fmla="*/ 513707 h 1027414"/>
              <a:gd name="connsiteX1" fmla="*/ 513707 w 1027414"/>
              <a:gd name="connsiteY1" fmla="*/ 0 h 1027414"/>
              <a:gd name="connsiteX2" fmla="*/ 1027414 w 1027414"/>
              <a:gd name="connsiteY2" fmla="*/ 513707 h 1027414"/>
              <a:gd name="connsiteX3" fmla="*/ 513707 w 1027414"/>
              <a:gd name="connsiteY3" fmla="*/ 1027414 h 102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027414" h="1027414" stroke="false">
                <a:moveTo>
                  <a:pt x="0" y="513707"/>
                </a:moveTo>
                <a:cubicBezTo>
                  <a:pt x="0" y="229995"/>
                  <a:pt x="229995" y="0"/>
                  <a:pt x="513707" y="0"/>
                </a:cubicBezTo>
                <a:cubicBezTo>
                  <a:pt x="797419" y="0"/>
                  <a:pt x="1027414" y="229995"/>
                  <a:pt x="1027414" y="513707"/>
                </a:cubicBezTo>
                <a:cubicBezTo>
                  <a:pt x="1027414" y="797419"/>
                  <a:pt x="797419" y="1027414"/>
                  <a:pt x="513707" y="1027414"/>
                </a:cubicBezTo>
                <a:cubicBezTo>
                  <a:pt x="229995" y="1027414"/>
                  <a:pt x="0" y="797419"/>
                  <a:pt x="0" y="513707"/>
                </a:cubicBezTo>
                <a:close/>
              </a:path>
              <a:path w="1027414" fill="none" h="1027414">
                <a:moveTo>
                  <a:pt x="0" y="513707"/>
                </a:moveTo>
                <a:cubicBezTo>
                  <a:pt x="0" y="229995"/>
                  <a:pt x="229995" y="0"/>
                  <a:pt x="513707" y="0"/>
                </a:cubicBezTo>
                <a:cubicBezTo>
                  <a:pt x="797419" y="0"/>
                  <a:pt x="1027414" y="229995"/>
                  <a:pt x="1027414" y="513707"/>
                </a:cubicBezTo>
                <a:cubicBezTo>
                  <a:pt x="1027414" y="797419"/>
                  <a:pt x="797419" y="1027414"/>
                  <a:pt x="513707" y="1027414"/>
                </a:cubicBezTo>
                <a:cubicBezTo>
                  <a:pt x="229995" y="1027414"/>
                  <a:pt x="0" y="797419"/>
                  <a:pt x="0" y="513707"/>
                </a:cubicBezTo>
                <a:close/>
              </a:path>
            </a:pathLst>
          </a:custGeom>
          <a:solidFill>
            <a:srgbClr val="9D51FF"/>
          </a:solidFill>
          <a:ln w="33333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驰充无阻</a:t>
            </a:r>
          </a:p>
        </p:txBody>
      </p:sp>
      <p:sp>
        <p:nvSpPr>
          <p:cNvPr id="105" name="圆形"/>
          <p:cNvSpPr/>
          <p:nvPr/>
        </p:nvSpPr>
        <p:spPr>
          <a:xfrm>
            <a:off x="5261352" y="1387515"/>
            <a:ext cx="1076813" cy="1076813"/>
          </a:xfrm>
          <a:custGeom>
            <a:avLst/>
            <a:gdLst>
              <a:gd name="connsiteX0" fmla="*/ 0 w 1076813"/>
              <a:gd name="connsiteY0" fmla="*/ 538406 h 1076813"/>
              <a:gd name="connsiteX1" fmla="*/ 538406 w 1076813"/>
              <a:gd name="connsiteY1" fmla="*/ 0 h 1076813"/>
              <a:gd name="connsiteX2" fmla="*/ 1076813 w 1076813"/>
              <a:gd name="connsiteY2" fmla="*/ 538406 h 1076813"/>
              <a:gd name="connsiteX3" fmla="*/ 538406 w 1076813"/>
              <a:gd name="connsiteY3" fmla="*/ 1076813 h 107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076813" h="1076813" stroke="false">
                <a:moveTo>
                  <a:pt x="0" y="538406"/>
                </a:moveTo>
                <a:cubicBezTo>
                  <a:pt x="0" y="241053"/>
                  <a:pt x="241053" y="0"/>
                  <a:pt x="538406" y="0"/>
                </a:cubicBezTo>
                <a:cubicBezTo>
                  <a:pt x="835759" y="0"/>
                  <a:pt x="1076813" y="241053"/>
                  <a:pt x="1076813" y="538406"/>
                </a:cubicBezTo>
                <a:cubicBezTo>
                  <a:pt x="1076813" y="835759"/>
                  <a:pt x="835759" y="1076813"/>
                  <a:pt x="538406" y="1076813"/>
                </a:cubicBezTo>
                <a:cubicBezTo>
                  <a:pt x="241053" y="1076813"/>
                  <a:pt x="0" y="835759"/>
                  <a:pt x="0" y="538406"/>
                </a:cubicBezTo>
                <a:close/>
              </a:path>
              <a:path w="1076813" fill="none" h="1076813">
                <a:moveTo>
                  <a:pt x="0" y="538406"/>
                </a:moveTo>
                <a:cubicBezTo>
                  <a:pt x="0" y="241053"/>
                  <a:pt x="241053" y="0"/>
                  <a:pt x="538406" y="0"/>
                </a:cubicBezTo>
                <a:cubicBezTo>
                  <a:pt x="835759" y="0"/>
                  <a:pt x="1076813" y="241053"/>
                  <a:pt x="1076813" y="538406"/>
                </a:cubicBezTo>
                <a:cubicBezTo>
                  <a:pt x="1076813" y="835759"/>
                  <a:pt x="835759" y="1076813"/>
                  <a:pt x="538406" y="1076813"/>
                </a:cubicBezTo>
                <a:cubicBezTo>
                  <a:pt x="241053" y="1076813"/>
                  <a:pt x="0" y="835759"/>
                  <a:pt x="0" y="538406"/>
                </a:cubicBezTo>
                <a:close/>
              </a:path>
            </a:pathLst>
          </a:custGeom>
          <a:solidFill>
            <a:srgbClr val="B0B4DF"/>
          </a:solidFill>
          <a:ln w="26667" cap="flat">
            <a:noFill/>
            <a:miter/>
          </a:ln>
        </p:spPr>
      </p:sp>
      <p:sp>
        <p:nvSpPr>
          <p:cNvPr id="106" name="圆形"/>
          <p:cNvSpPr/>
          <p:nvPr/>
        </p:nvSpPr>
        <p:spPr>
          <a:xfrm>
            <a:off x="5376905" y="1503074"/>
            <a:ext cx="845697" cy="845697"/>
          </a:xfrm>
          <a:custGeom>
            <a:avLst/>
            <a:gdLst>
              <a:gd name="connsiteX0" fmla="*/ 0 w 845697"/>
              <a:gd name="connsiteY0" fmla="*/ 422849 h 845697"/>
              <a:gd name="connsiteX1" fmla="*/ 422849 w 845697"/>
              <a:gd name="connsiteY1" fmla="*/ 0 h 845697"/>
              <a:gd name="connsiteX2" fmla="*/ 845697 w 845697"/>
              <a:gd name="connsiteY2" fmla="*/ 422849 h 845697"/>
              <a:gd name="connsiteX3" fmla="*/ 422849 w 845697"/>
              <a:gd name="connsiteY3" fmla="*/ 845697 h 84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845697" h="845697" stroke="false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  <a:path w="845697" fill="none" h="845697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</a:pathLst>
          </a:custGeom>
          <a:solidFill>
            <a:srgbClr val="4155C6"/>
          </a:solidFill>
          <a:ln w="33333" cap="flat">
            <a:noFill/>
            <a:custDash>
              <a:ds d="250000" sp="250000"/>
            </a:custDash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TRIZ-问题解决</a:t>
            </a:r>
          </a:p>
        </p:txBody>
      </p:sp>
      <p:sp>
        <p:nvSpPr>
          <p:cNvPr id="107" name="圆形"/>
          <p:cNvSpPr/>
          <p:nvPr/>
        </p:nvSpPr>
        <p:spPr>
          <a:xfrm>
            <a:off x="1971321" y="1305437"/>
            <a:ext cx="1076806" cy="1076806"/>
          </a:xfrm>
          <a:custGeom>
            <a:avLst/>
            <a:gdLst>
              <a:gd name="connsiteX0" fmla="*/ 0 w 1076806"/>
              <a:gd name="connsiteY0" fmla="*/ 538403 h 1076806"/>
              <a:gd name="connsiteX1" fmla="*/ 538403 w 1076806"/>
              <a:gd name="connsiteY1" fmla="*/ 0 h 1076806"/>
              <a:gd name="connsiteX2" fmla="*/ 1076806 w 1076806"/>
              <a:gd name="connsiteY2" fmla="*/ 538403 h 1076806"/>
              <a:gd name="connsiteX3" fmla="*/ 538403 w 1076806"/>
              <a:gd name="connsiteY3" fmla="*/ 1076806 h 107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076806" h="1076806" stroke="false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  <a:path w="1076806" fill="none" h="1076806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</a:pathLst>
          </a:custGeom>
          <a:solidFill>
            <a:srgbClr val="FFCDD1"/>
          </a:solidFill>
          <a:ln w="26667" cap="flat">
            <a:noFill/>
            <a:miter/>
          </a:ln>
        </p:spPr>
      </p:sp>
      <p:sp>
        <p:nvSpPr>
          <p:cNvPr id="108" name="圆形"/>
          <p:cNvSpPr/>
          <p:nvPr/>
        </p:nvSpPr>
        <p:spPr>
          <a:xfrm>
            <a:off x="2086876" y="1420992"/>
            <a:ext cx="845697" cy="845697"/>
          </a:xfrm>
          <a:custGeom>
            <a:avLst/>
            <a:gdLst>
              <a:gd name="connsiteX0" fmla="*/ 0 w 845697"/>
              <a:gd name="connsiteY0" fmla="*/ 422849 h 845697"/>
              <a:gd name="connsiteX1" fmla="*/ 422849 w 845697"/>
              <a:gd name="connsiteY1" fmla="*/ 0 h 845697"/>
              <a:gd name="connsiteX2" fmla="*/ 845697 w 845697"/>
              <a:gd name="connsiteY2" fmla="*/ 422849 h 845697"/>
              <a:gd name="connsiteX3" fmla="*/ 422849 w 845697"/>
              <a:gd name="connsiteY3" fmla="*/ 845697 h 84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845697" h="845697" stroke="false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  <a:path w="845697" fill="none" h="845697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</a:pathLst>
          </a:custGeom>
          <a:solidFill>
            <a:srgbClr val="FF7E79"/>
          </a:solidFill>
          <a:ln w="33333" cap="flat">
            <a:noFill/>
            <a:custDash>
              <a:ds d="250000" sp="250000"/>
            </a:custDash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问题背景分析</a:t>
            </a:r>
          </a:p>
        </p:txBody>
      </p:sp>
      <p:sp>
        <p:nvSpPr>
          <p:cNvPr id="109" name="圆形"/>
          <p:cNvSpPr/>
          <p:nvPr/>
        </p:nvSpPr>
        <p:spPr>
          <a:xfrm>
            <a:off x="1952403" y="3418395"/>
            <a:ext cx="1076806" cy="1076806"/>
          </a:xfrm>
          <a:custGeom>
            <a:avLst/>
            <a:gdLst>
              <a:gd name="connsiteX0" fmla="*/ 0 w 1076806"/>
              <a:gd name="connsiteY0" fmla="*/ 538403 h 1076806"/>
              <a:gd name="connsiteX1" fmla="*/ 538403 w 1076806"/>
              <a:gd name="connsiteY1" fmla="*/ 0 h 1076806"/>
              <a:gd name="connsiteX2" fmla="*/ 1076806 w 1076806"/>
              <a:gd name="connsiteY2" fmla="*/ 538403 h 1076806"/>
              <a:gd name="connsiteX3" fmla="*/ 538403 w 1076806"/>
              <a:gd name="connsiteY3" fmla="*/ 1076806 h 107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076806" h="1076806" stroke="false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  <a:path w="1076806" fill="none" h="1076806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</a:pathLst>
          </a:custGeom>
          <a:solidFill>
            <a:srgbClr val="BBF5F2"/>
          </a:solidFill>
          <a:ln w="26667" cap="flat">
            <a:noFill/>
            <a:miter/>
          </a:ln>
        </p:spPr>
      </p:sp>
      <p:sp>
        <p:nvSpPr>
          <p:cNvPr id="110" name="圆形"/>
          <p:cNvSpPr/>
          <p:nvPr/>
        </p:nvSpPr>
        <p:spPr>
          <a:xfrm>
            <a:off x="2067965" y="3533950"/>
            <a:ext cx="845697" cy="845697"/>
          </a:xfrm>
          <a:custGeom>
            <a:avLst/>
            <a:gdLst>
              <a:gd name="connsiteX0" fmla="*/ 0 w 845697"/>
              <a:gd name="connsiteY0" fmla="*/ 422849 h 845697"/>
              <a:gd name="connsiteX1" fmla="*/ 422849 w 845697"/>
              <a:gd name="connsiteY1" fmla="*/ 0 h 845697"/>
              <a:gd name="connsiteX2" fmla="*/ 845697 w 845697"/>
              <a:gd name="connsiteY2" fmla="*/ 422849 h 845697"/>
              <a:gd name="connsiteX3" fmla="*/ 422849 w 845697"/>
              <a:gd name="connsiteY3" fmla="*/ 845697 h 84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845697" h="845697" stroke="false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  <a:path w="845697" fill="none" h="845697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</a:pathLst>
          </a:custGeom>
          <a:solidFill>
            <a:srgbClr val="4ED7C5"/>
          </a:solidFill>
          <a:ln w="33333" cap="flat">
            <a:noFill/>
            <a:custDash>
              <a:ds d="250000" sp="250000"/>
            </a:custDash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TRIZ-问题分析</a:t>
            </a:r>
          </a:p>
        </p:txBody>
      </p:sp>
      <p:sp>
        <p:nvSpPr>
          <p:cNvPr id="111" name="圆形"/>
          <p:cNvSpPr/>
          <p:nvPr/>
        </p:nvSpPr>
        <p:spPr>
          <a:xfrm>
            <a:off x="5176836" y="2997500"/>
            <a:ext cx="1076806" cy="1076806"/>
          </a:xfrm>
          <a:custGeom>
            <a:avLst/>
            <a:gdLst>
              <a:gd name="connsiteX0" fmla="*/ 0 w 1076806"/>
              <a:gd name="connsiteY0" fmla="*/ 538403 h 1076806"/>
              <a:gd name="connsiteX1" fmla="*/ 538403 w 1076806"/>
              <a:gd name="connsiteY1" fmla="*/ 0 h 1076806"/>
              <a:gd name="connsiteX2" fmla="*/ 1076806 w 1076806"/>
              <a:gd name="connsiteY2" fmla="*/ 538403 h 1076806"/>
              <a:gd name="connsiteX3" fmla="*/ 538403 w 1076806"/>
              <a:gd name="connsiteY3" fmla="*/ 1076806 h 107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1076806" h="1076806" stroke="false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  <a:path w="1076806" fill="none" h="1076806">
                <a:moveTo>
                  <a:pt x="0" y="538403"/>
                </a:moveTo>
                <a:cubicBezTo>
                  <a:pt x="0" y="241052"/>
                  <a:pt x="241052" y="0"/>
                  <a:pt x="538403" y="0"/>
                </a:cubicBezTo>
                <a:cubicBezTo>
                  <a:pt x="835754" y="0"/>
                  <a:pt x="1076806" y="241052"/>
                  <a:pt x="1076806" y="538403"/>
                </a:cubicBezTo>
                <a:cubicBezTo>
                  <a:pt x="1076806" y="835754"/>
                  <a:pt x="835754" y="1076806"/>
                  <a:pt x="538403" y="1076806"/>
                </a:cubicBezTo>
                <a:cubicBezTo>
                  <a:pt x="241052" y="1076806"/>
                  <a:pt x="0" y="835754"/>
                  <a:pt x="0" y="538403"/>
                </a:cubicBezTo>
                <a:close/>
              </a:path>
            </a:pathLst>
          </a:custGeom>
          <a:solidFill>
            <a:srgbClr val="B0D9FF"/>
          </a:solidFill>
          <a:ln w="26667" cap="flat">
            <a:noFill/>
            <a:miter/>
          </a:ln>
        </p:spPr>
      </p:sp>
      <p:sp>
        <p:nvSpPr>
          <p:cNvPr id="112" name="圆形"/>
          <p:cNvSpPr/>
          <p:nvPr/>
        </p:nvSpPr>
        <p:spPr>
          <a:xfrm>
            <a:off x="5292392" y="3113055"/>
            <a:ext cx="845697" cy="845697"/>
          </a:xfrm>
          <a:custGeom>
            <a:avLst/>
            <a:gdLst>
              <a:gd name="connsiteX0" fmla="*/ 0 w 845697"/>
              <a:gd name="connsiteY0" fmla="*/ 422849 h 845697"/>
              <a:gd name="connsiteX1" fmla="*/ 422849 w 845697"/>
              <a:gd name="connsiteY1" fmla="*/ 0 h 845697"/>
              <a:gd name="connsiteX2" fmla="*/ 845697 w 845697"/>
              <a:gd name="connsiteY2" fmla="*/ 422849 h 845697"/>
              <a:gd name="connsiteX3" fmla="*/ 422849 w 845697"/>
              <a:gd name="connsiteY3" fmla="*/ 845697 h 84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845697" h="845697" stroke="false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  <a:path w="845697" fill="none" h="845697">
                <a:moveTo>
                  <a:pt x="0" y="422849"/>
                </a:moveTo>
                <a:cubicBezTo>
                  <a:pt x="0" y="189316"/>
                  <a:pt x="189316" y="0"/>
                  <a:pt x="422849" y="0"/>
                </a:cubicBezTo>
                <a:cubicBezTo>
                  <a:pt x="656381" y="0"/>
                  <a:pt x="845697" y="189316"/>
                  <a:pt x="845697" y="422849"/>
                </a:cubicBezTo>
                <a:cubicBezTo>
                  <a:pt x="845697" y="656381"/>
                  <a:pt x="656381" y="845697"/>
                  <a:pt x="422849" y="845697"/>
                </a:cubicBezTo>
                <a:cubicBezTo>
                  <a:pt x="189316" y="845697"/>
                  <a:pt x="0" y="656381"/>
                  <a:pt x="0" y="422849"/>
                </a:cubicBezTo>
                <a:close/>
              </a:path>
            </a:pathLst>
          </a:custGeom>
          <a:solidFill>
            <a:srgbClr val="467DFE"/>
          </a:solidFill>
          <a:ln w="33333" cap="flat">
            <a:noFill/>
            <a:custDash>
              <a:ds d="250000" sp="250000"/>
            </a:custDash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6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方案汇总</a:t>
            </a:r>
          </a:p>
        </p:txBody>
      </p:sp>
      <p:sp>
        <p:nvSpPr>
          <p:cNvPr id="113" name="圆形"/>
          <p:cNvSpPr/>
          <p:nvPr/>
        </p:nvSpPr>
        <p:spPr>
          <a:xfrm>
            <a:off x="930159" y="2308656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FF7E79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智慧充电站</a:t>
            </a:r>
          </a:p>
        </p:txBody>
      </p:sp>
      <p:sp>
        <p:nvSpPr>
          <p:cNvPr id="114" name="圆形"/>
          <p:cNvSpPr/>
          <p:nvPr/>
        </p:nvSpPr>
        <p:spPr>
          <a:xfrm>
            <a:off x="1759657" y="4722222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因果分析</a:t>
            </a:r>
          </a:p>
        </p:txBody>
      </p:sp>
      <p:sp>
        <p:nvSpPr>
          <p:cNvPr id="115" name="圆形"/>
          <p:cNvSpPr/>
          <p:nvPr/>
        </p:nvSpPr>
        <p:spPr>
          <a:xfrm>
            <a:off x="6075005" y="4204952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67DFE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方案确定</a:t>
            </a:r>
          </a:p>
        </p:txBody>
      </p:sp>
      <p:sp>
        <p:nvSpPr>
          <p:cNvPr id="116" name="圆形"/>
          <p:cNvSpPr/>
          <p:nvPr/>
        </p:nvSpPr>
        <p:spPr>
          <a:xfrm>
            <a:off x="4716433" y="943942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155C6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最终理想解</a:t>
            </a:r>
          </a:p>
        </p:txBody>
      </p:sp>
      <p:sp>
        <p:nvSpPr>
          <p:cNvPr id="117" name="圆形"/>
          <p:cNvSpPr/>
          <p:nvPr/>
        </p:nvSpPr>
        <p:spPr>
          <a:xfrm>
            <a:off x="6628369" y="2195169"/>
            <a:ext cx="632665" cy="632665"/>
          </a:xfrm>
          <a:custGeom>
            <a:avLst/>
            <a:gdLst>
              <a:gd name="connsiteX0" fmla="*/ 0 w 632665"/>
              <a:gd name="connsiteY0" fmla="*/ 316332 h 632665"/>
              <a:gd name="connsiteX1" fmla="*/ 316332 w 632665"/>
              <a:gd name="connsiteY1" fmla="*/ 0 h 632665"/>
              <a:gd name="connsiteX2" fmla="*/ 632665 w 632665"/>
              <a:gd name="connsiteY2" fmla="*/ 316332 h 632665"/>
              <a:gd name="connsiteX3" fmla="*/ 316332 w 632665"/>
              <a:gd name="connsiteY3" fmla="*/ 632665 h 63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32665" h="632665" stroke="false">
                <a:moveTo>
                  <a:pt x="0" y="316332"/>
                </a:moveTo>
                <a:cubicBezTo>
                  <a:pt x="0" y="141627"/>
                  <a:pt x="141627" y="0"/>
                  <a:pt x="316332" y="0"/>
                </a:cubicBezTo>
                <a:cubicBezTo>
                  <a:pt x="491038" y="0"/>
                  <a:pt x="632665" y="141627"/>
                  <a:pt x="632665" y="316332"/>
                </a:cubicBezTo>
                <a:cubicBezTo>
                  <a:pt x="632665" y="491038"/>
                  <a:pt x="491038" y="632665"/>
                  <a:pt x="316332" y="632665"/>
                </a:cubicBezTo>
                <a:cubicBezTo>
                  <a:pt x="141627" y="632665"/>
                  <a:pt x="0" y="491038"/>
                  <a:pt x="0" y="316332"/>
                </a:cubicBezTo>
                <a:close/>
              </a:path>
              <a:path w="632665" fill="none" h="632665">
                <a:moveTo>
                  <a:pt x="0" y="316332"/>
                </a:moveTo>
                <a:cubicBezTo>
                  <a:pt x="0" y="141627"/>
                  <a:pt x="141627" y="0"/>
                  <a:pt x="316332" y="0"/>
                </a:cubicBezTo>
                <a:cubicBezTo>
                  <a:pt x="491038" y="0"/>
                  <a:pt x="632665" y="141627"/>
                  <a:pt x="632665" y="316332"/>
                </a:cubicBezTo>
                <a:cubicBezTo>
                  <a:pt x="632665" y="491038"/>
                  <a:pt x="491038" y="632665"/>
                  <a:pt x="316332" y="632665"/>
                </a:cubicBezTo>
                <a:cubicBezTo>
                  <a:pt x="141627" y="632665"/>
                  <a:pt x="0" y="491038"/>
                  <a:pt x="0" y="316332"/>
                </a:cubicBezTo>
                <a:close/>
              </a:path>
            </a:pathLst>
          </a:custGeom>
          <a:solidFill>
            <a:srgbClr val="4155C6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物-场分析</a:t>
            </a:r>
          </a:p>
        </p:txBody>
      </p:sp>
      <p:sp>
        <p:nvSpPr>
          <p:cNvPr id="118" name="圆形"/>
          <p:cNvSpPr/>
          <p:nvPr/>
        </p:nvSpPr>
        <p:spPr>
          <a:xfrm>
            <a:off x="3061877" y="1061059"/>
            <a:ext cx="384407" cy="384407"/>
          </a:xfrm>
          <a:custGeom>
            <a:avLst/>
            <a:gdLst>
              <a:gd name="connsiteX0" fmla="*/ 0 w 384407"/>
              <a:gd name="connsiteY0" fmla="*/ 192203 h 384407"/>
              <a:gd name="connsiteX1" fmla="*/ 192203 w 384407"/>
              <a:gd name="connsiteY1" fmla="*/ 0 h 384407"/>
              <a:gd name="connsiteX2" fmla="*/ 384407 w 384407"/>
              <a:gd name="connsiteY2" fmla="*/ 192203 h 384407"/>
              <a:gd name="connsiteX3" fmla="*/ 192203 w 384407"/>
              <a:gd name="connsiteY3" fmla="*/ 384407 h 3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84407" h="384407" stroke="false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  <a:path w="384407" fill="none" h="384407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</a:pathLst>
          </a:custGeom>
          <a:solidFill>
            <a:srgbClr val="FF7E79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9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电动车需求拉升</a:t>
            </a:r>
          </a:p>
        </p:txBody>
      </p:sp>
      <p:sp>
        <p:nvSpPr>
          <p:cNvPr id="119" name="圆形"/>
          <p:cNvSpPr/>
          <p:nvPr/>
        </p:nvSpPr>
        <p:spPr>
          <a:xfrm>
            <a:off x="6724976" y="3809797"/>
            <a:ext cx="384407" cy="384407"/>
          </a:xfrm>
          <a:custGeom>
            <a:avLst/>
            <a:gdLst>
              <a:gd name="connsiteX0" fmla="*/ 0 w 384407"/>
              <a:gd name="connsiteY0" fmla="*/ 192203 h 384407"/>
              <a:gd name="connsiteX1" fmla="*/ 192203 w 384407"/>
              <a:gd name="connsiteY1" fmla="*/ 0 h 384407"/>
              <a:gd name="connsiteX2" fmla="*/ 384407 w 384407"/>
              <a:gd name="connsiteY2" fmla="*/ 192203 h 384407"/>
              <a:gd name="connsiteX3" fmla="*/ 192203 w 384407"/>
              <a:gd name="connsiteY3" fmla="*/ 384407 h 3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84407" h="384407" stroke="false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  <a:path w="384407" fill="none" h="384407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</a:pathLst>
          </a:custGeom>
          <a:solidFill>
            <a:srgbClr val="467DFE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9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细节设计</a:t>
            </a:r>
          </a:p>
        </p:txBody>
      </p:sp>
      <p:sp>
        <p:nvSpPr>
          <p:cNvPr id="120" name="圆形"/>
          <p:cNvSpPr/>
          <p:nvPr/>
        </p:nvSpPr>
        <p:spPr>
          <a:xfrm>
            <a:off x="1210505" y="3719440"/>
            <a:ext cx="503986" cy="503986"/>
          </a:xfrm>
          <a:custGeom>
            <a:avLst/>
            <a:gdLst>
              <a:gd name="connsiteX0" fmla="*/ 0 w 503986"/>
              <a:gd name="connsiteY0" fmla="*/ 251993 h 503986"/>
              <a:gd name="connsiteX1" fmla="*/ 251993 w 503986"/>
              <a:gd name="connsiteY1" fmla="*/ 0 h 503986"/>
              <a:gd name="connsiteX2" fmla="*/ 503986 w 503986"/>
              <a:gd name="connsiteY2" fmla="*/ 251993 h 503986"/>
              <a:gd name="connsiteX3" fmla="*/ 251993 w 503986"/>
              <a:gd name="connsiteY3" fmla="*/ 503986 h 5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503986" h="503986" stroke="false">
                <a:moveTo>
                  <a:pt x="0" y="251993"/>
                </a:moveTo>
                <a:cubicBezTo>
                  <a:pt x="0" y="112821"/>
                  <a:pt x="112821" y="0"/>
                  <a:pt x="251993" y="0"/>
                </a:cubicBezTo>
                <a:cubicBezTo>
                  <a:pt x="391165" y="0"/>
                  <a:pt x="503986" y="112821"/>
                  <a:pt x="503986" y="251993"/>
                </a:cubicBezTo>
                <a:cubicBezTo>
                  <a:pt x="503986" y="391165"/>
                  <a:pt x="391165" y="503986"/>
                  <a:pt x="251993" y="503986"/>
                </a:cubicBezTo>
                <a:cubicBezTo>
                  <a:pt x="112821" y="503986"/>
                  <a:pt x="0" y="391165"/>
                  <a:pt x="0" y="251993"/>
                </a:cubicBezTo>
                <a:close/>
              </a:path>
              <a:path w="503986" fill="none" h="503986">
                <a:moveTo>
                  <a:pt x="0" y="251993"/>
                </a:moveTo>
                <a:cubicBezTo>
                  <a:pt x="0" y="112821"/>
                  <a:pt x="112821" y="0"/>
                  <a:pt x="251993" y="0"/>
                </a:cubicBezTo>
                <a:cubicBezTo>
                  <a:pt x="391165" y="0"/>
                  <a:pt x="503986" y="112821"/>
                  <a:pt x="503986" y="251993"/>
                </a:cubicBezTo>
                <a:cubicBezTo>
                  <a:pt x="503986" y="391165"/>
                  <a:pt x="391165" y="503986"/>
                  <a:pt x="251993" y="503986"/>
                </a:cubicBezTo>
                <a:cubicBezTo>
                  <a:pt x="112821" y="503986"/>
                  <a:pt x="0" y="391165"/>
                  <a:pt x="0" y="251993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功能分析</a:t>
            </a:r>
          </a:p>
        </p:txBody>
      </p:sp>
      <p:sp>
        <p:nvSpPr>
          <p:cNvPr id="121" name="圆形"/>
          <p:cNvSpPr/>
          <p:nvPr/>
        </p:nvSpPr>
        <p:spPr>
          <a:xfrm>
            <a:off x="1573176" y="1019140"/>
            <a:ext cx="384407" cy="384407"/>
          </a:xfrm>
          <a:custGeom>
            <a:avLst/>
            <a:gdLst>
              <a:gd name="connsiteX0" fmla="*/ 0 w 384407"/>
              <a:gd name="connsiteY0" fmla="*/ 192203 h 384407"/>
              <a:gd name="connsiteX1" fmla="*/ 192203 w 384407"/>
              <a:gd name="connsiteY1" fmla="*/ 0 h 384407"/>
              <a:gd name="connsiteX2" fmla="*/ 384407 w 384407"/>
              <a:gd name="connsiteY2" fmla="*/ 192203 h 384407"/>
              <a:gd name="connsiteX3" fmla="*/ 192203 w 384407"/>
              <a:gd name="connsiteY3" fmla="*/ 384407 h 3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84407" h="384407" stroke="false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  <a:path w="384407" fill="none" h="384407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</a:pathLst>
          </a:custGeom>
          <a:solidFill>
            <a:srgbClr val="FF7E79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9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后疫情时代</a:t>
            </a:r>
          </a:p>
        </p:txBody>
      </p:sp>
      <p:sp>
        <p:nvSpPr>
          <p:cNvPr id="122" name="圆形"/>
          <p:cNvSpPr/>
          <p:nvPr/>
        </p:nvSpPr>
        <p:spPr>
          <a:xfrm>
            <a:off x="4977695" y="4571900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67DFE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方案评价</a:t>
            </a:r>
          </a:p>
        </p:txBody>
      </p:sp>
      <p:sp>
        <p:nvSpPr>
          <p:cNvPr id="123" name="圆形"/>
          <p:cNvSpPr/>
          <p:nvPr/>
        </p:nvSpPr>
        <p:spPr>
          <a:xfrm>
            <a:off x="758932" y="3266505"/>
            <a:ext cx="373634" cy="378327"/>
          </a:xfrm>
          <a:custGeom>
            <a:avLst/>
            <a:gdLst>
              <a:gd name="connsiteX0" fmla="*/ 0 w 373634"/>
              <a:gd name="connsiteY0" fmla="*/ 189164 h 378327"/>
              <a:gd name="connsiteX1" fmla="*/ 186817 w 373634"/>
              <a:gd name="connsiteY1" fmla="*/ 0 h 378327"/>
              <a:gd name="connsiteX2" fmla="*/ 373634 w 373634"/>
              <a:gd name="connsiteY2" fmla="*/ 189164 h 378327"/>
              <a:gd name="connsiteX3" fmla="*/ 186817 w 373634"/>
              <a:gd name="connsiteY3" fmla="*/ 378327 h 37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73634" h="378327" stroke="false">
                <a:moveTo>
                  <a:pt x="0" y="189164"/>
                </a:moveTo>
                <a:cubicBezTo>
                  <a:pt x="0" y="84692"/>
                  <a:pt x="83641" y="0"/>
                  <a:pt x="186817" y="0"/>
                </a:cubicBezTo>
                <a:cubicBezTo>
                  <a:pt x="289993" y="0"/>
                  <a:pt x="373634" y="84692"/>
                  <a:pt x="373634" y="189164"/>
                </a:cubicBezTo>
                <a:cubicBezTo>
                  <a:pt x="373634" y="293636"/>
                  <a:pt x="289993" y="378327"/>
                  <a:pt x="186817" y="378327"/>
                </a:cubicBezTo>
                <a:cubicBezTo>
                  <a:pt x="83641" y="378327"/>
                  <a:pt x="0" y="293636"/>
                  <a:pt x="0" y="189164"/>
                </a:cubicBezTo>
                <a:close/>
              </a:path>
              <a:path w="373634" fill="none" h="378327">
                <a:moveTo>
                  <a:pt x="0" y="189164"/>
                </a:moveTo>
                <a:cubicBezTo>
                  <a:pt x="0" y="84692"/>
                  <a:pt x="83641" y="0"/>
                  <a:pt x="186817" y="0"/>
                </a:cubicBezTo>
                <a:cubicBezTo>
                  <a:pt x="289993" y="0"/>
                  <a:pt x="373634" y="84692"/>
                  <a:pt x="373634" y="189164"/>
                </a:cubicBezTo>
                <a:cubicBezTo>
                  <a:pt x="373634" y="293636"/>
                  <a:pt x="289993" y="378327"/>
                  <a:pt x="186817" y="378327"/>
                </a:cubicBezTo>
                <a:cubicBezTo>
                  <a:pt x="83641" y="378327"/>
                  <a:pt x="0" y="293636"/>
                  <a:pt x="0" y="189164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0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功能缺点</a:t>
            </a:r>
          </a:p>
        </p:txBody>
      </p:sp>
      <p:sp>
        <p:nvSpPr>
          <p:cNvPr id="124" name="圆形"/>
          <p:cNvSpPr/>
          <p:nvPr/>
        </p:nvSpPr>
        <p:spPr>
          <a:xfrm>
            <a:off x="628579" y="4217489"/>
            <a:ext cx="503986" cy="515982"/>
          </a:xfrm>
          <a:custGeom>
            <a:avLst/>
            <a:gdLst>
              <a:gd name="connsiteX0" fmla="*/ 0 w 503986"/>
              <a:gd name="connsiteY0" fmla="*/ 257991 h 515982"/>
              <a:gd name="connsiteX1" fmla="*/ 251993 w 503986"/>
              <a:gd name="connsiteY1" fmla="*/ 0 h 515982"/>
              <a:gd name="connsiteX2" fmla="*/ 503986 w 503986"/>
              <a:gd name="connsiteY2" fmla="*/ 257991 h 515982"/>
              <a:gd name="connsiteX3" fmla="*/ 251993 w 503986"/>
              <a:gd name="connsiteY3" fmla="*/ 515982 h 51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503986" h="515982" stroke="false">
                <a:moveTo>
                  <a:pt x="0" y="257991"/>
                </a:moveTo>
                <a:cubicBezTo>
                  <a:pt x="0" y="115507"/>
                  <a:pt x="112821" y="0"/>
                  <a:pt x="251993" y="0"/>
                </a:cubicBezTo>
                <a:cubicBezTo>
                  <a:pt x="391165" y="0"/>
                  <a:pt x="503986" y="115507"/>
                  <a:pt x="503986" y="257991"/>
                </a:cubicBezTo>
                <a:cubicBezTo>
                  <a:pt x="503986" y="400475"/>
                  <a:pt x="391165" y="515982"/>
                  <a:pt x="251993" y="515982"/>
                </a:cubicBezTo>
                <a:cubicBezTo>
                  <a:pt x="112821" y="515982"/>
                  <a:pt x="0" y="400475"/>
                  <a:pt x="0" y="257991"/>
                </a:cubicBezTo>
                <a:close/>
              </a:path>
              <a:path w="503986" fill="none" h="515982">
                <a:moveTo>
                  <a:pt x="0" y="257991"/>
                </a:moveTo>
                <a:cubicBezTo>
                  <a:pt x="0" y="115507"/>
                  <a:pt x="112821" y="0"/>
                  <a:pt x="251993" y="0"/>
                </a:cubicBezTo>
                <a:cubicBezTo>
                  <a:pt x="391165" y="0"/>
                  <a:pt x="503986" y="115507"/>
                  <a:pt x="503986" y="257991"/>
                </a:cubicBezTo>
                <a:cubicBezTo>
                  <a:pt x="503986" y="400475"/>
                  <a:pt x="391165" y="515982"/>
                  <a:pt x="251993" y="515982"/>
                </a:cubicBezTo>
                <a:cubicBezTo>
                  <a:pt x="112821" y="515982"/>
                  <a:pt x="0" y="400475"/>
                  <a:pt x="0" y="257991"/>
                </a:cubicBezTo>
                <a:close/>
              </a:path>
            </a:pathLst>
          </a:custGeom>
          <a:solidFill>
            <a:srgbClr val="5FDBCA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功能模型图</a:t>
            </a:r>
          </a:p>
        </p:txBody>
      </p:sp>
      <p:sp>
        <p:nvSpPr>
          <p:cNvPr id="126" name="圆形"/>
          <p:cNvSpPr/>
          <p:nvPr/>
        </p:nvSpPr>
        <p:spPr>
          <a:xfrm>
            <a:off x="2268600" y="2619669"/>
            <a:ext cx="384407" cy="384407"/>
          </a:xfrm>
          <a:custGeom>
            <a:avLst/>
            <a:gdLst>
              <a:gd name="connsiteX0" fmla="*/ 0 w 384407"/>
              <a:gd name="connsiteY0" fmla="*/ 192203 h 384407"/>
              <a:gd name="connsiteX1" fmla="*/ 192203 w 384407"/>
              <a:gd name="connsiteY1" fmla="*/ 0 h 384407"/>
              <a:gd name="connsiteX2" fmla="*/ 384407 w 384407"/>
              <a:gd name="connsiteY2" fmla="*/ 192203 h 384407"/>
              <a:gd name="connsiteX3" fmla="*/ 192203 w 384407"/>
              <a:gd name="connsiteY3" fmla="*/ 384407 h 3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84407" h="384407" stroke="false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  <a:path w="384407" fill="none" h="384407">
                <a:moveTo>
                  <a:pt x="0" y="192203"/>
                </a:moveTo>
                <a:cubicBezTo>
                  <a:pt x="0" y="86053"/>
                  <a:pt x="86053" y="0"/>
                  <a:pt x="192203" y="0"/>
                </a:cubicBezTo>
                <a:cubicBezTo>
                  <a:pt x="298354" y="0"/>
                  <a:pt x="384407" y="86053"/>
                  <a:pt x="384407" y="192203"/>
                </a:cubicBezTo>
                <a:cubicBezTo>
                  <a:pt x="384407" y="298354"/>
                  <a:pt x="298354" y="384407"/>
                  <a:pt x="192203" y="384407"/>
                </a:cubicBezTo>
                <a:cubicBezTo>
                  <a:pt x="86053" y="384407"/>
                  <a:pt x="0" y="298354"/>
                  <a:pt x="0" y="192203"/>
                </a:cubicBezTo>
                <a:close/>
              </a:path>
            </a:pathLst>
          </a:custGeom>
          <a:solidFill>
            <a:srgbClr val="FF7E79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9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配套充电行业落后</a:t>
            </a:r>
          </a:p>
        </p:txBody>
      </p:sp>
      <p:sp>
        <p:nvSpPr>
          <p:cNvPr id="128" name="圆形"/>
          <p:cNvSpPr/>
          <p:nvPr/>
        </p:nvSpPr>
        <p:spPr>
          <a:xfrm>
            <a:off x="5561892" y="808271"/>
            <a:ext cx="504386" cy="515982"/>
          </a:xfrm>
          <a:custGeom>
            <a:avLst/>
            <a:gdLst>
              <a:gd name="connsiteX0" fmla="*/ 0 w 504386"/>
              <a:gd name="connsiteY0" fmla="*/ 257991 h 515982"/>
              <a:gd name="connsiteX1" fmla="*/ 252193 w 504386"/>
              <a:gd name="connsiteY1" fmla="*/ 0 h 515982"/>
              <a:gd name="connsiteX2" fmla="*/ 504386 w 504386"/>
              <a:gd name="connsiteY2" fmla="*/ 257991 h 515982"/>
              <a:gd name="connsiteX3" fmla="*/ 252193 w 504386"/>
              <a:gd name="connsiteY3" fmla="*/ 515982 h 51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504386" h="515982" stroke="false">
                <a:moveTo>
                  <a:pt x="0" y="257991"/>
                </a:moveTo>
                <a:cubicBezTo>
                  <a:pt x="0" y="115507"/>
                  <a:pt x="112911" y="0"/>
                  <a:pt x="252193" y="0"/>
                </a:cubicBezTo>
                <a:cubicBezTo>
                  <a:pt x="391475" y="0"/>
                  <a:pt x="504386" y="115507"/>
                  <a:pt x="504386" y="257991"/>
                </a:cubicBezTo>
                <a:cubicBezTo>
                  <a:pt x="504386" y="400475"/>
                  <a:pt x="391475" y="515982"/>
                  <a:pt x="252193" y="515982"/>
                </a:cubicBezTo>
                <a:cubicBezTo>
                  <a:pt x="112911" y="515982"/>
                  <a:pt x="0" y="400475"/>
                  <a:pt x="0" y="257991"/>
                </a:cubicBezTo>
                <a:close/>
              </a:path>
              <a:path w="504386" fill="none" h="515982">
                <a:moveTo>
                  <a:pt x="0" y="257991"/>
                </a:moveTo>
                <a:cubicBezTo>
                  <a:pt x="0" y="115507"/>
                  <a:pt x="112911" y="0"/>
                  <a:pt x="252193" y="0"/>
                </a:cubicBezTo>
                <a:cubicBezTo>
                  <a:pt x="391475" y="0"/>
                  <a:pt x="504386" y="115507"/>
                  <a:pt x="504386" y="257991"/>
                </a:cubicBezTo>
                <a:cubicBezTo>
                  <a:pt x="504386" y="400475"/>
                  <a:pt x="391475" y="515982"/>
                  <a:pt x="252193" y="515982"/>
                </a:cubicBezTo>
                <a:cubicBezTo>
                  <a:pt x="112911" y="515982"/>
                  <a:pt x="0" y="400475"/>
                  <a:pt x="0" y="257991"/>
                </a:cubicBezTo>
                <a:close/>
              </a:path>
            </a:pathLst>
          </a:custGeom>
          <a:solidFill>
            <a:srgbClr val="4155C6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0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重要突破点</a:t>
            </a:r>
          </a:p>
        </p:txBody>
      </p:sp>
      <p:sp>
        <p:nvSpPr>
          <p:cNvPr id="129" name="圆形"/>
          <p:cNvSpPr/>
          <p:nvPr/>
        </p:nvSpPr>
        <p:spPr>
          <a:xfrm>
            <a:off x="6476796" y="757913"/>
            <a:ext cx="687552" cy="687552"/>
          </a:xfrm>
          <a:custGeom>
            <a:avLst/>
            <a:gdLst>
              <a:gd name="connsiteX0" fmla="*/ 0 w 687552"/>
              <a:gd name="connsiteY0" fmla="*/ 343776 h 687552"/>
              <a:gd name="connsiteX1" fmla="*/ 343776 w 687552"/>
              <a:gd name="connsiteY1" fmla="*/ 0 h 687552"/>
              <a:gd name="connsiteX2" fmla="*/ 687552 w 687552"/>
              <a:gd name="connsiteY2" fmla="*/ 343776 h 687552"/>
              <a:gd name="connsiteX3" fmla="*/ 343776 w 687552"/>
              <a:gd name="connsiteY3" fmla="*/ 687552 h 6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87552" h="687552" stroke="false">
                <a:moveTo>
                  <a:pt x="0" y="343776"/>
                </a:moveTo>
                <a:cubicBezTo>
                  <a:pt x="0" y="153914"/>
                  <a:pt x="153914" y="0"/>
                  <a:pt x="343776" y="0"/>
                </a:cubicBezTo>
                <a:cubicBezTo>
                  <a:pt x="533638" y="0"/>
                  <a:pt x="687552" y="153914"/>
                  <a:pt x="687552" y="343776"/>
                </a:cubicBezTo>
                <a:cubicBezTo>
                  <a:pt x="687552" y="533638"/>
                  <a:pt x="533638" y="687552"/>
                  <a:pt x="343776" y="687552"/>
                </a:cubicBezTo>
                <a:cubicBezTo>
                  <a:pt x="153914" y="687552"/>
                  <a:pt x="0" y="533638"/>
                  <a:pt x="0" y="343776"/>
                </a:cubicBezTo>
                <a:close/>
              </a:path>
              <a:path w="687552" fill="none" h="687552">
                <a:moveTo>
                  <a:pt x="0" y="343776"/>
                </a:moveTo>
                <a:cubicBezTo>
                  <a:pt x="0" y="153914"/>
                  <a:pt x="153914" y="0"/>
                  <a:pt x="343776" y="0"/>
                </a:cubicBezTo>
                <a:cubicBezTo>
                  <a:pt x="533638" y="0"/>
                  <a:pt x="687552" y="153914"/>
                  <a:pt x="687552" y="343776"/>
                </a:cubicBezTo>
                <a:cubicBezTo>
                  <a:pt x="687552" y="533638"/>
                  <a:pt x="533638" y="687552"/>
                  <a:pt x="343776" y="687552"/>
                </a:cubicBezTo>
                <a:cubicBezTo>
                  <a:pt x="153914" y="687552"/>
                  <a:pt x="0" y="533638"/>
                  <a:pt x="0" y="343776"/>
                </a:cubicBezTo>
                <a:close/>
              </a:path>
            </a:pathLst>
          </a:custGeom>
          <a:solidFill>
            <a:srgbClr val="4155C6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技术矛盾</a:t>
            </a:r>
          </a:p>
        </p:txBody>
      </p:sp>
      <p:sp>
        <p:nvSpPr>
          <p:cNvPr id="130" name="圆形"/>
          <p:cNvSpPr/>
          <p:nvPr/>
        </p:nvSpPr>
        <p:spPr>
          <a:xfrm>
            <a:off x="6620160" y="3223177"/>
            <a:ext cx="286557" cy="286557"/>
          </a:xfrm>
          <a:custGeom>
            <a:avLst/>
            <a:gdLst>
              <a:gd name="connsiteX0" fmla="*/ 0 w 286557"/>
              <a:gd name="connsiteY0" fmla="*/ 143279 h 286557"/>
              <a:gd name="connsiteX1" fmla="*/ 143279 w 286557"/>
              <a:gd name="connsiteY1" fmla="*/ 0 h 286557"/>
              <a:gd name="connsiteX2" fmla="*/ 286557 w 286557"/>
              <a:gd name="connsiteY2" fmla="*/ 143279 h 286557"/>
              <a:gd name="connsiteX3" fmla="*/ 143279 w 286557"/>
              <a:gd name="connsiteY3" fmla="*/ 286557 h 28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286557" h="286557" stroke="false">
                <a:moveTo>
                  <a:pt x="0" y="143279"/>
                </a:moveTo>
                <a:cubicBezTo>
                  <a:pt x="0" y="64148"/>
                  <a:pt x="64148" y="0"/>
                  <a:pt x="143279" y="0"/>
                </a:cubicBezTo>
                <a:cubicBezTo>
                  <a:pt x="222409" y="0"/>
                  <a:pt x="286557" y="64148"/>
                  <a:pt x="286557" y="143279"/>
                </a:cubicBezTo>
                <a:cubicBezTo>
                  <a:pt x="286557" y="222409"/>
                  <a:pt x="222409" y="286557"/>
                  <a:pt x="143279" y="286557"/>
                </a:cubicBezTo>
                <a:cubicBezTo>
                  <a:pt x="64148" y="286557"/>
                  <a:pt x="0" y="222409"/>
                  <a:pt x="0" y="143279"/>
                </a:cubicBezTo>
                <a:close/>
              </a:path>
              <a:path w="286557" fill="none" h="286557">
                <a:moveTo>
                  <a:pt x="0" y="143279"/>
                </a:moveTo>
                <a:cubicBezTo>
                  <a:pt x="0" y="64148"/>
                  <a:pt x="64148" y="0"/>
                  <a:pt x="143279" y="0"/>
                </a:cubicBezTo>
                <a:cubicBezTo>
                  <a:pt x="222409" y="0"/>
                  <a:pt x="286557" y="64148"/>
                  <a:pt x="286557" y="143279"/>
                </a:cubicBezTo>
                <a:cubicBezTo>
                  <a:pt x="286557" y="222409"/>
                  <a:pt x="222409" y="286557"/>
                  <a:pt x="143279" y="286557"/>
                </a:cubicBezTo>
                <a:cubicBezTo>
                  <a:pt x="64148" y="286557"/>
                  <a:pt x="0" y="222409"/>
                  <a:pt x="0" y="143279"/>
                </a:cubicBezTo>
                <a:close/>
              </a:path>
            </a:pathLst>
          </a:custGeom>
          <a:solidFill>
            <a:srgbClr val="467DFE"/>
          </a:solidFill>
          <a:ln w="26667" cap="flat">
            <a:noFill/>
            <a:miter/>
          </a:ln>
        </p:spPr>
      </p:sp>
      <p:sp>
        <p:nvSpPr>
          <p:cNvPr id="131" name="ConnectLine"/>
          <p:cNvSpPr/>
          <p:nvPr/>
        </p:nvSpPr>
        <p:spPr>
          <a:xfrm>
            <a:off x="3030005" y="2159409"/>
            <a:ext cx="384404" cy="195738"/>
          </a:xfrm>
          <a:custGeom>
            <a:avLst/>
            <a:gdLst/>
            <a:ahLst/>
            <a:cxnLst/>
            <a:rect r="r" l="l" t="t" b="b"/>
            <a:pathLst>
              <a:path w="384404" fill="none" h="195738">
                <a:moveTo>
                  <a:pt x="384404" y="195738"/>
                </a:moveTo>
                <a:lnTo>
                  <a:pt x="0" y="0"/>
                </a:lnTo>
              </a:path>
            </a:pathLst>
          </a:custGeom>
          <a:noFill/>
          <a:ln w="10000" cap="flat">
            <a:solidFill>
              <a:srgbClr val="696969"/>
            </a:solidFill>
            <a:miter/>
            <a:tailEnd w="med" type="oval" len="med"/>
          </a:ln>
        </p:spPr>
      </p:sp>
      <p:sp>
        <p:nvSpPr>
          <p:cNvPr id="132" name="ConnectLine"/>
          <p:cNvSpPr/>
          <p:nvPr/>
        </p:nvSpPr>
        <p:spPr>
          <a:xfrm>
            <a:off x="3008013" y="3307061"/>
            <a:ext cx="426342" cy="307553"/>
          </a:xfrm>
          <a:custGeom>
            <a:avLst/>
            <a:gdLst/>
            <a:ahLst/>
            <a:cxnLst/>
            <a:rect r="r" l="l" t="t" b="b"/>
            <a:pathLst>
              <a:path w="426342" fill="none" h="307553">
                <a:moveTo>
                  <a:pt x="426342" y="0"/>
                </a:moveTo>
                <a:lnTo>
                  <a:pt x="0" y="307553"/>
                </a:lnTo>
              </a:path>
            </a:pathLst>
          </a:custGeom>
          <a:noFill/>
          <a:ln w="10000" cap="flat">
            <a:solidFill>
              <a:srgbClr val="696969"/>
            </a:solidFill>
            <a:miter/>
            <a:tailEnd w="med" type="oval" len="med"/>
          </a:ln>
        </p:spPr>
      </p:sp>
      <p:sp>
        <p:nvSpPr>
          <p:cNvPr id="133" name="ConnectLine"/>
          <p:cNvSpPr/>
          <p:nvPr/>
        </p:nvSpPr>
        <p:spPr>
          <a:xfrm>
            <a:off x="4851692" y="3206311"/>
            <a:ext cx="279576" cy="132817"/>
          </a:xfrm>
          <a:custGeom>
            <a:avLst/>
            <a:gdLst/>
            <a:ahLst/>
            <a:cxnLst/>
            <a:rect r="r" l="l" t="t" b="b"/>
            <a:pathLst>
              <a:path w="279576" fill="none" h="132817">
                <a:moveTo>
                  <a:pt x="0" y="0"/>
                </a:moveTo>
                <a:lnTo>
                  <a:pt x="279576" y="132817"/>
                </a:lnTo>
              </a:path>
            </a:pathLst>
          </a:custGeom>
          <a:noFill/>
          <a:ln w="10000" cap="flat">
            <a:solidFill>
              <a:srgbClr val="696969"/>
            </a:solidFill>
            <a:miter/>
            <a:tailEnd w="med" type="oval" len="med"/>
          </a:ln>
        </p:spPr>
      </p:sp>
      <p:sp>
        <p:nvSpPr>
          <p:cNvPr id="134" name="ConnectLine"/>
          <p:cNvSpPr/>
          <p:nvPr/>
        </p:nvSpPr>
        <p:spPr>
          <a:xfrm>
            <a:off x="4887666" y="2188028"/>
            <a:ext cx="356447" cy="153734"/>
          </a:xfrm>
          <a:custGeom>
            <a:avLst/>
            <a:gdLst/>
            <a:ahLst/>
            <a:cxnLst/>
            <a:rect r="r" l="l" t="t" b="b"/>
            <a:pathLst>
              <a:path w="356447" fill="none" h="153734">
                <a:moveTo>
                  <a:pt x="0" y="153734"/>
                </a:moveTo>
                <a:lnTo>
                  <a:pt x="356447" y="0"/>
                </a:lnTo>
              </a:path>
            </a:pathLst>
          </a:custGeom>
          <a:noFill/>
          <a:ln w="10000" cap="flat">
            <a:solidFill>
              <a:srgbClr val="696969"/>
            </a:solidFill>
            <a:miter/>
            <a:tailEnd w="med" type="oval" len="med"/>
          </a:ln>
        </p:spPr>
      </p:sp>
      <p:sp>
        <p:nvSpPr>
          <p:cNvPr id="136" name="ConnectLine"/>
          <p:cNvSpPr/>
          <p:nvPr/>
        </p:nvSpPr>
        <p:spPr>
          <a:xfrm>
            <a:off x="1950590" y="1389606"/>
            <a:ext cx="104834" cy="83845"/>
          </a:xfrm>
          <a:custGeom>
            <a:avLst/>
            <a:gdLst/>
            <a:ahLst/>
            <a:cxnLst/>
            <a:rect r="r" l="l" t="t" b="b"/>
            <a:pathLst>
              <a:path w="104834" fill="none" h="83845">
                <a:moveTo>
                  <a:pt x="104834" y="83845"/>
                </a:moveTo>
                <a:lnTo>
                  <a:pt x="0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37" name="ConnectLine"/>
          <p:cNvSpPr/>
          <p:nvPr/>
        </p:nvSpPr>
        <p:spPr>
          <a:xfrm>
            <a:off x="2984992" y="1424557"/>
            <a:ext cx="76883" cy="55868"/>
          </a:xfrm>
          <a:custGeom>
            <a:avLst/>
            <a:gdLst/>
            <a:ahLst/>
            <a:cxnLst/>
            <a:rect r="r" l="l" t="t" b="b"/>
            <a:pathLst>
              <a:path w="76883" fill="none" h="55868">
                <a:moveTo>
                  <a:pt x="0" y="55868"/>
                </a:moveTo>
                <a:lnTo>
                  <a:pt x="76883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38" name="ConnectLine"/>
          <p:cNvSpPr/>
          <p:nvPr/>
        </p:nvSpPr>
        <p:spPr>
          <a:xfrm>
            <a:off x="1566186" y="2172395"/>
            <a:ext cx="433330" cy="265555"/>
          </a:xfrm>
          <a:custGeom>
            <a:avLst/>
            <a:gdLst/>
            <a:ahLst/>
            <a:cxnLst/>
            <a:rect r="r" l="l" t="t" b="b"/>
            <a:pathLst>
              <a:path w="433330" fill="none" h="265555">
                <a:moveTo>
                  <a:pt x="433330" y="0"/>
                </a:moveTo>
                <a:lnTo>
                  <a:pt x="0" y="265555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39" name="ConnectLine"/>
          <p:cNvSpPr/>
          <p:nvPr/>
        </p:nvSpPr>
        <p:spPr>
          <a:xfrm>
            <a:off x="2488754" y="2437950"/>
            <a:ext cx="13982" cy="118868"/>
          </a:xfrm>
          <a:custGeom>
            <a:avLst/>
            <a:gdLst/>
            <a:ahLst/>
            <a:cxnLst/>
            <a:rect r="r" l="l" t="t" b="b"/>
            <a:pathLst>
              <a:path w="13982" fill="none" h="118868">
                <a:moveTo>
                  <a:pt x="13982" y="0"/>
                </a:moveTo>
                <a:lnTo>
                  <a:pt x="0" y="118868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0" name="ConnectLine"/>
          <p:cNvSpPr/>
          <p:nvPr/>
        </p:nvSpPr>
        <p:spPr>
          <a:xfrm>
            <a:off x="1714073" y="3956798"/>
            <a:ext cx="238330" cy="10000"/>
          </a:xfrm>
          <a:custGeom>
            <a:avLst/>
            <a:gdLst/>
            <a:ahLst/>
            <a:cxnLst/>
            <a:rect r="r" l="l" t="t" b="b"/>
            <a:pathLst>
              <a:path w="238330" fill="none" h="10000">
                <a:moveTo>
                  <a:pt x="238330" y="0"/>
                </a:moveTo>
                <a:lnTo>
                  <a:pt x="0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1" name="ConnectLine"/>
          <p:cNvSpPr/>
          <p:nvPr/>
        </p:nvSpPr>
        <p:spPr>
          <a:xfrm>
            <a:off x="1176263" y="4181509"/>
            <a:ext cx="137281" cy="137281"/>
          </a:xfrm>
          <a:custGeom>
            <a:avLst/>
            <a:gdLst/>
            <a:ahLst/>
            <a:cxnLst/>
            <a:rect r="r" l="l" t="t" b="b"/>
            <a:pathLst>
              <a:path w="137281" fill="none" h="137281">
                <a:moveTo>
                  <a:pt x="137281" y="0"/>
                </a:moveTo>
                <a:lnTo>
                  <a:pt x="0" y="137281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2" name="ConnectLine"/>
          <p:cNvSpPr/>
          <p:nvPr/>
        </p:nvSpPr>
        <p:spPr>
          <a:xfrm>
            <a:off x="1576117" y="5114761"/>
            <a:ext cx="196624" cy="99085"/>
          </a:xfrm>
          <a:custGeom>
            <a:avLst/>
            <a:gdLst/>
            <a:ahLst/>
            <a:cxnLst/>
            <a:rect r="r" l="l" t="t" b="b"/>
            <a:pathLst>
              <a:path w="196624" fill="none" h="99085">
                <a:moveTo>
                  <a:pt x="196624" y="0"/>
                </a:moveTo>
                <a:lnTo>
                  <a:pt x="0" y="99085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3" name="ConnectLine"/>
          <p:cNvSpPr/>
          <p:nvPr/>
        </p:nvSpPr>
        <p:spPr>
          <a:xfrm>
            <a:off x="5424997" y="4154456"/>
            <a:ext cx="103136" cy="344025"/>
          </a:xfrm>
          <a:custGeom>
            <a:avLst/>
            <a:gdLst/>
            <a:ahLst/>
            <a:cxnLst/>
            <a:rect r="r" l="l" t="t" b="b"/>
            <a:pathLst>
              <a:path w="103136" fill="none" h="344025">
                <a:moveTo>
                  <a:pt x="103136" y="0"/>
                </a:moveTo>
                <a:lnTo>
                  <a:pt x="0" y="344025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4" name="ConnectLine"/>
          <p:cNvSpPr/>
          <p:nvPr/>
        </p:nvSpPr>
        <p:spPr>
          <a:xfrm>
            <a:off x="2198840" y="4491201"/>
            <a:ext cx="74615" cy="198985"/>
          </a:xfrm>
          <a:custGeom>
            <a:avLst/>
            <a:gdLst/>
            <a:ahLst/>
            <a:cxnLst/>
            <a:rect r="r" l="l" t="t" b="b"/>
            <a:pathLst>
              <a:path w="74615" fill="none" h="198985">
                <a:moveTo>
                  <a:pt x="74615" y="0"/>
                </a:moveTo>
                <a:lnTo>
                  <a:pt x="0" y="198985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5" name="ConnectLine"/>
          <p:cNvSpPr/>
          <p:nvPr/>
        </p:nvSpPr>
        <p:spPr>
          <a:xfrm>
            <a:off x="6051627" y="4066770"/>
            <a:ext cx="107246" cy="124237"/>
          </a:xfrm>
          <a:custGeom>
            <a:avLst/>
            <a:gdLst/>
            <a:ahLst/>
            <a:cxnLst/>
            <a:rect r="r" l="l" t="t" b="b"/>
            <a:pathLst>
              <a:path w="107246" fill="none" h="124237">
                <a:moveTo>
                  <a:pt x="0" y="0"/>
                </a:moveTo>
                <a:lnTo>
                  <a:pt x="107246" y="124237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6" name="ConnectLine"/>
          <p:cNvSpPr/>
          <p:nvPr/>
        </p:nvSpPr>
        <p:spPr>
          <a:xfrm>
            <a:off x="6613172" y="4778058"/>
            <a:ext cx="159843" cy="194460"/>
          </a:xfrm>
          <a:custGeom>
            <a:avLst/>
            <a:gdLst/>
            <a:ahLst/>
            <a:cxnLst/>
            <a:rect r="r" l="l" t="t" b="b"/>
            <a:pathLst>
              <a:path w="159843" fill="none" h="194460">
                <a:moveTo>
                  <a:pt x="0" y="0"/>
                </a:moveTo>
                <a:lnTo>
                  <a:pt x="159843" y="19446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7" name="ConnectLine"/>
          <p:cNvSpPr/>
          <p:nvPr/>
        </p:nvSpPr>
        <p:spPr>
          <a:xfrm>
            <a:off x="6289606" y="3776372"/>
            <a:ext cx="365506" cy="129605"/>
          </a:xfrm>
          <a:custGeom>
            <a:avLst/>
            <a:gdLst/>
            <a:ahLst/>
            <a:cxnLst/>
            <a:rect r="r" l="l" t="t" b="b"/>
            <a:pathLst>
              <a:path w="365506" fill="none" h="129605">
                <a:moveTo>
                  <a:pt x="0" y="0"/>
                </a:moveTo>
                <a:lnTo>
                  <a:pt x="365506" y="129605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8" name="ConnectLine"/>
          <p:cNvSpPr/>
          <p:nvPr/>
        </p:nvSpPr>
        <p:spPr>
          <a:xfrm>
            <a:off x="6815859" y="3575901"/>
            <a:ext cx="41939" cy="181711"/>
          </a:xfrm>
          <a:custGeom>
            <a:avLst/>
            <a:gdLst/>
            <a:ahLst/>
            <a:cxnLst/>
            <a:rect r="r" l="l" t="t" b="b"/>
            <a:pathLst>
              <a:path w="41939" fill="none" h="181711">
                <a:moveTo>
                  <a:pt x="41939" y="181711"/>
                </a:moveTo>
                <a:lnTo>
                  <a:pt x="0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49" name="ConnectLine"/>
          <p:cNvSpPr/>
          <p:nvPr/>
        </p:nvSpPr>
        <p:spPr>
          <a:xfrm>
            <a:off x="6341423" y="2188028"/>
            <a:ext cx="231207" cy="99308"/>
          </a:xfrm>
          <a:custGeom>
            <a:avLst/>
            <a:gdLst/>
            <a:ahLst/>
            <a:cxnLst/>
            <a:rect r="r" l="l" t="t" b="b"/>
            <a:pathLst>
              <a:path w="231207" fill="none" h="99308">
                <a:moveTo>
                  <a:pt x="0" y="0"/>
                </a:moveTo>
                <a:lnTo>
                  <a:pt x="231207" y="99308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50" name="ConnectLine"/>
          <p:cNvSpPr/>
          <p:nvPr/>
        </p:nvSpPr>
        <p:spPr>
          <a:xfrm>
            <a:off x="6250558" y="1284202"/>
            <a:ext cx="225885" cy="225878"/>
          </a:xfrm>
          <a:custGeom>
            <a:avLst/>
            <a:gdLst/>
            <a:ahLst/>
            <a:cxnLst/>
            <a:rect r="r" l="l" t="t" b="b"/>
            <a:pathLst>
              <a:path w="225885" fill="none" h="225878">
                <a:moveTo>
                  <a:pt x="0" y="225878"/>
                </a:moveTo>
                <a:lnTo>
                  <a:pt x="225885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51" name="ConnectLine"/>
          <p:cNvSpPr/>
          <p:nvPr/>
        </p:nvSpPr>
        <p:spPr>
          <a:xfrm>
            <a:off x="5362928" y="1125656"/>
            <a:ext cx="146779" cy="41919"/>
          </a:xfrm>
          <a:custGeom>
            <a:avLst/>
            <a:gdLst/>
            <a:ahLst/>
            <a:cxnLst/>
            <a:rect r="r" l="l" t="t" b="b"/>
            <a:pathLst>
              <a:path w="146779" fill="none" h="41919">
                <a:moveTo>
                  <a:pt x="0" y="41919"/>
                </a:moveTo>
                <a:lnTo>
                  <a:pt x="146779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52" name="ConnectLine"/>
          <p:cNvSpPr/>
          <p:nvPr/>
        </p:nvSpPr>
        <p:spPr>
          <a:xfrm>
            <a:off x="5293039" y="1496052"/>
            <a:ext cx="55921" cy="41998"/>
          </a:xfrm>
          <a:custGeom>
            <a:avLst/>
            <a:gdLst/>
            <a:ahLst/>
            <a:cxnLst/>
            <a:rect r="r" l="l" t="t" b="b"/>
            <a:pathLst>
              <a:path w="55921" fill="none" h="41998">
                <a:moveTo>
                  <a:pt x="0" y="0"/>
                </a:moveTo>
                <a:lnTo>
                  <a:pt x="55921" y="41998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58" name="ConnectLine"/>
          <p:cNvSpPr/>
          <p:nvPr/>
        </p:nvSpPr>
        <p:spPr>
          <a:xfrm>
            <a:off x="1143489" y="3627541"/>
            <a:ext cx="175077" cy="137023"/>
          </a:xfrm>
          <a:custGeom>
            <a:avLst/>
            <a:gdLst/>
            <a:ahLst/>
            <a:cxnLst/>
            <a:rect r="r" l="l" t="t" b="b"/>
            <a:pathLst>
              <a:path w="175077" fill="none" h="137023">
                <a:moveTo>
                  <a:pt x="175077" y="137023"/>
                </a:moveTo>
                <a:lnTo>
                  <a:pt x="0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59" name="圆形"/>
          <p:cNvSpPr/>
          <p:nvPr/>
        </p:nvSpPr>
        <p:spPr>
          <a:xfrm>
            <a:off x="1106064" y="5032168"/>
            <a:ext cx="373634" cy="378327"/>
          </a:xfrm>
          <a:custGeom>
            <a:avLst/>
            <a:gdLst>
              <a:gd name="connsiteX0" fmla="*/ 0 w 373634"/>
              <a:gd name="connsiteY0" fmla="*/ 189164 h 378327"/>
              <a:gd name="connsiteX1" fmla="*/ 186817 w 373634"/>
              <a:gd name="connsiteY1" fmla="*/ 0 h 378327"/>
              <a:gd name="connsiteX2" fmla="*/ 373634 w 373634"/>
              <a:gd name="connsiteY2" fmla="*/ 189164 h 378327"/>
              <a:gd name="connsiteX3" fmla="*/ 186817 w 373634"/>
              <a:gd name="connsiteY3" fmla="*/ 378327 h 37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373634" h="378327" stroke="false">
                <a:moveTo>
                  <a:pt x="0" y="189164"/>
                </a:moveTo>
                <a:cubicBezTo>
                  <a:pt x="0" y="84692"/>
                  <a:pt x="83641" y="0"/>
                  <a:pt x="186817" y="0"/>
                </a:cubicBezTo>
                <a:cubicBezTo>
                  <a:pt x="289993" y="0"/>
                  <a:pt x="373634" y="84692"/>
                  <a:pt x="373634" y="189164"/>
                </a:cubicBezTo>
                <a:cubicBezTo>
                  <a:pt x="373634" y="293636"/>
                  <a:pt x="289993" y="378327"/>
                  <a:pt x="186817" y="378327"/>
                </a:cubicBezTo>
                <a:cubicBezTo>
                  <a:pt x="83641" y="378327"/>
                  <a:pt x="0" y="293636"/>
                  <a:pt x="0" y="189164"/>
                </a:cubicBezTo>
                <a:close/>
              </a:path>
              <a:path w="373634" fill="none" h="378327">
                <a:moveTo>
                  <a:pt x="0" y="189164"/>
                </a:moveTo>
                <a:cubicBezTo>
                  <a:pt x="0" y="84692"/>
                  <a:pt x="83641" y="0"/>
                  <a:pt x="186817" y="0"/>
                </a:cubicBezTo>
                <a:cubicBezTo>
                  <a:pt x="289993" y="0"/>
                  <a:pt x="373634" y="84692"/>
                  <a:pt x="373634" y="189164"/>
                </a:cubicBezTo>
                <a:cubicBezTo>
                  <a:pt x="373634" y="293636"/>
                  <a:pt x="289993" y="378327"/>
                  <a:pt x="186817" y="378327"/>
                </a:cubicBezTo>
                <a:cubicBezTo>
                  <a:pt x="83641" y="378327"/>
                  <a:pt x="0" y="293636"/>
                  <a:pt x="0" y="189164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0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关键问题</a:t>
            </a:r>
          </a:p>
        </p:txBody>
      </p:sp>
      <p:sp>
        <p:nvSpPr>
          <p:cNvPr id="160" name="圆形"/>
          <p:cNvSpPr/>
          <p:nvPr/>
        </p:nvSpPr>
        <p:spPr>
          <a:xfrm>
            <a:off x="2598694" y="4722222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进化法则分析</a:t>
            </a:r>
          </a:p>
        </p:txBody>
      </p:sp>
      <p:sp>
        <p:nvSpPr>
          <p:cNvPr id="161" name="圆形"/>
          <p:cNvSpPr/>
          <p:nvPr/>
        </p:nvSpPr>
        <p:spPr>
          <a:xfrm>
            <a:off x="3255743" y="3771586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九屏分析</a:t>
            </a:r>
          </a:p>
        </p:txBody>
      </p:sp>
      <p:sp>
        <p:nvSpPr>
          <p:cNvPr id="162" name="圆形"/>
          <p:cNvSpPr/>
          <p:nvPr/>
        </p:nvSpPr>
        <p:spPr>
          <a:xfrm>
            <a:off x="3522946" y="4656673"/>
            <a:ext cx="608061" cy="608061"/>
          </a:xfrm>
          <a:custGeom>
            <a:avLst/>
            <a:gdLst>
              <a:gd name="connsiteX0" fmla="*/ 0 w 608061"/>
              <a:gd name="connsiteY0" fmla="*/ 304031 h 608061"/>
              <a:gd name="connsiteX1" fmla="*/ 304031 w 608061"/>
              <a:gd name="connsiteY1" fmla="*/ 0 h 608061"/>
              <a:gd name="connsiteX2" fmla="*/ 608061 w 608061"/>
              <a:gd name="connsiteY2" fmla="*/ 304031 h 608061"/>
              <a:gd name="connsiteX3" fmla="*/ 304031 w 608061"/>
              <a:gd name="connsiteY3" fmla="*/ 608061 h 60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08061" h="608061" stroke="false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  <a:path w="608061" fill="none" h="608061">
                <a:moveTo>
                  <a:pt x="0" y="304031"/>
                </a:moveTo>
                <a:cubicBezTo>
                  <a:pt x="0" y="136119"/>
                  <a:pt x="136119" y="0"/>
                  <a:pt x="304031" y="0"/>
                </a:cubicBezTo>
                <a:cubicBezTo>
                  <a:pt x="471942" y="0"/>
                  <a:pt x="608061" y="136119"/>
                  <a:pt x="608061" y="304031"/>
                </a:cubicBezTo>
                <a:cubicBezTo>
                  <a:pt x="608061" y="471942"/>
                  <a:pt x="471942" y="608061"/>
                  <a:pt x="304031" y="608061"/>
                </a:cubicBezTo>
                <a:cubicBezTo>
                  <a:pt x="136119" y="608061"/>
                  <a:pt x="0" y="471942"/>
                  <a:pt x="0" y="304031"/>
                </a:cubicBezTo>
                <a:close/>
              </a:path>
            </a:pathLst>
          </a:custGeom>
          <a:solidFill>
            <a:srgbClr val="4ED7C5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资源分析</a:t>
            </a:r>
          </a:p>
        </p:txBody>
      </p:sp>
      <p:sp>
        <p:nvSpPr>
          <p:cNvPr id="166" name="ConnectLine"/>
          <p:cNvSpPr/>
          <p:nvPr/>
        </p:nvSpPr>
        <p:spPr>
          <a:xfrm>
            <a:off x="2674822" y="4462934"/>
            <a:ext cx="130752" cy="275141"/>
          </a:xfrm>
          <a:custGeom>
            <a:avLst/>
            <a:gdLst/>
            <a:ahLst/>
            <a:cxnLst/>
            <a:rect r="r" l="l" t="t" b="b"/>
            <a:pathLst>
              <a:path w="130752" fill="none" h="275141">
                <a:moveTo>
                  <a:pt x="0" y="0"/>
                </a:moveTo>
                <a:lnTo>
                  <a:pt x="130752" y="275141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67" name="ConnectLine"/>
          <p:cNvSpPr/>
          <p:nvPr/>
        </p:nvSpPr>
        <p:spPr>
          <a:xfrm>
            <a:off x="3031322" y="4283039"/>
            <a:ext cx="432629" cy="432629"/>
          </a:xfrm>
          <a:custGeom>
            <a:avLst/>
            <a:gdLst/>
            <a:ahLst/>
            <a:cxnLst/>
            <a:rect r="r" l="l" t="t" b="b"/>
            <a:pathLst>
              <a:path w="432629" fill="none" h="432629">
                <a:moveTo>
                  <a:pt x="0" y="0"/>
                </a:moveTo>
                <a:lnTo>
                  <a:pt x="432629" y="432629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68" name="ConnectLine"/>
          <p:cNvSpPr/>
          <p:nvPr/>
        </p:nvSpPr>
        <p:spPr>
          <a:xfrm>
            <a:off x="3029209" y="3956798"/>
            <a:ext cx="228242" cy="86399"/>
          </a:xfrm>
          <a:custGeom>
            <a:avLst/>
            <a:gdLst/>
            <a:ahLst/>
            <a:cxnLst/>
            <a:rect r="r" l="l" t="t" b="b"/>
            <a:pathLst>
              <a:path w="228242" fill="none" h="86399">
                <a:moveTo>
                  <a:pt x="0" y="0"/>
                </a:moveTo>
                <a:lnTo>
                  <a:pt x="228242" y="86399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sp>
        <p:nvSpPr>
          <p:cNvPr id="169" name="圆形"/>
          <p:cNvSpPr/>
          <p:nvPr/>
        </p:nvSpPr>
        <p:spPr>
          <a:xfrm>
            <a:off x="7201010" y="1500064"/>
            <a:ext cx="687552" cy="687552"/>
          </a:xfrm>
          <a:custGeom>
            <a:avLst/>
            <a:gdLst>
              <a:gd name="connsiteX0" fmla="*/ 0 w 687552"/>
              <a:gd name="connsiteY0" fmla="*/ 343776 h 687552"/>
              <a:gd name="connsiteX1" fmla="*/ 343776 w 687552"/>
              <a:gd name="connsiteY1" fmla="*/ 0 h 687552"/>
              <a:gd name="connsiteX2" fmla="*/ 687552 w 687552"/>
              <a:gd name="connsiteY2" fmla="*/ 343776 h 687552"/>
              <a:gd name="connsiteX3" fmla="*/ 343776 w 687552"/>
              <a:gd name="connsiteY3" fmla="*/ 687552 h 6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r="r" l="l" t="t" b="b"/>
            <a:pathLst>
              <a:path w="687552" h="687552" stroke="false">
                <a:moveTo>
                  <a:pt x="0" y="343776"/>
                </a:moveTo>
                <a:cubicBezTo>
                  <a:pt x="0" y="153914"/>
                  <a:pt x="153914" y="0"/>
                  <a:pt x="343776" y="0"/>
                </a:cubicBezTo>
                <a:cubicBezTo>
                  <a:pt x="533638" y="0"/>
                  <a:pt x="687552" y="153914"/>
                  <a:pt x="687552" y="343776"/>
                </a:cubicBezTo>
                <a:cubicBezTo>
                  <a:pt x="687552" y="533638"/>
                  <a:pt x="533638" y="687552"/>
                  <a:pt x="343776" y="687552"/>
                </a:cubicBezTo>
                <a:cubicBezTo>
                  <a:pt x="153914" y="687552"/>
                  <a:pt x="0" y="533638"/>
                  <a:pt x="0" y="343776"/>
                </a:cubicBezTo>
                <a:close/>
              </a:path>
              <a:path w="687552" fill="none" h="687552">
                <a:moveTo>
                  <a:pt x="0" y="343776"/>
                </a:moveTo>
                <a:cubicBezTo>
                  <a:pt x="0" y="153914"/>
                  <a:pt x="153914" y="0"/>
                  <a:pt x="343776" y="0"/>
                </a:cubicBezTo>
                <a:cubicBezTo>
                  <a:pt x="533638" y="0"/>
                  <a:pt x="687552" y="153914"/>
                  <a:pt x="687552" y="343776"/>
                </a:cubicBezTo>
                <a:cubicBezTo>
                  <a:pt x="687552" y="533638"/>
                  <a:pt x="533638" y="687552"/>
                  <a:pt x="343776" y="687552"/>
                </a:cubicBezTo>
                <a:cubicBezTo>
                  <a:pt x="153914" y="687552"/>
                  <a:pt x="0" y="533638"/>
                  <a:pt x="0" y="343776"/>
                </a:cubicBezTo>
                <a:close/>
              </a:path>
            </a:pathLst>
          </a:custGeom>
          <a:solidFill>
            <a:srgbClr val="4155C6"/>
          </a:solidFill>
          <a:ln w="26667" cap="flat">
            <a:noFill/>
            <a:miter/>
          </a:ln>
        </p:spPr>
        <p:txBody>
          <a:bodyPr tIns="38100" wrap="square" lIns="38100" anchor="ctr" rIns="38100" bIns="38100" rtlCol="0"/>
          <a:lstStyle/>
          <a:p>
            <a:pPr algn="ctr"/>
            <a:r>
              <a:rPr altLang="en-US" dirty="0" lang="zh-CN" sz="120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物理矛盾</a:t>
            </a:r>
          </a:p>
        </p:txBody>
      </p:sp>
      <p:sp>
        <p:nvSpPr>
          <p:cNvPr id="170" name="ConnectLine"/>
          <p:cNvSpPr/>
          <p:nvPr/>
        </p:nvSpPr>
        <p:spPr>
          <a:xfrm>
            <a:off x="6433356" y="1870807"/>
            <a:ext cx="655498" cy="10000"/>
          </a:xfrm>
          <a:custGeom>
            <a:avLst/>
            <a:gdLst/>
            <a:ahLst/>
            <a:cxnLst/>
            <a:rect r="r" l="l" t="t" b="b"/>
            <a:pathLst>
              <a:path w="655498" fill="none" h="10000">
                <a:moveTo>
                  <a:pt x="0" y="0"/>
                </a:moveTo>
                <a:lnTo>
                  <a:pt x="655498" y="0"/>
                </a:lnTo>
              </a:path>
            </a:pathLst>
          </a:custGeom>
          <a:noFill/>
          <a:ln w="10000" cap="flat">
            <a:solidFill>
              <a:srgbClr val="AFAFAF"/>
            </a:solidFill>
            <a:miter/>
            <a:tailEnd w="med" type="oval" len="med"/>
          </a:ln>
        </p:spPr>
      </p:sp>
      <p:pic>
        <p:nvPicPr>
          <p:cNvPr id="172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1892" y="5032168"/>
            <a:ext cx="4176148" cy="1715258"/>
          </a:xfrm>
          <a:prstGeom prst="rect">
            <a:avLst/>
          </a:prstGeom>
        </p:spPr>
      </p:pic>
      <p:pic>
        <p:nvPicPr>
          <p:cNvPr id="174" name="Image 1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75" name="Image 1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76" name="Image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77" name="Imag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78" name="Image 1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79" name="Image 1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80" name="Image 18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81" name="Image 1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-539505"/>
            <a:ext cx="2650000" cy="2650000"/>
          </a:xfrm>
          <a:prstGeom prst="rect"/>
        </p:spPr>
      </p:pic>
      <p:pic>
        <p:nvPicPr>
          <p:cNvPr id="182" name="Image 18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3" name="Image 18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4" name="Image 1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5" name="Image 18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6" name="Image 18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7" name="Image 18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8" name="Image 18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89" name="Image 18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2110495"/>
            <a:ext cx="2650000" cy="2650000"/>
          </a:xfrm>
          <a:prstGeom prst="rect"/>
        </p:spPr>
      </p:pic>
      <p:pic>
        <p:nvPicPr>
          <p:cNvPr id="190" name="Image 19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1" name="Image 19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2" name="Image 19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3" name="Image 19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4" name="Image 19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5" name="Image 19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6" name="Image 19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7" name="Image 19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600" y="4760495"/>
            <a:ext cx="2650000" cy="2650000"/>
          </a:xfrm>
          <a:prstGeom prst="rect"/>
        </p:spPr>
      </p:pic>
      <p:pic>
        <p:nvPicPr>
          <p:cNvPr id="198" name="Image 19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199" name="Image 19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0" name="Image 20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1" name="Image 20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2" name="Image 20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3" name="Image 20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4" name="Image 20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5" name="Image 20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-539505"/>
            <a:ext cx="2650000" cy="2650000"/>
          </a:xfrm>
          <a:prstGeom prst="rect"/>
        </p:spPr>
      </p:pic>
      <p:pic>
        <p:nvPicPr>
          <p:cNvPr id="206" name="Image 20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07" name="Image 20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08" name="Image 208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09" name="Image 20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10" name="Image 21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11" name="Image 21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12" name="Image 21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13" name="Image 213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2110495"/>
            <a:ext cx="2650000" cy="2650000"/>
          </a:xfrm>
          <a:prstGeom prst="rect"/>
        </p:spPr>
      </p:pic>
      <p:pic>
        <p:nvPicPr>
          <p:cNvPr id="214" name="Image 21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15" name="Image 21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16" name="Image 21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17" name="Image 21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18" name="Image 218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19" name="Image 219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20" name="Image 220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21" name="Image 22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0" y="4760495"/>
            <a:ext cx="2650000" cy="2650000"/>
          </a:xfrm>
          <a:prstGeom prst="rect"/>
        </p:spPr>
      </p:pic>
      <p:pic>
        <p:nvPicPr>
          <p:cNvPr id="222" name="Image 222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3" name="Image 223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4" name="Image 224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5" name="Image 225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6" name="Image 22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7" name="Image 227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8" name="Image 228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29" name="Image 229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-539505"/>
            <a:ext cx="2650000" cy="2650000"/>
          </a:xfrm>
          <a:prstGeom prst="rect"/>
        </p:spPr>
      </p:pic>
      <p:pic>
        <p:nvPicPr>
          <p:cNvPr id="230" name="Image 230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1" name="Image 231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2" name="Image 232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3" name="Image 23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4" name="Image 234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5" name="Image 235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6" name="Image 236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7" name="Image 237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2110495"/>
            <a:ext cx="2650000" cy="2650000"/>
          </a:xfrm>
          <a:prstGeom prst="rect"/>
        </p:spPr>
      </p:pic>
      <p:pic>
        <p:nvPicPr>
          <p:cNvPr id="238" name="Image 238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39" name="Image 239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0" name="Image 240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1" name="Image 241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2" name="Image 242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3" name="Image 243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4" name="Image 244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5" name="Image 245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00" y="4760495"/>
            <a:ext cx="2650000" cy="2650000"/>
          </a:xfrm>
          <a:prstGeom prst="rect"/>
        </p:spPr>
      </p:pic>
      <p:pic>
        <p:nvPicPr>
          <p:cNvPr id="246" name="Image 246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47" name="Image 247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48" name="Image 248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49" name="Image 249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50" name="Image 250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51" name="Image 251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52" name="Image 252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53" name="Image 253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-539505"/>
            <a:ext cx="2650000" cy="2650000"/>
          </a:xfrm>
          <a:prstGeom prst="rect"/>
        </p:spPr>
      </p:pic>
      <p:pic>
        <p:nvPicPr>
          <p:cNvPr id="254" name="Image 254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55" name="Image 255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56" name="Image 256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57" name="Image 257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58" name="Image 258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59" name="Image 259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60" name="Image 260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61" name="Image 261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2110495"/>
            <a:ext cx="2650000" cy="2650000"/>
          </a:xfrm>
          <a:prstGeom prst="rect"/>
        </p:spPr>
      </p:pic>
      <p:pic>
        <p:nvPicPr>
          <p:cNvPr id="262" name="Image 262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3" name="Image 263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4" name="Image 264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5" name="Image 265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6" name="Image 266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7" name="Image 267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8" name="Image 268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69" name="Image 269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00" y="4760495"/>
            <a:ext cx="2650000" cy="2650000"/>
          </a:xfrm>
          <a:prstGeom prst="rect"/>
        </p:spPr>
      </p:pic>
      <p:pic>
        <p:nvPicPr>
          <p:cNvPr id="270" name="Image 270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1" name="Image 271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2" name="Image 272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3" name="Image 273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4" name="Image 274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5" name="Image 275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6" name="Image 276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  <p:pic>
        <p:nvPicPr>
          <p:cNvPr id="277" name="Image 277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0" y="-539505"/>
            <a:ext cx="2245040" cy="6414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dc="http://purl.org/dc/elements/1.1/" xmlns:xsi="http://www.w3.org/2001/XMLSchema-instance" xmlns:dcterms="http://purl.org/dc/terms/" xmlns:cp="http://schemas.openxmlformats.org/package/2006/metadata/core-properties">
  <dc:title>PowerPoint Presentation</dc:title>
  <dc:creator>31677</dc:creator>
  <cp:lastModifiedBy>31677</cp:lastModifiedBy>
  <cp:revision>1</cp:revision>
  <dcterms:created xsi:type="dcterms:W3CDTF">2024-06-29T18:57:02Z</dcterms:created>
  <dcterms:modified xsi:type="dcterms:W3CDTF">2024-06-29T18:57:02Z</dcterms:modified>
</cp:coreProperties>
</file>