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73" r:id="rId16"/>
    <p:sldId id="274" r:id="rId17"/>
    <p:sldId id="280" r:id="rId18"/>
    <p:sldId id="281" r:id="rId19"/>
    <p:sldId id="275" r:id="rId20"/>
    <p:sldId id="276" r:id="rId21"/>
    <p:sldId id="277" r:id="rId22"/>
    <p:sldId id="283" r:id="rId23"/>
    <p:sldId id="278" r:id="rId24"/>
    <p:sldId id="282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9T20:53:22.4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1 265,'29'-7,"1"1,0 1,0 2,59 1,-37 1,456-2,-305 4,-25-14,-27 0,484 14,-56 56,-443-45,202-6,-24-4,-251 5,107 25,32 4,-179-33,-1 1,0 1,0 0,25 11,81 42,20 6,-101-50,1-2,0-2,84 6,148-9,-238-5,0 2,70 16,-61-9,55 3,201-11,-183-5,-86 0,0-2,0-1,39-12,36-6,-71 15,0-3,68-26,34-9,-100 33,63-26,-67 23,76-21,-24 11,14-4,-62 21,51-20,-46 13,3 2,1 3,0 2,71-4,160 8,-190 6,-171-6,-148-27,107 12,-211-38,-359-40,323 98,154 4,122-5,-104 2,181 1,1-1,-1 1,1 1,0 0,-1 1,1 0,1 0,-12 7,-5 6,-40 31,20-13,25-21,-1-1,0-1,0-1,-1-1,-1-1,0-1,0-1,0-1,-38 3,-21-3,-133-7,80-2,-80-11,2 1,190 13,-1 0,-42-5,39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9T20:57:26.0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1,'0'1,"1"0,-1 0,0 0,1 0,-1 0,1 0,-1 0,1 0,0-1,-1 1,1 0,0 0,0 0,0-1,0 1,-1 0,1-1,2 2,22 11,-16-8,4 1,1 0,-1-1,1 0,0-1,26 4,74 2,1 1,3 7,129 3,6 6,-169-14,143 2,1487-19,-923 7,-545-3,-211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DDEB-451C-C920-2BB3-B600C9C41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F0666-CF5D-1BA8-6C4B-93807D9AF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5A0AC-7A42-4BE7-B185-09A10744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2C66-85D4-4ED2-8EE5-C6402ED720A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2230A-2954-D2FA-6D9C-E43DC24B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2F55F-8530-62C0-1CFD-0AADC839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4ACB-6BBE-4AB4-AA9C-2801BBE4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1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2DC0-B1EC-4096-9BF3-53D420DD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AF64D-2BA0-51EF-81C5-95F8218BE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A9D36-0382-5C6F-6C42-1D68B9A6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2C66-85D4-4ED2-8EE5-C6402ED720A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AFCBE-C8BC-68BB-4A6E-D618B31E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99031-AD46-B159-60A4-79B39A9B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4ACB-6BBE-4AB4-AA9C-2801BBE4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0DE7B6-63D7-1E07-4AD7-BF42AF95C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2A3D9-3AC9-F7B5-D619-E07681FF4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C723D-AC48-16EF-3624-8F6C78A9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2C66-85D4-4ED2-8EE5-C6402ED720A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8AA1B-B0F8-AED5-6E35-3B1B236E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D6594-B592-E7C4-31E8-6FD1A3CD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4ACB-6BBE-4AB4-AA9C-2801BBE4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1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6EAD-B644-334E-5E41-D36DFAD6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5DB55-0AC0-ECFC-854D-2D42F7C28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A4E90-ECC5-3385-B4A7-FEFE5BFC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2C66-85D4-4ED2-8EE5-C6402ED720A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D9AD0-1837-7124-A824-513AD2E8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D9A8F-7092-F392-D7CF-916FF6FE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4ACB-6BBE-4AB4-AA9C-2801BBE4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2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2EB7-F49E-8F5B-0983-6D7E17545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2BBD8-36ED-F8D0-64FB-17159E15D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B1DBC-F211-4C49-2C2B-B3E33E32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2C66-85D4-4ED2-8EE5-C6402ED720A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B9B6B-4603-7BCA-4BA7-F3D9445E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CAC0E-91EF-A579-5A81-85F6B71F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4ACB-6BBE-4AB4-AA9C-2801BBE4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7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D1BA7-629D-817B-94B1-8F9EF0977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8BEDA-2FB0-61DA-B8B7-A6EEAC89F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FCBA0-0940-F3B6-6728-D542CB7C7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90FD9-0292-B76F-9385-522D9D83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2C66-85D4-4ED2-8EE5-C6402ED720A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28612-0A9F-7EF6-0ED1-4C0F8296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0DA01-EB5B-9A0D-A95E-431319D1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4ACB-6BBE-4AB4-AA9C-2801BBE4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7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25477-6B7B-4DF5-87CD-5887C50E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F940A-DC88-F73D-11AF-A086BAFBF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D7744-68E9-2080-67E5-BD48E8B5A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9BADC-17FC-A3A5-F4FC-336C720AB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2122C-6DED-5790-F142-0B8D29254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C95629-A2F2-F16C-E59D-85A2542E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2C66-85D4-4ED2-8EE5-C6402ED720A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8B3C2-FDEC-CB5A-910B-105A0DC1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6D61A4-E36D-870E-08B2-09E84B81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4ACB-6BBE-4AB4-AA9C-2801BBE4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1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51B84-EC6D-7D85-4E92-57EC1FF7A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81848-E99A-33D0-6C5E-60FF11D68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2C66-85D4-4ED2-8EE5-C6402ED720A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AF24A-B85B-8303-F777-FA344F8D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1B12C-E89A-9559-22AB-581C8027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4ACB-6BBE-4AB4-AA9C-2801BBE4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1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4754B9-760C-6246-91C6-AB85438C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2C66-85D4-4ED2-8EE5-C6402ED720A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8DDF4-D4C4-D922-1D66-3A555C15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58B12-C68A-71D0-0687-5A563B8A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4ACB-6BBE-4AB4-AA9C-2801BBE4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9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C09CD-7BF1-A696-B660-C60B41B9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5039D-384C-0856-D644-0E7A30692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F1D62-433F-4A2F-F2A4-5C4950FBF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2EC12-2C3D-7135-D34C-BD633B4B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2C66-85D4-4ED2-8EE5-C6402ED720A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C800B-86AC-15A3-91D0-DA2C3E39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2A2E4-01A3-77E0-A0C0-3216AC57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4ACB-6BBE-4AB4-AA9C-2801BBE4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3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B1089-D61A-BDE1-B944-344D46B97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FD755C-CED3-6C85-BACD-B80370E36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05828-7427-0B4B-D354-5A358A953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8DDF5-740E-C1C7-7542-14FEAD6D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2C66-85D4-4ED2-8EE5-C6402ED720A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30D96-8375-035C-7819-9767B603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49E74-8421-8C4A-7DED-B28C422A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4ACB-6BBE-4AB4-AA9C-2801BBE4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7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FA0652-D0E6-9587-B57E-4E6A2FD3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6823D-A513-4F72-9A77-80EC82F85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D7D81-1391-6D11-5030-C7BD6524E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2C66-85D4-4ED2-8EE5-C6402ED720A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89BCE-AD3B-584F-E214-12B5B9C26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0F57C-F959-F1C0-98FF-15790B385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64ACB-6BBE-4AB4-AA9C-2801BBE4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1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1BD33-0D10-999A-BA65-9810C9C26E7C}"/>
              </a:ext>
            </a:extLst>
          </p:cNvPr>
          <p:cNvSpPr txBox="1"/>
          <p:nvPr/>
        </p:nvSpPr>
        <p:spPr>
          <a:xfrm>
            <a:off x="3865416" y="216816"/>
            <a:ext cx="4259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Online Exam portal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BAA6E-21DF-C45A-FD3F-391D576B7C31}"/>
              </a:ext>
            </a:extLst>
          </p:cNvPr>
          <p:cNvSpPr txBox="1"/>
          <p:nvPr/>
        </p:nvSpPr>
        <p:spPr>
          <a:xfrm>
            <a:off x="556182" y="1319109"/>
            <a:ext cx="50716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              Admin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Login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CRUD Student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Assign course to Student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CRUD Course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CRUD Question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View Score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Logout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38C162-4B2A-036F-FF69-A87D5021269D}"/>
              </a:ext>
            </a:extLst>
          </p:cNvPr>
          <p:cNvSpPr txBox="1"/>
          <p:nvPr/>
        </p:nvSpPr>
        <p:spPr>
          <a:xfrm>
            <a:off x="6656896" y="1811551"/>
            <a:ext cx="507162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              Student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Login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Send password to email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View Courses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Take Exam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View Score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Logout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4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9F855CA-DA6C-78AE-D22E-A54BF7609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548"/>
            <a:ext cx="7868530" cy="32117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F69141-39FD-00C8-486A-878D11359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777" y="2259274"/>
            <a:ext cx="3419169" cy="12644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335852-9E38-48A9-004B-5D676005B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765" y="3720441"/>
            <a:ext cx="9090581" cy="171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64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BDD592-25B5-D085-3F35-A660E871B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85" y="395926"/>
            <a:ext cx="10649629" cy="51974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2E5F38-A5A6-65C0-E330-6065E2658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00" y="3799933"/>
            <a:ext cx="5578323" cy="118120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BABBF5-E96E-B4AF-D26A-A086F00B9F8E}"/>
              </a:ext>
            </a:extLst>
          </p:cNvPr>
          <p:cNvCxnSpPr/>
          <p:nvPr/>
        </p:nvCxnSpPr>
        <p:spPr>
          <a:xfrm flipH="1">
            <a:off x="3610466" y="1055802"/>
            <a:ext cx="2318994" cy="28374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067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85F3C8B-64C7-A108-0B7F-A8B202A7F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061" y="4134537"/>
            <a:ext cx="7134225" cy="2114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684EDD-DBA5-4388-364C-BD3BE2A99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12" y="524071"/>
            <a:ext cx="11023110" cy="30527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9661B62-E7CE-BB64-6697-2053E1C6FAB0}"/>
              </a:ext>
            </a:extLst>
          </p:cNvPr>
          <p:cNvSpPr/>
          <p:nvPr/>
        </p:nvSpPr>
        <p:spPr>
          <a:xfrm>
            <a:off x="367612" y="4562573"/>
            <a:ext cx="3327662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 check is implemented for all the pages to avoid direct page access. Session is used.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28F08B-EACC-05B7-858A-EBFA8DFAC5E1}"/>
              </a:ext>
            </a:extLst>
          </p:cNvPr>
          <p:cNvCxnSpPr/>
          <p:nvPr/>
        </p:nvCxnSpPr>
        <p:spPr>
          <a:xfrm flipV="1">
            <a:off x="1677971" y="3576846"/>
            <a:ext cx="0" cy="9480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C20339-8951-FDE9-3819-734A7373770F}"/>
              </a:ext>
            </a:extLst>
          </p:cNvPr>
          <p:cNvCxnSpPr/>
          <p:nvPr/>
        </p:nvCxnSpPr>
        <p:spPr>
          <a:xfrm>
            <a:off x="3695274" y="5363852"/>
            <a:ext cx="4297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43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91C70D-B8F5-1668-29E1-4DEC4F286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6577"/>
            <a:ext cx="10333044" cy="391021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2E21DD-1059-E9FC-670A-F218AC485296}"/>
              </a:ext>
            </a:extLst>
          </p:cNvPr>
          <p:cNvCxnSpPr/>
          <p:nvPr/>
        </p:nvCxnSpPr>
        <p:spPr>
          <a:xfrm flipV="1">
            <a:off x="1828800" y="2969443"/>
            <a:ext cx="1800520" cy="1055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354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7092F1-96BB-5A17-8A56-9EEB26A70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48097"/>
            <a:ext cx="10905066" cy="4961804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12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0B787-E437-4DF0-4998-B10D2ABD5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54" y="643467"/>
            <a:ext cx="10462091" cy="5571065"/>
          </a:xfrm>
          <a:prstGeom prst="rect">
            <a:avLst/>
          </a:prstGeom>
          <a:ln>
            <a:noFill/>
          </a:ln>
        </p:spPr>
      </p:pic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8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E23998-7C50-A96E-0FC0-192831DDE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28"/>
          <a:stretch/>
        </p:blipFill>
        <p:spPr>
          <a:xfrm>
            <a:off x="810619" y="643467"/>
            <a:ext cx="10570761" cy="5571065"/>
          </a:xfrm>
          <a:prstGeom prst="rect">
            <a:avLst/>
          </a:prstGeom>
          <a:ln>
            <a:noFill/>
          </a:ln>
        </p:spPr>
      </p:pic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27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209CF1-B2A0-D56A-F06F-2D537BAC0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98041"/>
            <a:ext cx="10905066" cy="4661916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42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5538F4-5C4C-0A68-5795-A6772D5AC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98041"/>
            <a:ext cx="10905066" cy="4661916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25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F230B4-4934-D7D1-5405-6C59C0E91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279" y="643467"/>
            <a:ext cx="10511442" cy="5571065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0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73F9A7-4951-8C14-F064-81AA761AA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14892"/>
              </p:ext>
            </p:extLst>
          </p:nvPr>
        </p:nvGraphicFramePr>
        <p:xfrm>
          <a:off x="3611252" y="1592116"/>
          <a:ext cx="1559612" cy="1836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612">
                  <a:extLst>
                    <a:ext uri="{9D8B030D-6E8A-4147-A177-3AD203B41FA5}">
                      <a16:colId xmlns:a16="http://schemas.microsoft.com/office/drawing/2014/main" val="476632264"/>
                    </a:ext>
                  </a:extLst>
                </a:gridCol>
              </a:tblGrid>
              <a:tr h="37384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 students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239112"/>
                  </a:ext>
                </a:extLst>
              </a:tr>
              <a:tr h="846798">
                <a:tc>
                  <a:txBody>
                    <a:bodyPr/>
                    <a:lstStyle/>
                    <a:p>
                      <a:r>
                        <a:rPr lang="en-US" b="1" dirty="0"/>
                        <a:t>stud_id – PK</a:t>
                      </a:r>
                    </a:p>
                    <a:p>
                      <a:r>
                        <a:rPr lang="en-US" dirty="0"/>
                        <a:t>first_name  </a:t>
                      </a:r>
                    </a:p>
                    <a:p>
                      <a:r>
                        <a:rPr lang="en-US" dirty="0"/>
                        <a:t>Last_name</a:t>
                      </a:r>
                    </a:p>
                    <a:p>
                      <a:r>
                        <a:rPr lang="en-US" dirty="0"/>
                        <a:t>Email</a:t>
                      </a:r>
                    </a:p>
                    <a:p>
                      <a:r>
                        <a:rPr lang="en-US" dirty="0"/>
                        <a:t>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6712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E9555E8-F2B5-BC84-4E62-322274F4E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909325"/>
              </p:ext>
            </p:extLst>
          </p:nvPr>
        </p:nvGraphicFramePr>
        <p:xfrm>
          <a:off x="7021136" y="1691705"/>
          <a:ext cx="255728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281">
                  <a:extLst>
                    <a:ext uri="{9D8B030D-6E8A-4147-A177-3AD203B41FA5}">
                      <a16:colId xmlns:a16="http://schemas.microsoft.com/office/drawing/2014/main" val="476632264"/>
                    </a:ext>
                  </a:extLst>
                </a:gridCol>
              </a:tblGrid>
              <a:tr h="34573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 student_assignment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239112"/>
                  </a:ext>
                </a:extLst>
              </a:tr>
              <a:tr h="904798">
                <a:tc>
                  <a:txBody>
                    <a:bodyPr/>
                    <a:lstStyle/>
                    <a:p>
                      <a:r>
                        <a:rPr lang="en-US" b="1" dirty="0"/>
                        <a:t>stud_id – FK</a:t>
                      </a:r>
                    </a:p>
                    <a:p>
                      <a:r>
                        <a:rPr lang="en-US" dirty="0"/>
                        <a:t>Course_id - FK  </a:t>
                      </a:r>
                    </a:p>
                    <a:p>
                      <a:r>
                        <a:rPr lang="en-US" dirty="0"/>
                        <a:t>Exam_taken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671274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40CE6B7-B3A5-1415-5BCC-79C3F01E4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509862"/>
              </p:ext>
            </p:extLst>
          </p:nvPr>
        </p:nvGraphicFramePr>
        <p:xfrm>
          <a:off x="389642" y="1592116"/>
          <a:ext cx="2010527" cy="1220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527">
                  <a:extLst>
                    <a:ext uri="{9D8B030D-6E8A-4147-A177-3AD203B41FA5}">
                      <a16:colId xmlns:a16="http://schemas.microsoft.com/office/drawing/2014/main" val="476632264"/>
                    </a:ext>
                  </a:extLst>
                </a:gridCol>
              </a:tblGrid>
              <a:tr h="37384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admin_users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239112"/>
                  </a:ext>
                </a:extLst>
              </a:tr>
              <a:tr h="846798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  <a:p>
                      <a:r>
                        <a:rPr lang="en-US" dirty="0"/>
                        <a:t>pwd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67127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8AE60CD2-CF9B-CF0C-F83B-4E699EC1D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210103"/>
              </p:ext>
            </p:extLst>
          </p:nvPr>
        </p:nvGraphicFramePr>
        <p:xfrm>
          <a:off x="4870779" y="4589776"/>
          <a:ext cx="1850272" cy="1220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272">
                  <a:extLst>
                    <a:ext uri="{9D8B030D-6E8A-4147-A177-3AD203B41FA5}">
                      <a16:colId xmlns:a16="http://schemas.microsoft.com/office/drawing/2014/main" val="476632264"/>
                    </a:ext>
                  </a:extLst>
                </a:gridCol>
              </a:tblGrid>
              <a:tr h="37384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 batch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239112"/>
                  </a:ext>
                </a:extLst>
              </a:tr>
              <a:tr h="846798">
                <a:tc>
                  <a:txBody>
                    <a:bodyPr/>
                    <a:lstStyle/>
                    <a:p>
                      <a:r>
                        <a:rPr lang="en-US" b="1" dirty="0"/>
                        <a:t>Course_id – PK</a:t>
                      </a:r>
                    </a:p>
                    <a:p>
                      <a:r>
                        <a:rPr lang="en-US" dirty="0"/>
                        <a:t>Course_name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67127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E1FCD8D-54B9-4131-613E-99B123688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613708"/>
              </p:ext>
            </p:extLst>
          </p:nvPr>
        </p:nvGraphicFramePr>
        <p:xfrm>
          <a:off x="8861720" y="3753212"/>
          <a:ext cx="1850272" cy="2659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272">
                  <a:extLst>
                    <a:ext uri="{9D8B030D-6E8A-4147-A177-3AD203B41FA5}">
                      <a16:colId xmlns:a16="http://schemas.microsoft.com/office/drawing/2014/main" val="476632264"/>
                    </a:ext>
                  </a:extLst>
                </a:gridCol>
              </a:tblGrid>
              <a:tr h="37384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 question_bank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239112"/>
                  </a:ext>
                </a:extLst>
              </a:tr>
              <a:tr h="846798">
                <a:tc>
                  <a:txBody>
                    <a:bodyPr/>
                    <a:lstStyle/>
                    <a:p>
                      <a:r>
                        <a:rPr lang="en-US" b="1" dirty="0"/>
                        <a:t>Course_id – FK</a:t>
                      </a:r>
                    </a:p>
                    <a:p>
                      <a:r>
                        <a:rPr lang="en-US" b="1" dirty="0"/>
                        <a:t>Question_id - PK</a:t>
                      </a:r>
                    </a:p>
                    <a:p>
                      <a:r>
                        <a:rPr lang="en-US" dirty="0"/>
                        <a:t>Question</a:t>
                      </a:r>
                    </a:p>
                    <a:p>
                      <a:r>
                        <a:rPr lang="en-US" dirty="0"/>
                        <a:t>Option_1</a:t>
                      </a:r>
                    </a:p>
                    <a:p>
                      <a:r>
                        <a:rPr lang="en-US" dirty="0"/>
                        <a:t>Option_2</a:t>
                      </a:r>
                    </a:p>
                    <a:p>
                      <a:r>
                        <a:rPr lang="en-US" dirty="0"/>
                        <a:t>Option_3</a:t>
                      </a:r>
                    </a:p>
                    <a:p>
                      <a:r>
                        <a:rPr lang="en-US" dirty="0"/>
                        <a:t>Option_4</a:t>
                      </a:r>
                    </a:p>
                    <a:p>
                      <a:r>
                        <a:rPr lang="en-US" dirty="0"/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671274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F4CBA209-E309-CDEE-F599-40399C7C0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061453"/>
              </p:ext>
            </p:extLst>
          </p:nvPr>
        </p:nvGraphicFramePr>
        <p:xfrm>
          <a:off x="1480009" y="4522174"/>
          <a:ext cx="1850272" cy="1288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272">
                  <a:extLst>
                    <a:ext uri="{9D8B030D-6E8A-4147-A177-3AD203B41FA5}">
                      <a16:colId xmlns:a16="http://schemas.microsoft.com/office/drawing/2014/main" val="476632264"/>
                    </a:ext>
                  </a:extLst>
                </a:gridCol>
              </a:tblGrid>
              <a:tr h="37384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239112"/>
                  </a:ext>
                </a:extLst>
              </a:tr>
              <a:tr h="846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Stud_id - FK</a:t>
                      </a:r>
                    </a:p>
                    <a:p>
                      <a:r>
                        <a:rPr lang="en-US" b="1" dirty="0"/>
                        <a:t>Course_id – FK</a:t>
                      </a:r>
                    </a:p>
                    <a:p>
                      <a:r>
                        <a:rPr lang="en-US" dirty="0"/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671274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EC372B-C9A5-276C-82A6-C29CC392D5E1}"/>
              </a:ext>
            </a:extLst>
          </p:cNvPr>
          <p:cNvCxnSpPr/>
          <p:nvPr/>
        </p:nvCxnSpPr>
        <p:spPr>
          <a:xfrm>
            <a:off x="5170864" y="2202437"/>
            <a:ext cx="1850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A111FC2-0E49-9B62-A135-B4B0AE6856F5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H="1" flipV="1">
            <a:off x="5429022" y="2997663"/>
            <a:ext cx="2120832" cy="10633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95B2152-EFF9-CEDC-23F5-01F25EE05D94}"/>
              </a:ext>
            </a:extLst>
          </p:cNvPr>
          <p:cNvCxnSpPr>
            <a:cxnSpLocks/>
          </p:cNvCxnSpPr>
          <p:nvPr/>
        </p:nvCxnSpPr>
        <p:spPr>
          <a:xfrm flipV="1">
            <a:off x="6096000" y="4308049"/>
            <a:ext cx="2775408" cy="281726"/>
          </a:xfrm>
          <a:prstGeom prst="bentConnector3">
            <a:avLst>
              <a:gd name="adj1" fmla="val 55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1C9548F-5BAC-1B1B-5AFA-4982766642BB}"/>
              </a:ext>
            </a:extLst>
          </p:cNvPr>
          <p:cNvCxnSpPr>
            <a:cxnSpLocks/>
          </p:cNvCxnSpPr>
          <p:nvPr/>
        </p:nvCxnSpPr>
        <p:spPr>
          <a:xfrm rot="5400000">
            <a:off x="1971274" y="2882195"/>
            <a:ext cx="2319734" cy="960223"/>
          </a:xfrm>
          <a:prstGeom prst="bentConnector3">
            <a:avLst>
              <a:gd name="adj1" fmla="val 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673DFDF-43B7-35EE-F652-ADFA286A5114}"/>
              </a:ext>
            </a:extLst>
          </p:cNvPr>
          <p:cNvCxnSpPr/>
          <p:nvPr/>
        </p:nvCxnSpPr>
        <p:spPr>
          <a:xfrm flipH="1">
            <a:off x="3330281" y="5083134"/>
            <a:ext cx="1540498" cy="22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40DE285-7DF9-90E0-1B40-177CAE4E2C5C}"/>
              </a:ext>
            </a:extLst>
          </p:cNvPr>
          <p:cNvSpPr txBox="1"/>
          <p:nvPr/>
        </p:nvSpPr>
        <p:spPr>
          <a:xfrm>
            <a:off x="2505609" y="213447"/>
            <a:ext cx="6904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Online Exam portal – DB Design</a:t>
            </a:r>
          </a:p>
        </p:txBody>
      </p:sp>
    </p:spTree>
    <p:extLst>
      <p:ext uri="{BB962C8B-B14F-4D97-AF65-F5344CB8AC3E}">
        <p14:creationId xmlns:p14="http://schemas.microsoft.com/office/powerpoint/2010/main" val="270027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577A8F-C59C-5D01-214B-CBDDD637B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279" y="643467"/>
            <a:ext cx="10511442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84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B6D5E8-9F8E-62CF-448B-5850D3AD6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954" y="643467"/>
            <a:ext cx="10462091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72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4B7E93-EE06-F8DC-88F8-9A641F8B2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093128"/>
            <a:ext cx="10905066" cy="2671742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92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88B306-21DB-1997-B24C-9429F92CB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279" y="643467"/>
            <a:ext cx="10511442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41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2D77BE-DCAD-740F-E41A-CB49AA1C9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98153"/>
            <a:ext cx="10905066" cy="5261692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98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2E6850-7684-1E06-7D2A-BB6FFC129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279" y="643467"/>
            <a:ext cx="10511442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0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30F8-7F48-4528-D64B-FDF29F6B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213"/>
          </a:xfrm>
        </p:spPr>
        <p:txBody>
          <a:bodyPr/>
          <a:lstStyle/>
          <a:p>
            <a:pPr algn="ctr"/>
            <a:r>
              <a:rPr lang="en-US" dirty="0"/>
              <a:t>Admin Login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532881-3ABF-1B67-E7E6-4FD76D2EA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402" y="1244338"/>
            <a:ext cx="6391054" cy="51059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7B3C6D-6039-934F-2AD3-EDC6A5747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787" y="1772238"/>
            <a:ext cx="5966762" cy="559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2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4FF7-306B-BE0D-E346-DA92E6F93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15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Home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50CB97-3D79-F386-ABF7-1D0608E70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34" y="1006733"/>
            <a:ext cx="9652655" cy="522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1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C5EB9-7B2D-E3E7-4919-45882776E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75" y="1317293"/>
            <a:ext cx="8090579" cy="48596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FE4FF6-52C6-3E2D-54E9-E38EFEEA2B2F}"/>
              </a:ext>
            </a:extLst>
          </p:cNvPr>
          <p:cNvSpPr/>
          <p:nvPr/>
        </p:nvSpPr>
        <p:spPr>
          <a:xfrm>
            <a:off x="3374796" y="3429000"/>
            <a:ext cx="1725105" cy="13126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Implemented </a:t>
            </a:r>
          </a:p>
          <a:p>
            <a:pPr algn="ctr"/>
            <a:r>
              <a:rPr lang="en-US" dirty="0" err="1"/>
              <a:t>Jquery</a:t>
            </a:r>
            <a:r>
              <a:rPr lang="en-US" dirty="0"/>
              <a:t>, </a:t>
            </a:r>
            <a:r>
              <a:rPr lang="en-US" dirty="0" err="1"/>
              <a:t>json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32F849-A810-EDC8-E841-C6BF08A70938}"/>
              </a:ext>
            </a:extLst>
          </p:cNvPr>
          <p:cNvCxnSpPr/>
          <p:nvPr/>
        </p:nvCxnSpPr>
        <p:spPr>
          <a:xfrm flipH="1">
            <a:off x="5099901" y="3318235"/>
            <a:ext cx="829559" cy="556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158321-D466-D0BE-CBD8-82BA4CADDDDF}"/>
              </a:ext>
            </a:extLst>
          </p:cNvPr>
          <p:cNvCxnSpPr>
            <a:cxnSpLocks/>
          </p:cNvCxnSpPr>
          <p:nvPr/>
        </p:nvCxnSpPr>
        <p:spPr>
          <a:xfrm flipH="1" flipV="1">
            <a:off x="5099901" y="4251489"/>
            <a:ext cx="829559" cy="81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152F13DD-465E-342B-114F-55FABE3B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15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Add Student to DB</a:t>
            </a:r>
          </a:p>
        </p:txBody>
      </p:sp>
    </p:spTree>
    <p:extLst>
      <p:ext uri="{BB962C8B-B14F-4D97-AF65-F5344CB8AC3E}">
        <p14:creationId xmlns:p14="http://schemas.microsoft.com/office/powerpoint/2010/main" val="187858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24BF2C-9AB3-1C69-305B-98484817B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41" y="162441"/>
            <a:ext cx="10446971" cy="63514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7BBFCF-BCE7-BFF5-7D63-E007CFBE2753}"/>
              </a:ext>
            </a:extLst>
          </p:cNvPr>
          <p:cNvSpPr/>
          <p:nvPr/>
        </p:nvSpPr>
        <p:spPr>
          <a:xfrm>
            <a:off x="1621409" y="4128940"/>
            <a:ext cx="2300141" cy="13008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Java Script Sort for all the column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9154ED-2CE5-C71F-AB08-90355B24FEBD}"/>
              </a:ext>
            </a:extLst>
          </p:cNvPr>
          <p:cNvCxnSpPr/>
          <p:nvPr/>
        </p:nvCxnSpPr>
        <p:spPr>
          <a:xfrm flipV="1">
            <a:off x="3026004" y="1159497"/>
            <a:ext cx="1225485" cy="2969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75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31C652-DA2F-8D79-7334-D658F5631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024"/>
            <a:ext cx="9873006" cy="1519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9294BE-E734-7DA0-006E-4A9C4D499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625" y="1874054"/>
            <a:ext cx="6498210" cy="310989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FABC65-41F9-9730-628C-438519A05C30}"/>
              </a:ext>
            </a:extLst>
          </p:cNvPr>
          <p:cNvCxnSpPr/>
          <p:nvPr/>
        </p:nvCxnSpPr>
        <p:spPr>
          <a:xfrm>
            <a:off x="7503736" y="1536569"/>
            <a:ext cx="226243" cy="115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E11948C-CC5F-6FF8-8D7C-50BBD3AD9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28" y="3946323"/>
            <a:ext cx="5196526" cy="28097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7DAB11A-0DEE-841C-51A3-D21B1F5D08BC}"/>
              </a:ext>
            </a:extLst>
          </p:cNvPr>
          <p:cNvSpPr/>
          <p:nvPr/>
        </p:nvSpPr>
        <p:spPr>
          <a:xfrm>
            <a:off x="5854045" y="4562573"/>
            <a:ext cx="4678837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Double post is avoided here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13C382-043D-38C4-3EDE-85BFC967EF61}"/>
              </a:ext>
            </a:extLst>
          </p:cNvPr>
          <p:cNvCxnSpPr/>
          <p:nvPr/>
        </p:nvCxnSpPr>
        <p:spPr>
          <a:xfrm flipH="1">
            <a:off x="4279769" y="5052767"/>
            <a:ext cx="1574276" cy="848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573D940-ED5D-2E35-28DB-F3DB609D0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20" y="561371"/>
            <a:ext cx="2721155" cy="310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6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3A2525B-67F8-C184-3DC9-5E8140A21D60}"/>
              </a:ext>
            </a:extLst>
          </p:cNvPr>
          <p:cNvSpPr/>
          <p:nvPr/>
        </p:nvSpPr>
        <p:spPr>
          <a:xfrm>
            <a:off x="537328" y="5005633"/>
            <a:ext cx="3582183" cy="1885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F7BCBA-05DC-993C-77A8-C61D17A2D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87" y="88627"/>
            <a:ext cx="11023076" cy="977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660032-FC40-AB86-5D28-EA575FA24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415" y="1300899"/>
            <a:ext cx="4198100" cy="472754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A4E19C-63A3-5FE3-6B26-761BAD7C53E3}"/>
              </a:ext>
            </a:extLst>
          </p:cNvPr>
          <p:cNvCxnSpPr/>
          <p:nvPr/>
        </p:nvCxnSpPr>
        <p:spPr>
          <a:xfrm flipH="1">
            <a:off x="8861196" y="876693"/>
            <a:ext cx="999241" cy="895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A227990-5F00-FC06-EBB0-1F2B017DE10C}"/>
              </a:ext>
            </a:extLst>
          </p:cNvPr>
          <p:cNvSpPr/>
          <p:nvPr/>
        </p:nvSpPr>
        <p:spPr>
          <a:xfrm>
            <a:off x="1285188" y="1772239"/>
            <a:ext cx="4678837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Double post is avoided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0492CB-3D7C-F6A4-0C98-A3B9C5C77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87" y="2990532"/>
            <a:ext cx="5955752" cy="236165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CAC29A-5DB1-6B3E-AA06-A13780D3FB58}"/>
              </a:ext>
            </a:extLst>
          </p:cNvPr>
          <p:cNvCxnSpPr>
            <a:stCxn id="10" idx="2"/>
          </p:cNvCxnSpPr>
          <p:nvPr/>
        </p:nvCxnSpPr>
        <p:spPr>
          <a:xfrm flipH="1">
            <a:off x="3624606" y="2686639"/>
            <a:ext cx="1" cy="4430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BB59096-8A12-E7C2-3751-5B5AA22F8C60}"/>
                  </a:ext>
                </a:extLst>
              </p14:cNvPr>
              <p14:cNvContentPartPr/>
              <p14:nvPr/>
            </p14:nvContentPartPr>
            <p14:xfrm>
              <a:off x="753792" y="5004505"/>
              <a:ext cx="2694600" cy="228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BB59096-8A12-E7C2-3751-5B5AA22F8C6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0152" y="4896505"/>
                <a:ext cx="2802240" cy="44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0433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3964BF-D2BD-D151-81C9-82CF0D52B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45" y="66130"/>
            <a:ext cx="11552921" cy="214902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9A1A6D-9652-21C4-1361-D75B018A2314}"/>
              </a:ext>
            </a:extLst>
          </p:cNvPr>
          <p:cNvCxnSpPr/>
          <p:nvPr/>
        </p:nvCxnSpPr>
        <p:spPr>
          <a:xfrm flipH="1" flipV="1">
            <a:off x="8842342" y="443060"/>
            <a:ext cx="2460396" cy="6975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A4CEB71-0C29-0839-CA5F-158F982EA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327" y="2781489"/>
            <a:ext cx="9053345" cy="19737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1845407-5650-DE6D-19C0-A2AED25CF635}"/>
                  </a:ext>
                </a:extLst>
              </p14:cNvPr>
              <p14:cNvContentPartPr/>
              <p14:nvPr/>
            </p14:nvContentPartPr>
            <p14:xfrm>
              <a:off x="414312" y="1555345"/>
              <a:ext cx="1476360" cy="66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1845407-5650-DE6D-19C0-A2AED25CF6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0672" y="1447705"/>
                <a:ext cx="1584000" cy="2826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3B831AEB-87D6-8C8A-3A4F-77280F885E8E}"/>
              </a:ext>
            </a:extLst>
          </p:cNvPr>
          <p:cNvSpPr/>
          <p:nvPr/>
        </p:nvSpPr>
        <p:spPr>
          <a:xfrm>
            <a:off x="716437" y="5575811"/>
            <a:ext cx="4166648" cy="12160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file to show the exact error to the developer/support and hide it from admin user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CB0D74D-C327-A258-25C6-A5CC094FD103}"/>
              </a:ext>
            </a:extLst>
          </p:cNvPr>
          <p:cNvCxnSpPr>
            <a:cxnSpLocks/>
          </p:cNvCxnSpPr>
          <p:nvPr/>
        </p:nvCxnSpPr>
        <p:spPr>
          <a:xfrm flipV="1">
            <a:off x="2158738" y="4642845"/>
            <a:ext cx="876693" cy="932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35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193</Words>
  <Application>Microsoft Office PowerPoint</Application>
  <PresentationFormat>Widescreen</PresentationFormat>
  <Paragraphs>58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Admin Login</vt:lpstr>
      <vt:lpstr>Home Page</vt:lpstr>
      <vt:lpstr>Add Student to 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VASANTH ARULPRAKASAM</dc:creator>
  <cp:lastModifiedBy>VASANTH ARULPRAKASAM</cp:lastModifiedBy>
  <cp:revision>45</cp:revision>
  <dcterms:created xsi:type="dcterms:W3CDTF">2022-11-29T18:51:08Z</dcterms:created>
  <dcterms:modified xsi:type="dcterms:W3CDTF">2022-12-02T16:18:00Z</dcterms:modified>
</cp:coreProperties>
</file>