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2"/>
  </p:notesMasterIdLst>
  <p:sldIdLst>
    <p:sldId id="256" r:id="rId2"/>
    <p:sldId id="258" r:id="rId3"/>
    <p:sldId id="272" r:id="rId4"/>
    <p:sldId id="260" r:id="rId5"/>
    <p:sldId id="273" r:id="rId6"/>
    <p:sldId id="274" r:id="rId7"/>
    <p:sldId id="271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280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24DF-C15C-47C7-4887-F492A6AA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EACF2E-EF8B-07F3-9F97-BB8E2F4A6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96D3C7-1D17-5200-2757-896DC3CC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602E4-4DE9-7E8B-E151-72E661E23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留边白底变体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49230"/>
            <a:ext cx="6066519" cy="4583289"/>
          </a:xfrm>
        </p:spPr>
        <p:txBody>
          <a:bodyPr/>
          <a:lstStyle/>
          <a:p>
            <a:r>
              <a:rPr kumimoji="1" lang="zh-CN" altLang="en-US" dirty="0"/>
              <a:t>章节一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我到底是谁啊啊啊啊</a:t>
            </a:r>
            <a:endParaRPr kumimoji="1" lang="en-US" altLang="zh-CN" dirty="0"/>
          </a:p>
          <a:p>
            <a:r>
              <a:rPr kumimoji="1" lang="zh-CN" altLang="en-US" dirty="0"/>
              <a:t>章节二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我在哪里啊啊啊啊啊</a:t>
            </a:r>
            <a:endParaRPr kumimoji="1" lang="en-US" altLang="zh-CN" dirty="0"/>
          </a:p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AA924-F29F-F735-6116-E72B9908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5AFDF-0885-261E-4FFF-8B3266CB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章节一。我到底是谁啊啊啊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BA7B0-10E2-A9A2-A1B9-A76913BA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53292"/>
            <a:ext cx="11029615" cy="600556"/>
          </a:xfrm>
        </p:spPr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42564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600" dirty="0"/>
              <a:t>在</a:t>
            </a:r>
            <a:r>
              <a:rPr kumimoji="1" lang="en-US" altLang="zh-CN" sz="2600" dirty="0"/>
              <a:t>PowerPoint</a:t>
            </a:r>
            <a:r>
              <a:rPr kumimoji="1" lang="zh-CN" altLang="en-US" sz="2600" dirty="0"/>
              <a:t>的新建幻灯片的选项卡里，可以自己选择合适的页面</a:t>
            </a:r>
            <a:endParaRPr kumimoji="1" lang="en-US" altLang="zh-CN" sz="2600" dirty="0"/>
          </a:p>
          <a:p>
            <a:r>
              <a:rPr kumimoji="1" lang="zh-CN" altLang="en-US" sz="2600" dirty="0"/>
              <a:t>本清华主题模板实际上编辑了幻灯片母版，使图案和配色固定下来，使用时可类似于使用</a:t>
            </a:r>
            <a:r>
              <a:rPr kumimoji="1" lang="en-US" altLang="zh-CN" sz="2600" dirty="0"/>
              <a:t>office</a:t>
            </a:r>
            <a:r>
              <a:rPr kumimoji="1" lang="zh-CN" altLang="en-US" sz="2600" dirty="0"/>
              <a:t>自带模板一样不必为模板细节操心</a:t>
            </a:r>
            <a:endParaRPr kumimoji="1" lang="en-US" altLang="zh-CN" sz="2600" dirty="0"/>
          </a:p>
          <a:p>
            <a:r>
              <a:rPr kumimoji="1" lang="zh-CN" altLang="en-US" sz="2600" dirty="0"/>
              <a:t>如果需要定制，可自行编辑幻灯片母版</a:t>
            </a:r>
            <a:endParaRPr kumimoji="1" lang="en-US" altLang="zh-CN" sz="2600" dirty="0"/>
          </a:p>
          <a:p>
            <a:r>
              <a:rPr kumimoji="1" lang="zh-CN" altLang="en-US" sz="2600" dirty="0"/>
              <a:t>这个</a:t>
            </a:r>
            <a:r>
              <a:rPr kumimoji="1" lang="en-US" altLang="zh-CN" sz="2600" dirty="0"/>
              <a:t>PPT</a:t>
            </a:r>
            <a:r>
              <a:rPr kumimoji="1" lang="zh-CN" altLang="en-US" sz="2600" dirty="0"/>
              <a:t>模板来自</a:t>
            </a:r>
            <a:endParaRPr kumimoji="1" lang="en-US" altLang="zh-CN" sz="2600" dirty="0"/>
          </a:p>
          <a:p>
            <a:endParaRPr kumimoji="1" lang="en-US" altLang="zh-CN" sz="2600" dirty="0"/>
          </a:p>
          <a:p>
            <a:endParaRPr kumimoji="1" lang="zh-CN" altLang="en-US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模版的使用方法说明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B5D1-67C3-EE50-B919-C020586C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FB76-C950-4698-D3D6-136575D6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章节二。我到底在哪啊啊啊啊啊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56929-E446-77F4-C399-5C7A3BD3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15810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BF87-84B7-74D6-C49D-764FF846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8B7D35-A967-E1EB-1786-3FA62D6D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78000"/>
            <a:ext cx="4991833" cy="4080801"/>
          </a:xfrm>
        </p:spPr>
        <p:txBody>
          <a:bodyPr anchor="ctr">
            <a:normAutofit/>
          </a:bodyPr>
          <a:lstStyle/>
          <a:p>
            <a:r>
              <a:rPr kumimoji="1" lang="zh-CN" altLang="en-US" sz="2000" dirty="0"/>
              <a:t>这张图展示了一个倾斜圆盘在空间中的几何关系。圆盘的法向量为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与竖直方向单位向量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{e}z </a:t>
            </a:r>
            <a:r>
              <a:rPr kumimoji="1" lang="zh-CN" altLang="en-US" sz="2000" dirty="0"/>
              <a:t>之间夹角为 </a:t>
            </a:r>
            <a:r>
              <a:rPr kumimoji="1" lang="en-US" altLang="zh-CN" sz="2000" dirty="0"/>
              <a:t>\</a:t>
            </a:r>
            <a:r>
              <a:rPr kumimoji="1" lang="en" altLang="zh-CN" sz="2000" dirty="0"/>
              <a:t>theta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表示圆盘的倾斜角度。圆盘中心为点 </a:t>
            </a:r>
            <a:r>
              <a:rPr kumimoji="1" lang="en" altLang="zh-CN" sz="2000" dirty="0"/>
              <a:t>C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红色箭头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{C}{</a:t>
            </a:r>
            <a:r>
              <a:rPr kumimoji="1" lang="en" altLang="zh-CN" sz="2000" dirty="0" err="1"/>
              <a:t>ptmext</a:t>
            </a:r>
            <a:r>
              <a:rPr kumimoji="1" lang="en" altLang="zh-CN" sz="2000" dirty="0"/>
              <a:t>} </a:t>
            </a:r>
            <a:r>
              <a:rPr kumimoji="1" lang="zh-CN" altLang="en-US" sz="2000" dirty="0"/>
              <a:t>表示作用在该点上的外力或外力矩。该图常用于描述刚体在三维空间中的姿态与受力关系。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FD8415-3A9B-503B-E213-2D62F28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图文并貌，难道这还不够好吗啊啊啊啊啊啊啊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82" y="1767589"/>
            <a:ext cx="6068290" cy="4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788391"/>
            <a:ext cx="11029616" cy="566738"/>
          </a:xfrm>
        </p:spPr>
        <p:txBody>
          <a:bodyPr/>
          <a:lstStyle/>
          <a:p>
            <a:r>
              <a:rPr kumimoji="1" lang="zh-CN" altLang="en-US" dirty="0"/>
              <a:t>图片内容页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593766"/>
            <a:ext cx="10854745" cy="4099621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BA881938-43B7-F1FB-233B-1A2CB130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355131"/>
            <a:ext cx="11029617" cy="109317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本页空白比较大，可以放图等内容，但是也不是不能放一些详细的内容啊，你说是吗，我的老伙计。</a:t>
            </a:r>
            <a:endParaRPr kumimoji="1" lang="en-US" altLang="zh-CN" sz="1600" dirty="0"/>
          </a:p>
          <a:p>
            <a:r>
              <a:rPr kumimoji="1" lang="zh-CN" altLang="en-US" sz="1600" dirty="0"/>
              <a:t>哦，这真是盖了帽了，这个图片也太太太太太太太太太好看了吧我的少奶奶</a:t>
            </a:r>
            <a:endParaRPr kumimoji="1" lang="en-US" altLang="zh-CN" sz="1600" dirty="0"/>
          </a:p>
          <a:p>
            <a:r>
              <a:rPr kumimoji="1" lang="zh-CN" altLang="en-US" sz="1600" dirty="0"/>
              <a:t>谁说不是呢我的老伙计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0" y="2250894"/>
            <a:ext cx="5087075" cy="536005"/>
          </a:xfrm>
        </p:spPr>
        <p:txBody>
          <a:bodyPr/>
          <a:lstStyle/>
          <a:p>
            <a:r>
              <a:rPr kumimoji="1" lang="zh-CN" altLang="en-US" sz="2400" dirty="0"/>
              <a:t>左栏文本的一个标题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新雅书院终于迎来了第一批在籍毕业生</a:t>
            </a:r>
            <a:endParaRPr kumimoji="1" lang="en-US" altLang="zh-CN" sz="2000" dirty="0"/>
          </a:p>
          <a:p>
            <a:r>
              <a:rPr kumimoji="1" lang="zh-CN" altLang="en-US" sz="2000" dirty="0"/>
              <a:t>扫地机科学与技术</a:t>
            </a:r>
            <a:endParaRPr kumimoji="1" lang="en-US" altLang="zh-CN" sz="2000" dirty="0"/>
          </a:p>
          <a:p>
            <a:r>
              <a:rPr kumimoji="1" lang="zh-CN" altLang="en-US" sz="2000" dirty="0"/>
              <a:t>一行不够，两行充数</a:t>
            </a:r>
            <a:endParaRPr kumimoji="1" lang="en-US" altLang="zh-CN" sz="2000" dirty="0"/>
          </a:p>
          <a:p>
            <a:r>
              <a:rPr kumimoji="1" lang="zh-CN" altLang="en-US" sz="2000" dirty="0"/>
              <a:t>更多页面款式供你选！</a:t>
            </a:r>
            <a:endParaRPr kumimoji="1" lang="en-US" altLang="zh-CN" sz="2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10" y="2250894"/>
            <a:ext cx="5087073" cy="553373"/>
          </a:xfrm>
        </p:spPr>
        <p:txBody>
          <a:bodyPr/>
          <a:lstStyle/>
          <a:p>
            <a:r>
              <a:rPr kumimoji="1" lang="zh-CN" altLang="en-US" sz="2400" dirty="0"/>
              <a:t>右栏文本的一个标题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Made by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Weihao CHEN from Xinya College</a:t>
            </a:r>
          </a:p>
          <a:p>
            <a:r>
              <a:rPr kumimoji="1" lang="en-US" altLang="zh-CN" sz="2000" dirty="0"/>
              <a:t>Sweeper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Science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Technology</a:t>
            </a:r>
          </a:p>
          <a:p>
            <a:r>
              <a:rPr kumimoji="1" lang="zh-CN" altLang="en-US" sz="2000" dirty="0"/>
              <a:t>陈伟浩做了一个清净的主题模板</a:t>
            </a:r>
            <a:endParaRPr kumimoji="1" lang="en-US" altLang="zh-CN" sz="2000" dirty="0"/>
          </a:p>
          <a:p>
            <a:r>
              <a:rPr kumimoji="1" lang="zh-CN" altLang="en" sz="2000" dirty="0"/>
              <a:t>欢迎大家</a:t>
            </a:r>
            <a:r>
              <a:rPr kumimoji="1" lang="zh-CN" altLang="en-US" sz="2000" dirty="0"/>
              <a:t>广而传播使用！</a:t>
            </a:r>
            <a:endParaRPr kumimoji="1" lang="en" altLang="zh-CN" sz="2000" dirty="0"/>
          </a:p>
          <a:p>
            <a:r>
              <a:rPr kumimoji="1" lang="zh-CN" altLang="en" sz="2000" dirty="0"/>
              <a:t>链接</a:t>
            </a:r>
            <a:r>
              <a:rPr kumimoji="1" lang="zh-CN" altLang="en-US" sz="2000" dirty="0"/>
              <a:t>点开之后颜色会有变化（欢迎</a:t>
            </a:r>
            <a:r>
              <a:rPr kumimoji="1" lang="en-US" altLang="zh-CN" sz="2000" dirty="0"/>
              <a:t>star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两栏排列的文本，难道这还不够好吗啊啊啊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545</Words>
  <Application>Microsoft Macintosh PowerPoint</Application>
  <PresentationFormat>宽屏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Gill Sans MT</vt:lpstr>
      <vt:lpstr>Wingdings 2</vt:lpstr>
      <vt:lpstr>清华简约主题-留边-16:9</vt:lpstr>
      <vt:lpstr>清华简约主题PPT模板 留边白底变体 16:9</vt:lpstr>
      <vt:lpstr>目录</vt:lpstr>
      <vt:lpstr>章节一。我到底是谁啊啊啊</vt:lpstr>
      <vt:lpstr>本PPT模版的使用方法说明</vt:lpstr>
      <vt:lpstr>章节二。我到底在哪啊啊啊啊啊</vt:lpstr>
      <vt:lpstr>图文并貌，难道这还不够好吗啊啊啊啊啊啊啊</vt:lpstr>
      <vt:lpstr>图片内容页</vt:lpstr>
      <vt:lpstr>章节三. 我要去哪啊啊啊啊啊</vt:lpstr>
      <vt:lpstr>两栏排列的文本，难道这还不够好吗啊啊啊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Zheng Hao</cp:lastModifiedBy>
  <cp:revision>1186</cp:revision>
  <cp:lastPrinted>2020-04-04T02:50:47Z</cp:lastPrinted>
  <dcterms:created xsi:type="dcterms:W3CDTF">2020-01-04T07:43:38Z</dcterms:created>
  <dcterms:modified xsi:type="dcterms:W3CDTF">2025-04-30T04:16:14Z</dcterms:modified>
</cp:coreProperties>
</file>