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8" r:id="rId4"/>
    <p:sldId id="259" r:id="rId5"/>
    <p:sldId id="267" r:id="rId6"/>
    <p:sldId id="266" r:id="rId7"/>
    <p:sldId id="270" r:id="rId8"/>
    <p:sldId id="27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7" autoAdjust="0"/>
  </p:normalViewPr>
  <p:slideViewPr>
    <p:cSldViewPr snapToGrid="0">
      <p:cViewPr varScale="1">
        <p:scale>
          <a:sx n="124" d="100"/>
          <a:sy n="124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29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D002AF-16B4-CF88-F946-D8BFB1432C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13C8FF-2DEC-4CC7-4481-86A4D7B1DF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F6841-5A30-4BA2-9AA8-091D97DEB8EE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A1189-82BF-C161-AA42-7155124B45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07151E-2D03-21D3-70D4-FE31870FE9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51AE3-DAFA-4EB6-B27F-B189C1A4C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1172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C035-8AFA-489C-B6CB-8B10F01B783C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ECDD6-0FE2-457B-8F91-FBC3BB063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2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600" y="4254432"/>
            <a:ext cx="8244000" cy="1342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spcBef>
                <a:spcPts val="400"/>
              </a:spcBef>
              <a:buNone/>
              <a:defRPr sz="2000"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93CA874-A37B-B6FF-5DD6-9033B3E27162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600" y="1931007"/>
            <a:ext cx="8244000" cy="1962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font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5" name="图片 14" descr="卡通人物&#10;&#10;中度可信度描述已自动生成">
            <a:extLst>
              <a:ext uri="{FF2B5EF4-FFF2-40B4-BE49-F238E27FC236}">
                <a16:creationId xmlns:a16="http://schemas.microsoft.com/office/drawing/2014/main" id="{D0CA50C4-AE30-1158-FE98-5ED36E3D3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4" y="660959"/>
            <a:ext cx="3149439" cy="660433"/>
          </a:xfrm>
          <a:prstGeom prst="rect">
            <a:avLst/>
          </a:prstGeom>
        </p:spPr>
      </p:pic>
      <p:sp>
        <p:nvSpPr>
          <p:cNvPr id="20" name="日期占位符 89">
            <a:extLst>
              <a:ext uri="{FF2B5EF4-FFF2-40B4-BE49-F238E27FC236}">
                <a16:creationId xmlns:a16="http://schemas.microsoft.com/office/drawing/2014/main" id="{37F25D73-0413-100A-DE0A-BFC56BE2A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6C345B9A-C55B-4DD1-B696-F05A6DF90AFD}" type="datetime1">
              <a:rPr lang="zh-CN" altLang="en-US" smtClean="0"/>
              <a:pPr/>
              <a:t>2025/5/8</a:t>
            </a:fld>
            <a:endParaRPr lang="zh-CN" altLang="en-US" dirty="0"/>
          </a:p>
        </p:txBody>
      </p:sp>
      <p:sp>
        <p:nvSpPr>
          <p:cNvPr id="21" name="页脚占位符 90">
            <a:extLst>
              <a:ext uri="{FF2B5EF4-FFF2-40B4-BE49-F238E27FC236}">
                <a16:creationId xmlns:a16="http://schemas.microsoft.com/office/drawing/2014/main" id="{B6AF2B74-B083-5802-B0DA-C8E0A0C6A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22" name="灯片编号占位符 91">
            <a:extLst>
              <a:ext uri="{FF2B5EF4-FFF2-40B4-BE49-F238E27FC236}">
                <a16:creationId xmlns:a16="http://schemas.microsoft.com/office/drawing/2014/main" id="{F0E9B0D8-ED94-AFF6-2EF8-93CE7BBCB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9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9">
            <a:extLst>
              <a:ext uri="{FF2B5EF4-FFF2-40B4-BE49-F238E27FC236}">
                <a16:creationId xmlns:a16="http://schemas.microsoft.com/office/drawing/2014/main" id="{CB91684C-F0F2-B82B-004A-167596CB7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EEC5E-F3B0-4058-8FBB-6A47F7172E4A}" type="datetime1">
              <a:rPr lang="en-US" altLang="zh-CN" smtClean="0"/>
              <a:pPr/>
              <a:t>5/8/25</a:t>
            </a:fld>
            <a:endParaRPr lang="en-US" dirty="0"/>
          </a:p>
        </p:txBody>
      </p:sp>
      <p:sp>
        <p:nvSpPr>
          <p:cNvPr id="10" name="页脚占位符 90">
            <a:extLst>
              <a:ext uri="{FF2B5EF4-FFF2-40B4-BE49-F238E27FC236}">
                <a16:creationId xmlns:a16="http://schemas.microsoft.com/office/drawing/2014/main" id="{D2866B78-7319-8F2C-02E4-F85B0F32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1" name="灯片编号占位符 91">
            <a:extLst>
              <a:ext uri="{FF2B5EF4-FFF2-40B4-BE49-F238E27FC236}">
                <a16:creationId xmlns:a16="http://schemas.microsoft.com/office/drawing/2014/main" id="{A64C4A1E-F333-CE5E-EA44-17B4ED3F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6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79298"/>
            <a:ext cx="2949178" cy="9683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79298"/>
            <a:ext cx="4629150" cy="45817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35036"/>
            <a:ext cx="2949178" cy="313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89">
            <a:extLst>
              <a:ext uri="{FF2B5EF4-FFF2-40B4-BE49-F238E27FC236}">
                <a16:creationId xmlns:a16="http://schemas.microsoft.com/office/drawing/2014/main" id="{863A0335-D236-D708-14F7-F2C66E5E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CAD6899-C5B0-480B-A617-EEA532A3EE63}" type="datetime1">
              <a:rPr lang="en-US" altLang="zh-CN" smtClean="0"/>
              <a:pPr/>
              <a:t>5/8/25</a:t>
            </a:fld>
            <a:endParaRPr lang="en-US" dirty="0"/>
          </a:p>
        </p:txBody>
      </p:sp>
      <p:sp>
        <p:nvSpPr>
          <p:cNvPr id="9" name="页脚占位符 90">
            <a:extLst>
              <a:ext uri="{FF2B5EF4-FFF2-40B4-BE49-F238E27FC236}">
                <a16:creationId xmlns:a16="http://schemas.microsoft.com/office/drawing/2014/main" id="{BCA603F6-CF85-6638-B18F-326969525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0" name="灯片编号占位符 91">
            <a:extLst>
              <a:ext uri="{FF2B5EF4-FFF2-40B4-BE49-F238E27FC236}">
                <a16:creationId xmlns:a16="http://schemas.microsoft.com/office/drawing/2014/main" id="{21038C24-57DA-2D2E-8B96-BCD7E2263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5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79298"/>
            <a:ext cx="4629150" cy="458175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6A7BEB-038C-6ACD-E117-BA837B89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279298"/>
            <a:ext cx="2949178" cy="9683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9E84DB6-9C50-82FF-7566-7634ADBC8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35036"/>
            <a:ext cx="2949178" cy="313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日期占位符 89">
            <a:extLst>
              <a:ext uri="{FF2B5EF4-FFF2-40B4-BE49-F238E27FC236}">
                <a16:creationId xmlns:a16="http://schemas.microsoft.com/office/drawing/2014/main" id="{AEA7B188-97CB-4A82-1A44-DFFF45A8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E55E6BD-41BE-43DC-88A9-3C99FDCBE363}" type="datetime1">
              <a:rPr lang="en-US" altLang="zh-CN" smtClean="0"/>
              <a:pPr/>
              <a:t>5/8/25</a:t>
            </a:fld>
            <a:endParaRPr lang="en-US" dirty="0"/>
          </a:p>
        </p:txBody>
      </p:sp>
      <p:sp>
        <p:nvSpPr>
          <p:cNvPr id="11" name="页脚占位符 90">
            <a:extLst>
              <a:ext uri="{FF2B5EF4-FFF2-40B4-BE49-F238E27FC236}">
                <a16:creationId xmlns:a16="http://schemas.microsoft.com/office/drawing/2014/main" id="{C603319B-9E38-52CD-950D-B9052E3E6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2" name="灯片编号占位符 91">
            <a:extLst>
              <a:ext uri="{FF2B5EF4-FFF2-40B4-BE49-F238E27FC236}">
                <a16:creationId xmlns:a16="http://schemas.microsoft.com/office/drawing/2014/main" id="{CB6CF11F-6653-7146-E6FE-2F01CF4E3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3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9025"/>
            <a:ext cx="7886700" cy="5040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标题占位符 87">
            <a:extLst>
              <a:ext uri="{FF2B5EF4-FFF2-40B4-BE49-F238E27FC236}">
                <a16:creationId xmlns:a16="http://schemas.microsoft.com/office/drawing/2014/main" id="{95E9C82D-F57E-1406-A36F-EA400639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日期占位符 89">
            <a:extLst>
              <a:ext uri="{FF2B5EF4-FFF2-40B4-BE49-F238E27FC236}">
                <a16:creationId xmlns:a16="http://schemas.microsoft.com/office/drawing/2014/main" id="{41E320BF-0AE4-1205-4341-6FF29D8C4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6097B96-C10F-4987-99B5-27A2460A97A4}" type="datetime1">
              <a:rPr lang="en-US" altLang="zh-CN" smtClean="0"/>
              <a:pPr/>
              <a:t>5/8/25</a:t>
            </a:fld>
            <a:endParaRPr lang="en-US" dirty="0"/>
          </a:p>
        </p:txBody>
      </p:sp>
      <p:sp>
        <p:nvSpPr>
          <p:cNvPr id="9" name="页脚占位符 90">
            <a:extLst>
              <a:ext uri="{FF2B5EF4-FFF2-40B4-BE49-F238E27FC236}">
                <a16:creationId xmlns:a16="http://schemas.microsoft.com/office/drawing/2014/main" id="{6E4A4859-4EA6-6F83-1A9C-A9557495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0" name="灯片编号占位符 91">
            <a:extLst>
              <a:ext uri="{FF2B5EF4-FFF2-40B4-BE49-F238E27FC236}">
                <a16:creationId xmlns:a16="http://schemas.microsoft.com/office/drawing/2014/main" id="{A04EAD6E-E868-B298-2FD2-108DE99FB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0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89023"/>
            <a:ext cx="1971675" cy="50403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9025"/>
            <a:ext cx="5800725" cy="5040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89">
            <a:extLst>
              <a:ext uri="{FF2B5EF4-FFF2-40B4-BE49-F238E27FC236}">
                <a16:creationId xmlns:a16="http://schemas.microsoft.com/office/drawing/2014/main" id="{7E444FD1-BD1E-C638-53DE-E18868E49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89E1B3-95A9-465E-AF4B-FC0324446D58}" type="datetime1">
              <a:rPr lang="en-US" altLang="zh-CN" smtClean="0"/>
              <a:pPr/>
              <a:t>5/8/25</a:t>
            </a:fld>
            <a:endParaRPr lang="en-US" dirty="0"/>
          </a:p>
        </p:txBody>
      </p:sp>
      <p:sp>
        <p:nvSpPr>
          <p:cNvPr id="8" name="页脚占位符 90">
            <a:extLst>
              <a:ext uri="{FF2B5EF4-FFF2-40B4-BE49-F238E27FC236}">
                <a16:creationId xmlns:a16="http://schemas.microsoft.com/office/drawing/2014/main" id="{61D79D0B-FE2D-BBEA-5077-4173F0D7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9" name="灯片编号占位符 91">
            <a:extLst>
              <a:ext uri="{FF2B5EF4-FFF2-40B4-BE49-F238E27FC236}">
                <a16:creationId xmlns:a16="http://schemas.microsoft.com/office/drawing/2014/main" id="{F738282F-D37D-90B2-92A8-EBABCB4DA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7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D5799C45-AFDA-5762-5C7B-4E44C3EA5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600" y="4254432"/>
            <a:ext cx="8244000" cy="1342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8EB05-ACA7-F641-4E85-0913FB68D57E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7AC9B2-7655-4610-BA3B-45527EF4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600" y="1931007"/>
            <a:ext cx="8244000" cy="1962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font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9" name="图片 8" descr="卡通人物&#10;&#10;中度可信度描述已自动生成">
            <a:extLst>
              <a:ext uri="{FF2B5EF4-FFF2-40B4-BE49-F238E27FC236}">
                <a16:creationId xmlns:a16="http://schemas.microsoft.com/office/drawing/2014/main" id="{D2994286-819E-2167-0090-F4708A2175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4" y="660959"/>
            <a:ext cx="3149439" cy="660433"/>
          </a:xfrm>
          <a:prstGeom prst="rect">
            <a:avLst/>
          </a:prstGeom>
        </p:spPr>
      </p:pic>
      <p:sp>
        <p:nvSpPr>
          <p:cNvPr id="13" name="日期占位符 89">
            <a:extLst>
              <a:ext uri="{FF2B5EF4-FFF2-40B4-BE49-F238E27FC236}">
                <a16:creationId xmlns:a16="http://schemas.microsoft.com/office/drawing/2014/main" id="{03B679B5-D23D-F1C7-7500-74E09F1E7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94836-ACCA-4219-A8D3-1ED41D0DB557}" type="datetime1">
              <a:rPr lang="en-US" altLang="zh-CN" smtClean="0"/>
              <a:pPr/>
              <a:t>5/8/25</a:t>
            </a:fld>
            <a:endParaRPr lang="en-US" dirty="0"/>
          </a:p>
        </p:txBody>
      </p:sp>
      <p:sp>
        <p:nvSpPr>
          <p:cNvPr id="14" name="页脚占位符 90">
            <a:extLst>
              <a:ext uri="{FF2B5EF4-FFF2-40B4-BE49-F238E27FC236}">
                <a16:creationId xmlns:a16="http://schemas.microsoft.com/office/drawing/2014/main" id="{15F23CDA-1ECD-8164-B149-BAE9F26EE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 altLang="en-US" dirty="0"/>
              <a:t>中国科学院大学</a:t>
            </a:r>
          </a:p>
        </p:txBody>
      </p:sp>
      <p:sp>
        <p:nvSpPr>
          <p:cNvPr id="15" name="灯片编号占位符 91">
            <a:extLst>
              <a:ext uri="{FF2B5EF4-FFF2-40B4-BE49-F238E27FC236}">
                <a16:creationId xmlns:a16="http://schemas.microsoft.com/office/drawing/2014/main" id="{845CE90D-DCB3-7DCA-9E7D-CBCF1C0C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0EB897-858F-F60B-872E-6DDAFE2C0865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9737A8-DD36-2AB3-C3D4-939E083FC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600" y="1931006"/>
            <a:ext cx="8244000" cy="142599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 font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9" name="图片 8" descr="卡通人物&#10;&#10;中度可信度描述已自动生成">
            <a:extLst>
              <a:ext uri="{FF2B5EF4-FFF2-40B4-BE49-F238E27FC236}">
                <a16:creationId xmlns:a16="http://schemas.microsoft.com/office/drawing/2014/main" id="{CB2BBBE8-273F-E205-EA31-7BC5BD19C1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4" y="660959"/>
            <a:ext cx="3149439" cy="66043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CF28787-ECA4-DCB9-28AA-E19285ED8F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3429000"/>
            <a:ext cx="8244000" cy="44607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buNone/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——</a:t>
            </a:r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F086DBF-0040-A7B5-A560-B89D91A33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600" y="4255200"/>
            <a:ext cx="8243688" cy="1342800"/>
          </a:xfrm>
        </p:spPr>
        <p:txBody>
          <a:bodyPr anchor="ctr" anchorCtr="0">
            <a:normAutofit/>
          </a:bodyPr>
          <a:lstStyle>
            <a:lvl1pPr marL="0" indent="0" algn="ctr" defTabSz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单击此处编辑汇报人信息</a:t>
            </a:r>
            <a:endParaRPr lang="en-US" altLang="zh-CN" dirty="0"/>
          </a:p>
        </p:txBody>
      </p:sp>
      <p:sp>
        <p:nvSpPr>
          <p:cNvPr id="21" name="日期占位符 89">
            <a:extLst>
              <a:ext uri="{FF2B5EF4-FFF2-40B4-BE49-F238E27FC236}">
                <a16:creationId xmlns:a16="http://schemas.microsoft.com/office/drawing/2014/main" id="{B758A056-61D8-CF2A-B900-479999122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FDAE7754-F637-4CD5-BE7D-FFF10304514E}" type="datetime1">
              <a:rPr lang="zh-CN" altLang="en-US" smtClean="0"/>
              <a:pPr/>
              <a:t>2025/5/8</a:t>
            </a:fld>
            <a:endParaRPr lang="zh-CN" altLang="en-US" dirty="0"/>
          </a:p>
        </p:txBody>
      </p:sp>
      <p:sp>
        <p:nvSpPr>
          <p:cNvPr id="22" name="页脚占位符 90">
            <a:extLst>
              <a:ext uri="{FF2B5EF4-FFF2-40B4-BE49-F238E27FC236}">
                <a16:creationId xmlns:a16="http://schemas.microsoft.com/office/drawing/2014/main" id="{7FCA0438-90BE-89D1-121B-F5A7826BE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23" name="灯片编号占位符 91">
            <a:extLst>
              <a:ext uri="{FF2B5EF4-FFF2-40B4-BE49-F238E27FC236}">
                <a16:creationId xmlns:a16="http://schemas.microsoft.com/office/drawing/2014/main" id="{651C704D-FBAC-A65F-84DC-0878E4CCA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76D3374-7B7E-5A56-5DF5-5ACC94AEB6D4}"/>
              </a:ext>
            </a:extLst>
          </p:cNvPr>
          <p:cNvSpPr/>
          <p:nvPr userDrawn="1"/>
        </p:nvSpPr>
        <p:spPr>
          <a:xfrm>
            <a:off x="428400" y="3357000"/>
            <a:ext cx="8244000" cy="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35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A3E4198D-068C-DB7D-6308-34BD537C14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3093" y="1100364"/>
            <a:ext cx="8645978" cy="50289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7" name="日期占位符 89">
            <a:extLst>
              <a:ext uri="{FF2B5EF4-FFF2-40B4-BE49-F238E27FC236}">
                <a16:creationId xmlns:a16="http://schemas.microsoft.com/office/drawing/2014/main" id="{48890AFC-C176-4AF4-89DC-17D4723AD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C8DB59F8-BE39-4F82-859C-7EF83507D81F}" type="datetime1">
              <a:rPr lang="zh-CN" altLang="en-US" smtClean="0"/>
              <a:pPr/>
              <a:t>2025/5/8</a:t>
            </a:fld>
            <a:endParaRPr lang="zh-CN" altLang="en-US" dirty="0"/>
          </a:p>
        </p:txBody>
      </p:sp>
      <p:sp>
        <p:nvSpPr>
          <p:cNvPr id="28" name="页脚占位符 90">
            <a:extLst>
              <a:ext uri="{FF2B5EF4-FFF2-40B4-BE49-F238E27FC236}">
                <a16:creationId xmlns:a16="http://schemas.microsoft.com/office/drawing/2014/main" id="{1A28F908-BCE0-4488-F1D8-296A694C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29" name="灯片编号占位符 91">
            <a:extLst>
              <a:ext uri="{FF2B5EF4-FFF2-40B4-BE49-F238E27FC236}">
                <a16:creationId xmlns:a16="http://schemas.microsoft.com/office/drawing/2014/main" id="{5E517494-E58A-3C64-43D9-5A0D9570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0" name="标题占位符 87">
            <a:extLst>
              <a:ext uri="{FF2B5EF4-FFF2-40B4-BE49-F238E27FC236}">
                <a16:creationId xmlns:a16="http://schemas.microsoft.com/office/drawing/2014/main" id="{44655DFD-A0D9-799B-DE53-2920F955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45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C13E1B58-B2A8-81BF-5FAE-F83CE26006DE}"/>
              </a:ext>
            </a:extLst>
          </p:cNvPr>
          <p:cNvSpPr>
            <a:spLocks noChangeAspect="1"/>
          </p:cNvSpPr>
          <p:nvPr userDrawn="1"/>
        </p:nvSpPr>
        <p:spPr>
          <a:xfrm>
            <a:off x="685191" y="1336179"/>
            <a:ext cx="2614480" cy="45699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F46E9BDF-09E3-1CD0-83F6-DB5E1D6868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0" y="1465488"/>
            <a:ext cx="4014787" cy="3731079"/>
          </a:xfrm>
        </p:spPr>
        <p:txBody>
          <a:bodyPr anchor="ctr" anchorCtr="0"/>
          <a:lstStyle>
            <a:lvl1pPr marL="3060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1pPr>
            <a:lvl2pPr marL="6858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2pPr>
            <a:lvl3pPr marL="11430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3pPr>
            <a:lvl4pPr marL="16002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4pPr>
            <a:lvl5pPr marL="20574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1" name="日期占位符 89">
            <a:extLst>
              <a:ext uri="{FF2B5EF4-FFF2-40B4-BE49-F238E27FC236}">
                <a16:creationId xmlns:a16="http://schemas.microsoft.com/office/drawing/2014/main" id="{07487874-F963-3147-C8D7-BF194828C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C8445054-0890-49B4-9223-AF1D7BAD4DE9}" type="datetime1">
              <a:rPr lang="zh-CN" altLang="en-US" smtClean="0"/>
              <a:pPr/>
              <a:t>2025/5/8</a:t>
            </a:fld>
            <a:endParaRPr lang="zh-CN" altLang="en-US" dirty="0"/>
          </a:p>
        </p:txBody>
      </p:sp>
      <p:sp>
        <p:nvSpPr>
          <p:cNvPr id="22" name="页脚占位符 90">
            <a:extLst>
              <a:ext uri="{FF2B5EF4-FFF2-40B4-BE49-F238E27FC236}">
                <a16:creationId xmlns:a16="http://schemas.microsoft.com/office/drawing/2014/main" id="{CFCFA0B4-5ACE-E0C1-835C-3B03F1088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23" name="灯片编号占位符 91">
            <a:extLst>
              <a:ext uri="{FF2B5EF4-FFF2-40B4-BE49-F238E27FC236}">
                <a16:creationId xmlns:a16="http://schemas.microsoft.com/office/drawing/2014/main" id="{C6D173C6-55B1-6FA4-46AE-8A20CC8CF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标题占位符 87">
            <a:extLst>
              <a:ext uri="{FF2B5EF4-FFF2-40B4-BE49-F238E27FC236}">
                <a16:creationId xmlns:a16="http://schemas.microsoft.com/office/drawing/2014/main" id="{C84657C0-C18C-6894-8C92-32DA1EFD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95" y="2408383"/>
            <a:ext cx="2138272" cy="2041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18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490107"/>
            <a:ext cx="7920037" cy="196759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457200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457700"/>
            <a:ext cx="7920037" cy="938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日期占位符 89">
            <a:extLst>
              <a:ext uri="{FF2B5EF4-FFF2-40B4-BE49-F238E27FC236}">
                <a16:creationId xmlns:a16="http://schemas.microsoft.com/office/drawing/2014/main" id="{BCB820A1-F5F9-D549-25B7-98DACF498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5AB61954-D7AE-4EF2-A664-B371C7135015}" type="datetime1">
              <a:rPr lang="zh-CN" altLang="en-US" smtClean="0"/>
              <a:pPr/>
              <a:t>2025/5/8</a:t>
            </a:fld>
            <a:endParaRPr lang="zh-CN" altLang="en-US" dirty="0"/>
          </a:p>
        </p:txBody>
      </p:sp>
      <p:sp>
        <p:nvSpPr>
          <p:cNvPr id="14" name="页脚占位符 90">
            <a:extLst>
              <a:ext uri="{FF2B5EF4-FFF2-40B4-BE49-F238E27FC236}">
                <a16:creationId xmlns:a16="http://schemas.microsoft.com/office/drawing/2014/main" id="{F39221D2-2AA8-CEAA-6A00-39CC276DE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5" name="灯片编号占位符 91">
            <a:extLst>
              <a:ext uri="{FF2B5EF4-FFF2-40B4-BE49-F238E27FC236}">
                <a16:creationId xmlns:a16="http://schemas.microsoft.com/office/drawing/2014/main" id="{07126106-73C5-9515-D8BC-E220F2C2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093" y="1089025"/>
            <a:ext cx="4261757" cy="5040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089025"/>
            <a:ext cx="4261757" cy="5040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日期占位符 89">
            <a:extLst>
              <a:ext uri="{FF2B5EF4-FFF2-40B4-BE49-F238E27FC236}">
                <a16:creationId xmlns:a16="http://schemas.microsoft.com/office/drawing/2014/main" id="{44FDC44E-297F-8D6F-F17E-4378FE15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7C8E3F5F-6593-4BCB-B5E0-91236FA8F836}" type="datetime1">
              <a:rPr lang="zh-CN" altLang="en-US" smtClean="0"/>
              <a:pPr/>
              <a:t>2025/5/8</a:t>
            </a:fld>
            <a:endParaRPr lang="zh-CN" altLang="en-US" dirty="0"/>
          </a:p>
        </p:txBody>
      </p:sp>
      <p:sp>
        <p:nvSpPr>
          <p:cNvPr id="14" name="页脚占位符 90">
            <a:extLst>
              <a:ext uri="{FF2B5EF4-FFF2-40B4-BE49-F238E27FC236}">
                <a16:creationId xmlns:a16="http://schemas.microsoft.com/office/drawing/2014/main" id="{AF974B44-4640-EAB9-5E30-4744E1C1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5" name="灯片编号占位符 91">
            <a:extLst>
              <a:ext uri="{FF2B5EF4-FFF2-40B4-BE49-F238E27FC236}">
                <a16:creationId xmlns:a16="http://schemas.microsoft.com/office/drawing/2014/main" id="{4CFDBA55-0B7F-98A1-7697-D67CD75A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标题占位符 87">
            <a:extLst>
              <a:ext uri="{FF2B5EF4-FFF2-40B4-BE49-F238E27FC236}">
                <a16:creationId xmlns:a16="http://schemas.microsoft.com/office/drawing/2014/main" id="{55615F5A-3EA1-3D4F-3034-46041140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359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511" y="1393188"/>
            <a:ext cx="3868340" cy="7200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116" y="2279878"/>
            <a:ext cx="3868340" cy="35364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93188"/>
            <a:ext cx="3887391" cy="7200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9878"/>
            <a:ext cx="3887391" cy="35364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4" name="日期占位符 89">
            <a:extLst>
              <a:ext uri="{FF2B5EF4-FFF2-40B4-BE49-F238E27FC236}">
                <a16:creationId xmlns:a16="http://schemas.microsoft.com/office/drawing/2014/main" id="{73B91E40-D95D-ADCF-38D8-BE5FD991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5BE1FC6F-8711-4BDF-9005-D79A3D0EDDBD}" type="datetime1">
              <a:rPr lang="zh-CN" altLang="en-US" smtClean="0"/>
              <a:pPr/>
              <a:t>2025/5/8</a:t>
            </a:fld>
            <a:endParaRPr lang="zh-CN" altLang="en-US" dirty="0"/>
          </a:p>
        </p:txBody>
      </p:sp>
      <p:sp>
        <p:nvSpPr>
          <p:cNvPr id="15" name="页脚占位符 90">
            <a:extLst>
              <a:ext uri="{FF2B5EF4-FFF2-40B4-BE49-F238E27FC236}">
                <a16:creationId xmlns:a16="http://schemas.microsoft.com/office/drawing/2014/main" id="{60DADDA1-2F80-306A-0050-898A4370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6" name="灯片编号占位符 91">
            <a:extLst>
              <a:ext uri="{FF2B5EF4-FFF2-40B4-BE49-F238E27FC236}">
                <a16:creationId xmlns:a16="http://schemas.microsoft.com/office/drawing/2014/main" id="{234E14AE-07E2-9973-1379-94309455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占位符 87">
            <a:extLst>
              <a:ext uri="{FF2B5EF4-FFF2-40B4-BE49-F238E27FC236}">
                <a16:creationId xmlns:a16="http://schemas.microsoft.com/office/drawing/2014/main" id="{8013D647-DCD8-9895-6AB2-1F0BFB2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085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89">
            <a:extLst>
              <a:ext uri="{FF2B5EF4-FFF2-40B4-BE49-F238E27FC236}">
                <a16:creationId xmlns:a16="http://schemas.microsoft.com/office/drawing/2014/main" id="{C0573B15-77B5-955F-5AFD-6D3E6981B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096F4FE1-09D8-4CCF-B594-C7F54668B556}" type="datetime1">
              <a:rPr lang="zh-CN" altLang="en-US" smtClean="0"/>
              <a:pPr/>
              <a:t>2025/5/8</a:t>
            </a:fld>
            <a:endParaRPr lang="zh-CN" altLang="en-US" dirty="0"/>
          </a:p>
        </p:txBody>
      </p:sp>
      <p:sp>
        <p:nvSpPr>
          <p:cNvPr id="11" name="页脚占位符 90">
            <a:extLst>
              <a:ext uri="{FF2B5EF4-FFF2-40B4-BE49-F238E27FC236}">
                <a16:creationId xmlns:a16="http://schemas.microsoft.com/office/drawing/2014/main" id="{D324FDE3-9340-3445-41F4-351BE8DC9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2" name="灯片编号占位符 91">
            <a:extLst>
              <a:ext uri="{FF2B5EF4-FFF2-40B4-BE49-F238E27FC236}">
                <a16:creationId xmlns:a16="http://schemas.microsoft.com/office/drawing/2014/main" id="{79770442-4337-8BAA-82C6-07E6851F7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标题占位符 87">
            <a:extLst>
              <a:ext uri="{FF2B5EF4-FFF2-40B4-BE49-F238E27FC236}">
                <a16:creationId xmlns:a16="http://schemas.microsoft.com/office/drawing/2014/main" id="{D11B0F06-1D67-2F62-6BD5-62960206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09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9">
            <a:extLst>
              <a:ext uri="{FF2B5EF4-FFF2-40B4-BE49-F238E27FC236}">
                <a16:creationId xmlns:a16="http://schemas.microsoft.com/office/drawing/2014/main" id="{CB91684C-F0F2-B82B-004A-167596CB7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EEC5E-F3B0-4058-8FBB-6A47F7172E4A}" type="datetime1">
              <a:rPr lang="en-US" altLang="zh-CN" smtClean="0"/>
              <a:pPr/>
              <a:t>5/8/25</a:t>
            </a:fld>
            <a:endParaRPr lang="en-US" dirty="0"/>
          </a:p>
        </p:txBody>
      </p:sp>
      <p:sp>
        <p:nvSpPr>
          <p:cNvPr id="10" name="页脚占位符 90">
            <a:extLst>
              <a:ext uri="{FF2B5EF4-FFF2-40B4-BE49-F238E27FC236}">
                <a16:creationId xmlns:a16="http://schemas.microsoft.com/office/drawing/2014/main" id="{D2866B78-7319-8F2C-02E4-F85B0F32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1" name="灯片编号占位符 91">
            <a:extLst>
              <a:ext uri="{FF2B5EF4-FFF2-40B4-BE49-F238E27FC236}">
                <a16:creationId xmlns:a16="http://schemas.microsoft.com/office/drawing/2014/main" id="{A64C4A1E-F333-CE5E-EA44-17B4ED3F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7DE78EF-817D-AECF-447F-91AEBDB7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43" y="272013"/>
            <a:ext cx="3886809" cy="720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957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EC3943D6-9043-90A3-16EB-FC53909FD00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2742" y="165934"/>
            <a:ext cx="720000" cy="720000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ABA59A0F-1AAE-DA13-F38B-6B4D545DF8A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0434DD5-5AD8-179C-B426-E395AAFDBBA5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" name="标题占位符 87">
            <a:extLst>
              <a:ext uri="{FF2B5EF4-FFF2-40B4-BE49-F238E27FC236}">
                <a16:creationId xmlns:a16="http://schemas.microsoft.com/office/drawing/2014/main" id="{4445A915-23D2-4F52-C233-C98FB005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9" name="文本占位符 88">
            <a:extLst>
              <a:ext uri="{FF2B5EF4-FFF2-40B4-BE49-F238E27FC236}">
                <a16:creationId xmlns:a16="http://schemas.microsoft.com/office/drawing/2014/main" id="{37ABD39C-15A2-7B92-5675-710DCC64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1089661"/>
            <a:ext cx="8642350" cy="503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0" name="日期占位符 89">
            <a:extLst>
              <a:ext uri="{FF2B5EF4-FFF2-40B4-BE49-F238E27FC236}">
                <a16:creationId xmlns:a16="http://schemas.microsoft.com/office/drawing/2014/main" id="{004973A8-56CB-AF0A-003F-26B020BFF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DCC6ECC4-4B2F-437E-9C81-D5539B45883C}" type="datetime1">
              <a:rPr lang="zh-CN" altLang="en-US" smtClean="0"/>
              <a:pPr/>
              <a:t>2025/5/8</a:t>
            </a:fld>
            <a:endParaRPr lang="zh-CN" altLang="en-US" dirty="0"/>
          </a:p>
        </p:txBody>
      </p:sp>
      <p:sp>
        <p:nvSpPr>
          <p:cNvPr id="91" name="页脚占位符 90">
            <a:extLst>
              <a:ext uri="{FF2B5EF4-FFF2-40B4-BE49-F238E27FC236}">
                <a16:creationId xmlns:a16="http://schemas.microsoft.com/office/drawing/2014/main" id="{AF76004B-D925-FDF2-F9E7-0687276CE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92" name="灯片编号占位符 91">
            <a:extLst>
              <a:ext uri="{FF2B5EF4-FFF2-40B4-BE49-F238E27FC236}">
                <a16:creationId xmlns:a16="http://schemas.microsoft.com/office/drawing/2014/main" id="{00EBCE08-D6D6-1111-96B3-94D23DA32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0844015B-7A35-0039-33E5-14C1532DE936}"/>
              </a:ext>
            </a:extLst>
          </p:cNvPr>
          <p:cNvSpPr/>
          <p:nvPr userDrawn="1"/>
        </p:nvSpPr>
        <p:spPr>
          <a:xfrm>
            <a:off x="0" y="6251686"/>
            <a:ext cx="720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5A756827-B2CB-B3FD-05D7-2C4192466925}"/>
              </a:ext>
            </a:extLst>
          </p:cNvPr>
          <p:cNvSpPr/>
          <p:nvPr userDrawn="1"/>
        </p:nvSpPr>
        <p:spPr>
          <a:xfrm>
            <a:off x="-9258" y="824258"/>
            <a:ext cx="8172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91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75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3" r:id="rId15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lang="zh-CN" altLang="en-US" sz="2400" b="1" kern="1200" dirty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060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b="1" kern="1200">
          <a:solidFill>
            <a:schemeClr val="tx2"/>
          </a:solidFill>
          <a:latin typeface="+mj-ea"/>
          <a:ea typeface="+mj-ea"/>
          <a:cs typeface="+mn-cs"/>
        </a:defRPr>
      </a:lvl1pPr>
      <a:lvl2pPr marL="6858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j-ea"/>
          <a:ea typeface="+mj-ea"/>
          <a:cs typeface="+mn-cs"/>
        </a:defRPr>
      </a:lvl2pPr>
      <a:lvl3pPr marL="11430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j-ea"/>
          <a:ea typeface="+mj-ea"/>
          <a:cs typeface="+mn-cs"/>
        </a:defRPr>
      </a:lvl3pPr>
      <a:lvl4pPr marL="16002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b="1" kern="1200">
          <a:solidFill>
            <a:schemeClr val="tx2"/>
          </a:solidFill>
          <a:latin typeface="+mj-ea"/>
          <a:ea typeface="+mj-ea"/>
          <a:cs typeface="+mn-cs"/>
        </a:defRPr>
      </a:lvl4pPr>
      <a:lvl5pPr marL="20574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b="1" kern="1200">
          <a:solidFill>
            <a:schemeClr val="tx2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5602" userDrawn="1">
          <p15:clr>
            <a:srgbClr val="F26B43"/>
          </p15:clr>
        </p15:guide>
        <p15:guide id="8" pos="158" userDrawn="1">
          <p15:clr>
            <a:srgbClr val="F26B43"/>
          </p15:clr>
        </p15:guide>
        <p15:guide id="9" orient="horz" pos="686" userDrawn="1">
          <p15:clr>
            <a:srgbClr val="F26B43"/>
          </p15:clr>
        </p15:guide>
        <p15:guide id="10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3188CA0C-B2F0-8DC8-401A-8C4DC068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Name of the Author</a:t>
            </a:r>
          </a:p>
          <a:p>
            <a:r>
              <a:rPr lang="zh-CN" altLang="en-US" dirty="0"/>
              <a:t>沈阳自动化研究所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14C878-F278-FC84-C74D-20F59AD48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果壳简约主题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r>
              <a:rPr lang="en-US" altLang="zh-CN" dirty="0"/>
              <a:t>4:3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3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4773BEA-7388-43F0-FE54-16EB47037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87212" y="1378402"/>
            <a:ext cx="5405963" cy="456519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一、使用方法相关介绍</a:t>
            </a:r>
            <a:endParaRPr lang="en-US" altLang="zh-CN" sz="2400" dirty="0"/>
          </a:p>
          <a:p>
            <a:r>
              <a:rPr lang="zh-CN" altLang="en-US" sz="2400" dirty="0"/>
              <a:t>二、配图</a:t>
            </a:r>
            <a:endParaRPr lang="en-US" altLang="zh-CN" sz="2400" dirty="0"/>
          </a:p>
          <a:p>
            <a:r>
              <a:rPr lang="zh-CN" altLang="en-US" sz="2400" dirty="0"/>
              <a:t>三、配表</a:t>
            </a:r>
            <a:endParaRPr lang="en-US" altLang="zh-CN" sz="24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3FE32-56E7-9031-B32A-1CFF6EEEF0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ED8CD2-1AE4-45D7-9453-93A0247C7E07}" type="datetime1">
              <a:rPr lang="zh-CN" altLang="en-US" smtClean="0"/>
              <a:t>2025/5/8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689D3-07C4-7EAC-AC45-EF3F6C6F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4369B4-5EB8-E763-5A54-2C1139843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7DC424C-3BA4-4272-FA40-19B88038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95" y="2408383"/>
            <a:ext cx="2160000" cy="2041234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4323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FEF5C-E931-B44F-9014-13D20E6E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</a:t>
            </a:r>
            <a:r>
              <a:rPr lang="en-US" altLang="zh-CN" dirty="0"/>
              <a:t>1.</a:t>
            </a:r>
            <a:r>
              <a:rPr lang="zh-CN" altLang="en-US" dirty="0"/>
              <a:t> 本模版的使用方法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35A08-5CA9-DE16-2A60-CEA34E6B7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关于使用本幻灯片模版的极简教程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DB5E9-0F92-A6F9-CE7A-07C1D462D9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B61954-D7AE-4EF2-A664-B371C7135015}" type="datetime1">
              <a:rPr lang="zh-CN" altLang="en-US" smtClean="0"/>
              <a:t>2025/5/8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1131D-1B15-832B-1DDC-6CCBC768D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6B350-5BA4-BACA-CFF9-CC4527E86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86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BE53AA-499A-713B-6B2C-51B4A919A2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6" y="1944732"/>
            <a:ext cx="8645978" cy="3128736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1. </a:t>
            </a:r>
            <a:r>
              <a:rPr lang="zh-CN" altLang="en-US" sz="1800" dirty="0"/>
              <a:t>开始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新建幻灯片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选择想使用的幻灯片母版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r>
              <a:rPr lang="en-US" altLang="zh-CN" sz="1800" dirty="0">
                <a:sym typeface="Wingdings" panose="05000000000000000000" pitchFamily="2" charset="2"/>
              </a:rPr>
              <a:t>2. </a:t>
            </a:r>
            <a:r>
              <a:rPr lang="zh-CN" altLang="en-US" sz="1800" dirty="0">
                <a:sym typeface="Wingdings" panose="05000000000000000000" pitchFamily="2" charset="2"/>
              </a:rPr>
              <a:t>例如更改校徽图片元素，</a:t>
            </a:r>
            <a:r>
              <a:rPr lang="zh-CN" altLang="en-US" sz="1800" dirty="0">
                <a:solidFill>
                  <a:schemeClr val="accent2"/>
                </a:solidFill>
                <a:sym typeface="Wingdings" panose="05000000000000000000" pitchFamily="2" charset="2"/>
              </a:rPr>
              <a:t>视图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幻灯片母版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划到第一个母版</a:t>
            </a:r>
            <a:r>
              <a:rPr lang="en-US" altLang="zh-CN" sz="1800" dirty="0">
                <a:sym typeface="Wingdings" panose="05000000000000000000" pitchFamily="2" charset="2"/>
              </a:rPr>
              <a:t>(</a:t>
            </a:r>
            <a:r>
              <a:rPr lang="zh-CN" altLang="en-US" sz="1800" dirty="0">
                <a:sym typeface="Wingdings" panose="05000000000000000000" pitchFamily="2" charset="2"/>
              </a:rPr>
              <a:t>注意：其它母版图片继承第一个母版</a:t>
            </a:r>
            <a:r>
              <a:rPr lang="en-US" altLang="zh-CN" sz="1800" dirty="0">
                <a:sym typeface="Wingdings" panose="05000000000000000000" pitchFamily="2" charset="2"/>
              </a:rPr>
              <a:t>)</a:t>
            </a:r>
            <a:r>
              <a:rPr lang="zh-CN" altLang="en-US" sz="1800" dirty="0">
                <a:sym typeface="Wingdings" panose="05000000000000000000" pitchFamily="2" charset="2"/>
              </a:rPr>
              <a:t>右键校徽图片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更改图片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此设备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选择自己想替换的图片</a:t>
            </a:r>
            <a:r>
              <a:rPr lang="en-US" altLang="zh-CN" sz="1800" dirty="0"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sym typeface="Wingdings" panose="05000000000000000000" pitchFamily="2" charset="2"/>
              </a:rPr>
              <a:t>打开</a:t>
            </a:r>
            <a:endParaRPr lang="en-US" altLang="zh-CN" sz="1800" dirty="0">
              <a:sym typeface="Wingdings" panose="05000000000000000000" pitchFamily="2" charset="2"/>
            </a:endParaRPr>
          </a:p>
          <a:p>
            <a:r>
              <a:rPr lang="en-US" altLang="zh-CN" sz="1800" dirty="0"/>
              <a:t>3. </a:t>
            </a:r>
            <a:r>
              <a:rPr lang="zh-CN" altLang="en-US" sz="1800" dirty="0"/>
              <a:t>例如更改中国科学院大学带字校徽</a:t>
            </a:r>
            <a:r>
              <a:rPr lang="en-US" altLang="zh-CN" sz="1800" dirty="0"/>
              <a:t>logo</a:t>
            </a:r>
            <a:r>
              <a:rPr lang="zh-CN" altLang="en-US" sz="1800" dirty="0"/>
              <a:t>，选择标题版式</a:t>
            </a:r>
            <a:r>
              <a:rPr lang="en-US" altLang="zh-CN" sz="1800" dirty="0"/>
              <a:t>(</a:t>
            </a:r>
            <a:r>
              <a:rPr lang="zh-CN" altLang="en-US" sz="1800" dirty="0"/>
              <a:t>第二张幻灯片</a:t>
            </a:r>
            <a:r>
              <a:rPr lang="en-US" altLang="zh-CN" sz="1800" dirty="0"/>
              <a:t>)</a:t>
            </a:r>
            <a:r>
              <a:rPr lang="zh-CN" altLang="en-US" sz="1800" dirty="0"/>
              <a:t>，找到图片，右键 </a:t>
            </a:r>
            <a:r>
              <a:rPr lang="zh-CN" altLang="en-US" sz="1800" dirty="0">
                <a:solidFill>
                  <a:schemeClr val="accent2"/>
                </a:solidFill>
              </a:rPr>
              <a:t>同方法</a:t>
            </a:r>
            <a:r>
              <a:rPr lang="en-US" altLang="zh-CN" sz="1800" dirty="0">
                <a:solidFill>
                  <a:schemeClr val="accent2"/>
                </a:solidFill>
              </a:rPr>
              <a:t>2</a:t>
            </a:r>
            <a:endParaRPr lang="zh-CN" altLang="en-US" sz="1800" dirty="0">
              <a:solidFill>
                <a:schemeClr val="accent2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0A54DA-35A4-0A2F-6E12-E4C0BC7F52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DB59F8-BE39-4F82-859C-7EF83507D81F}" type="datetime1">
              <a:rPr lang="zh-CN" altLang="en-US" smtClean="0"/>
              <a:t>2025/5/8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8302AA-F75C-26EC-A88E-70425CCED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1A41B-662B-2432-F582-A207D688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E634BCB-92BB-9C0C-CBD6-030A5DC9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章节标题：本模版的使用方法</a:t>
            </a:r>
          </a:p>
        </p:txBody>
      </p:sp>
    </p:spTree>
    <p:extLst>
      <p:ext uri="{BB962C8B-B14F-4D97-AF65-F5344CB8AC3E}">
        <p14:creationId xmlns:p14="http://schemas.microsoft.com/office/powerpoint/2010/main" val="279658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7D958-6582-B443-9157-DF6F06FD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</a:t>
            </a:r>
            <a:r>
              <a:rPr lang="en-US" altLang="zh-CN" dirty="0"/>
              <a:t>2.</a:t>
            </a:r>
            <a:r>
              <a:rPr lang="zh-CN" altLang="en-US" dirty="0"/>
              <a:t> 如何使用配图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7A793-2108-2A3B-E329-5EC846CB1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本幻灯片的相关配色取自校徽及官方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B0A64-A341-D607-8051-4B7C0D64DB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B61954-D7AE-4EF2-A664-B371C7135015}" type="datetime1">
              <a:rPr lang="zh-CN" altLang="en-US" smtClean="0"/>
              <a:t>2025/5/8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3DC3A-EBFD-05EF-8065-DFDDBEDD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EF5B9-B274-5887-8F43-95EC653B3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90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F2D4A-8ED3-4855-787D-5DBD81CB7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115" y="1433550"/>
            <a:ext cx="3868340" cy="4399449"/>
          </a:xfrm>
        </p:spPr>
        <p:txBody>
          <a:bodyPr anchor="t">
            <a:normAutofit/>
          </a:bodyPr>
          <a:lstStyle/>
          <a:p>
            <a:r>
              <a:rPr lang="zh-CN" altLang="en-US" b="0" dirty="0">
                <a:solidFill>
                  <a:schemeClr val="tx1"/>
                </a:solidFill>
              </a:rPr>
              <a:t>互补色</a:t>
            </a:r>
            <a:r>
              <a:rPr lang="en" altLang="zh-CN" b="0" dirty="0">
                <a:solidFill>
                  <a:schemeClr val="tx1"/>
                </a:solidFill>
              </a:rPr>
              <a:t>: </a:t>
            </a:r>
            <a:r>
              <a:rPr lang="zh-CN" altLang="en-US" b="0" dirty="0">
                <a:solidFill>
                  <a:schemeClr val="tx1"/>
                </a:solidFill>
              </a:rPr>
              <a:t>在色轮上彼此相对的颜色（如红色与绿色，蓝色与橙色）。它们能产生强烈的视觉对比，让画面充满活力。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zh-CN" altLang="en-US" b="0" dirty="0">
                <a:solidFill>
                  <a:schemeClr val="tx1"/>
                </a:solidFill>
              </a:rPr>
              <a:t>类似色</a:t>
            </a:r>
            <a:r>
              <a:rPr lang="en-US" altLang="zh-CN" b="0" dirty="0">
                <a:solidFill>
                  <a:schemeClr val="tx1"/>
                </a:solidFill>
              </a:rPr>
              <a:t>: </a:t>
            </a:r>
            <a:r>
              <a:rPr lang="zh-CN" altLang="en-US" b="0" dirty="0">
                <a:solidFill>
                  <a:schemeClr val="tx1"/>
                </a:solidFill>
              </a:rPr>
              <a:t>在色轮上相邻的颜色（如黄色、黄绿色、绿色）。它们组合在一起通常显得和谐、宁静、舒适。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7B91869-BE4A-A524-39BF-29F5673B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FC6F-8711-4BDF-9005-D79A3D0EDDBD}" type="datetime1">
              <a:rPr lang="zh-CN" altLang="en-US" smtClean="0"/>
              <a:t>2025/5/8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E65A7ED-78C5-EAFA-0910-22F60D82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69806D6-CF5F-C348-3D11-4315BC31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49A984E6-DD26-11AB-3EB4-4D3C65C8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章节标题：果壳的一些个配色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8260EE-33FB-9BBD-3FB4-7405F6B0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3551"/>
            <a:ext cx="4378705" cy="46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E8839-15FC-1C43-3A74-2930D3CD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</a:t>
            </a:r>
            <a:r>
              <a:rPr lang="en-US" altLang="zh-CN" dirty="0"/>
              <a:t>2.</a:t>
            </a:r>
            <a:r>
              <a:rPr lang="zh-CN" altLang="en-US" dirty="0"/>
              <a:t> 配表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8121A-ADC9-AAD4-2C52-0134D6D84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表格相关布局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9FF42-72E6-4DDE-4331-4F2D181871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B61954-D7AE-4EF2-A664-B371C7135015}" type="datetime1">
              <a:rPr lang="zh-CN" altLang="en-US" smtClean="0"/>
              <a:t>2025/5/8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61A63-4E5F-2310-E321-D1771DC9F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A673E-1CB8-4233-F9C2-B3B4D2AA3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2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C3672-3316-3DA3-5F78-85008F423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7D401CA-2CB1-B22C-756D-2C2C759E11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E1FC6F-8711-4BDF-9005-D79A3D0EDDBD}" type="datetime1">
              <a:rPr lang="zh-CN" altLang="en-US" smtClean="0"/>
              <a:t>2025/5/8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55E4FAE3-4047-3060-A1DE-C898E9605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E370B66-2E43-F03D-92C2-DFFB27EEF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8E14664D-C75C-58BE-44C5-989FACF8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章节标题：果壳的一些个图表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2231644-DAE1-7427-3710-B582C34E4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54583"/>
              </p:ext>
            </p:extLst>
          </p:nvPr>
        </p:nvGraphicFramePr>
        <p:xfrm>
          <a:off x="587828" y="1092200"/>
          <a:ext cx="7783286" cy="307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898">
                  <a:extLst>
                    <a:ext uri="{9D8B030D-6E8A-4147-A177-3AD203B41FA5}">
                      <a16:colId xmlns:a16="http://schemas.microsoft.com/office/drawing/2014/main" val="4243111990"/>
                    </a:ext>
                  </a:extLst>
                </a:gridCol>
                <a:gridCol w="1111898">
                  <a:extLst>
                    <a:ext uri="{9D8B030D-6E8A-4147-A177-3AD203B41FA5}">
                      <a16:colId xmlns:a16="http://schemas.microsoft.com/office/drawing/2014/main" val="824697237"/>
                    </a:ext>
                  </a:extLst>
                </a:gridCol>
                <a:gridCol w="1111898">
                  <a:extLst>
                    <a:ext uri="{9D8B030D-6E8A-4147-A177-3AD203B41FA5}">
                      <a16:colId xmlns:a16="http://schemas.microsoft.com/office/drawing/2014/main" val="1780362303"/>
                    </a:ext>
                  </a:extLst>
                </a:gridCol>
                <a:gridCol w="1111898">
                  <a:extLst>
                    <a:ext uri="{9D8B030D-6E8A-4147-A177-3AD203B41FA5}">
                      <a16:colId xmlns:a16="http://schemas.microsoft.com/office/drawing/2014/main" val="2778817567"/>
                    </a:ext>
                  </a:extLst>
                </a:gridCol>
                <a:gridCol w="1111898">
                  <a:extLst>
                    <a:ext uri="{9D8B030D-6E8A-4147-A177-3AD203B41FA5}">
                      <a16:colId xmlns:a16="http://schemas.microsoft.com/office/drawing/2014/main" val="216149426"/>
                    </a:ext>
                  </a:extLst>
                </a:gridCol>
                <a:gridCol w="1111898">
                  <a:extLst>
                    <a:ext uri="{9D8B030D-6E8A-4147-A177-3AD203B41FA5}">
                      <a16:colId xmlns:a16="http://schemas.microsoft.com/office/drawing/2014/main" val="3132232028"/>
                    </a:ext>
                  </a:extLst>
                </a:gridCol>
                <a:gridCol w="1111898">
                  <a:extLst>
                    <a:ext uri="{9D8B030D-6E8A-4147-A177-3AD203B41FA5}">
                      <a16:colId xmlns:a16="http://schemas.microsoft.com/office/drawing/2014/main" val="519398227"/>
                    </a:ext>
                  </a:extLst>
                </a:gridCol>
              </a:tblGrid>
              <a:tr h="70577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652022"/>
                  </a:ext>
                </a:extLst>
              </a:tr>
              <a:tr h="7910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354588"/>
                  </a:ext>
                </a:extLst>
              </a:tr>
              <a:tr h="7910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7683"/>
                  </a:ext>
                </a:extLst>
              </a:tr>
              <a:tr h="79102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10969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AB1CAD8-CD57-71CD-4023-5689899D39D3}"/>
              </a:ext>
            </a:extLst>
          </p:cNvPr>
          <p:cNvSpPr txBox="1"/>
          <p:nvPr/>
        </p:nvSpPr>
        <p:spPr>
          <a:xfrm>
            <a:off x="685190" y="4735285"/>
            <a:ext cx="7309274" cy="13171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表格内容</a:t>
            </a:r>
            <a:r>
              <a:rPr kumimoji="1" lang="en-US" altLang="zh-CN" dirty="0"/>
              <a:t>1:</a:t>
            </a:r>
            <a:r>
              <a:rPr kumimoji="1" lang="zh-CN" altLang="en-US" dirty="0"/>
              <a:t> 一些乱七把澡的表格结论，反正就是</a:t>
            </a:r>
            <a:r>
              <a:rPr kumimoji="1" lang="en-US" altLang="zh-CN" dirty="0"/>
              <a:t>A</a:t>
            </a:r>
            <a:r>
              <a:rPr kumimoji="1" lang="zh-CN" altLang="en-US" dirty="0"/>
              <a:t>比</a:t>
            </a:r>
            <a:r>
              <a:rPr kumimoji="1" lang="en-US" altLang="zh-CN" dirty="0"/>
              <a:t>B</a:t>
            </a:r>
            <a:r>
              <a:rPr kumimoji="1" lang="zh-CN" altLang="en-US" dirty="0"/>
              <a:t>强了，又比</a:t>
            </a:r>
            <a:r>
              <a:rPr kumimoji="1" lang="en-US" altLang="zh-CN" dirty="0"/>
              <a:t>B</a:t>
            </a:r>
            <a:r>
              <a:rPr kumimoji="1" lang="zh-CN" altLang="en-US" dirty="0"/>
              <a:t>好了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8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B451A2E-C83B-CABE-F7FB-8F76B89F3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王涛</a:t>
            </a:r>
            <a:endParaRPr lang="en-US" altLang="zh-CN" b="1" dirty="0"/>
          </a:p>
          <a:p>
            <a:r>
              <a:rPr lang="en-US" altLang="zh-CN" b="1" dirty="0"/>
              <a:t>2024</a:t>
            </a:r>
            <a:r>
              <a:rPr lang="zh-CN" altLang="en-US" b="1" dirty="0"/>
              <a:t>年</a:t>
            </a:r>
            <a:r>
              <a:rPr lang="en-US" altLang="zh-CN" b="1" dirty="0"/>
              <a:t>11</a:t>
            </a:r>
            <a:r>
              <a:rPr lang="zh-CN" altLang="en-US" b="1" dirty="0"/>
              <a:t>月</a:t>
            </a:r>
            <a:r>
              <a:rPr lang="en-US" altLang="zh-CN" b="1" dirty="0"/>
              <a:t>21</a:t>
            </a:r>
            <a:r>
              <a:rPr lang="zh-CN" altLang="en-US" b="1" dirty="0"/>
              <a:t>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4FC6C26-4FC2-22AA-CCE1-990FC705F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感谢使用！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548B0-1473-19E8-9C6D-A845BA6228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A94836-ACCA-4219-A8D3-1ED41D0DB557}" type="datetime1">
              <a:rPr lang="zh-CN" altLang="en-US" smtClean="0"/>
              <a:t>2025/5/8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D5CB4-D8CC-1178-4623-F11F37A5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AA589-5C18-6B4E-197D-1E7BE1A21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381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果壳简约主题-4:3">
  <a:themeElements>
    <a:clrScheme name="果壳配色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74994"/>
      </a:accent1>
      <a:accent2>
        <a:srgbClr val="AE1324"/>
      </a:accent2>
      <a:accent3>
        <a:srgbClr val="AF5819"/>
      </a:accent3>
      <a:accent4>
        <a:srgbClr val="5A8071"/>
      </a:accent4>
      <a:accent5>
        <a:srgbClr val="A9C37C"/>
      </a:accent5>
      <a:accent6>
        <a:srgbClr val="969FA7"/>
      </a:accent6>
      <a:hlink>
        <a:srgbClr val="007698"/>
      </a:hlink>
      <a:folHlink>
        <a:srgbClr val="174994"/>
      </a:folHlink>
    </a:clrScheme>
    <a:fontScheme name="学术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343</Words>
  <Application>Microsoft Macintosh PowerPoint</Application>
  <PresentationFormat>全屏显示(4:3)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等线</vt:lpstr>
      <vt:lpstr>Arial</vt:lpstr>
      <vt:lpstr>Times New Roman</vt:lpstr>
      <vt:lpstr>Wingdings</vt:lpstr>
      <vt:lpstr>果壳简约主题-4:3</vt:lpstr>
      <vt:lpstr>果壳简约主题PPT模板4:3</vt:lpstr>
      <vt:lpstr>目录</vt:lpstr>
      <vt:lpstr>章节1. 本模版的使用方法</vt:lpstr>
      <vt:lpstr>章节标题：本模版的使用方法</vt:lpstr>
      <vt:lpstr>章节2. 如何使用配图</vt:lpstr>
      <vt:lpstr>章节标题：果壳的一些个配色</vt:lpstr>
      <vt:lpstr>章节2. 配表</vt:lpstr>
      <vt:lpstr>章节标题：果壳的一些个图表</vt:lpstr>
      <vt:lpstr>感谢使用！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涛 王</dc:creator>
  <cp:lastModifiedBy>Zheng Hao</cp:lastModifiedBy>
  <cp:revision>23</cp:revision>
  <dcterms:created xsi:type="dcterms:W3CDTF">2024-11-21T07:02:24Z</dcterms:created>
  <dcterms:modified xsi:type="dcterms:W3CDTF">2025-05-08T04:24:55Z</dcterms:modified>
</cp:coreProperties>
</file>