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8"/>
  </p:notesMasterIdLst>
  <p:sldIdLst>
    <p:sldId id="256" r:id="rId2"/>
    <p:sldId id="257" r:id="rId3"/>
    <p:sldId id="376" r:id="rId4"/>
    <p:sldId id="314" r:id="rId5"/>
    <p:sldId id="373" r:id="rId6"/>
    <p:sldId id="37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9"/>
    <a:srgbClr val="F6ECE2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5"/>
    <p:restoredTop sz="96907"/>
  </p:normalViewPr>
  <p:slideViewPr>
    <p:cSldViewPr snapToGrid="0" snapToObjects="1">
      <p:cViewPr varScale="1">
        <p:scale>
          <a:sx n="154" d="100"/>
          <a:sy n="154" d="100"/>
        </p:scale>
        <p:origin x="2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2025/4/30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4C135-828A-E82A-C57E-79A002514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D12A7D-7977-5F84-8551-BFEA54905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F9F860-5ADC-D041-D4E3-2B3189A19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A1C2D-7E51-812C-0215-B32785FF2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00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26534" y="1402663"/>
            <a:ext cx="7890933" cy="1058334"/>
          </a:xfrm>
          <a:prstGeom prst="roundRect">
            <a:avLst>
              <a:gd name="adj" fmla="val 0"/>
            </a:avLst>
          </a:prstGeom>
          <a:solidFill>
            <a:srgbClr val="3138A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n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538912"/>
            <a:ext cx="2343150" cy="319088"/>
          </a:xfrm>
          <a:prstGeom prst="rect">
            <a:avLst/>
          </a:prstGeom>
          <a:solidFill>
            <a:srgbClr val="191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2343150" y="6538913"/>
            <a:ext cx="4457700" cy="319087"/>
          </a:xfrm>
          <a:prstGeom prst="rect">
            <a:avLst/>
          </a:prstGeom>
          <a:solidFill>
            <a:srgbClr val="252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800850" y="6538912"/>
            <a:ext cx="2343150" cy="319088"/>
          </a:xfrm>
          <a:prstGeom prst="rect">
            <a:avLst/>
          </a:prstGeom>
          <a:solidFill>
            <a:srgbClr val="313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7BA3471-8790-C340-AF64-18DB72EFE115}"/>
              </a:ext>
            </a:extLst>
          </p:cNvPr>
          <p:cNvSpPr txBox="1">
            <a:spLocks/>
          </p:cNvSpPr>
          <p:nvPr userDrawn="1"/>
        </p:nvSpPr>
        <p:spPr>
          <a:xfrm>
            <a:off x="540413" y="6550023"/>
            <a:ext cx="1802737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author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27531FF-704C-9A44-8C63-47BC506C45D2}"/>
              </a:ext>
            </a:extLst>
          </p:cNvPr>
          <p:cNvSpPr txBox="1">
            <a:spLocks/>
          </p:cNvSpPr>
          <p:nvPr userDrawn="1"/>
        </p:nvSpPr>
        <p:spPr>
          <a:xfrm>
            <a:off x="3761880" y="6538912"/>
            <a:ext cx="162024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title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315201" y="6538911"/>
            <a:ext cx="1017586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2025/4/30</a:t>
            </a:fld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538911"/>
            <a:ext cx="54638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n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潘伟洲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josephpan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SNG-</a:t>
            </a:r>
            <a:r>
              <a:rPr kumimoji="1" lang="zh-CN" altLang="en-US" dirty="0"/>
              <a:t>社交平台部</a:t>
            </a:r>
            <a:r>
              <a:rPr kumimoji="1" lang="en-US" altLang="zh-CN" dirty="0"/>
              <a:t>-</a:t>
            </a:r>
            <a:r>
              <a:rPr kumimoji="1" lang="zh-CN" altLang="en-US" dirty="0"/>
              <a:t>空间运营中心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2025/4/30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专业领域优势</a:t>
            </a:r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0391E-704B-9734-E691-FABCBEC82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7E03F46-F4BD-5B1A-AE22-AC7D7B7D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94" y="137159"/>
            <a:ext cx="7886700" cy="821749"/>
          </a:xfrm>
        </p:spPr>
        <p:txBody>
          <a:bodyPr anchor="ctr">
            <a:normAutofit/>
          </a:bodyPr>
          <a:lstStyle/>
          <a:p>
            <a:r>
              <a:rPr kumimoji="1" lang="zh-CN" altLang="en-US" sz="3600" dirty="0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5E7AA-2B81-7DE1-2D11-5D4690D0B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3192" y="1147996"/>
            <a:ext cx="4051415" cy="3889516"/>
          </a:xfrm>
        </p:spPr>
        <p:txBody>
          <a:bodyPr anchor="ctr"/>
          <a:lstStyle/>
          <a:p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这张图展示了一个倾斜圆盘在空间中的几何关系。圆盘的法向量为 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\</a:t>
            </a:r>
            <a:r>
              <a:rPr kumimoji="1" lang="en" altLang="zh-CN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vec</a:t>
            </a:r>
            <a:r>
              <a:rPr kumimoji="1" lang="en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{e}</a:t>
            </a:r>
            <a:r>
              <a:rPr kumimoji="1" lang="zh-CN" altLang="e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与竖直方向单位向量 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\</a:t>
            </a:r>
            <a:r>
              <a:rPr kumimoji="1" lang="en" altLang="zh-CN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vec</a:t>
            </a:r>
            <a:r>
              <a:rPr kumimoji="1" lang="en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{e}z 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之间夹角为 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\</a:t>
            </a:r>
            <a:r>
              <a:rPr kumimoji="1" lang="en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theta</a:t>
            </a:r>
            <a:r>
              <a:rPr kumimoji="1" lang="zh-CN" altLang="e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表示圆盘的倾斜角度。圆盘中心为点 </a:t>
            </a:r>
            <a:r>
              <a:rPr kumimoji="1" lang="en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红色箭头 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\</a:t>
            </a:r>
            <a:r>
              <a:rPr kumimoji="1" lang="en" altLang="zh-CN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vec</a:t>
            </a:r>
            <a:r>
              <a:rPr kumimoji="1" lang="en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{C}{</a:t>
            </a:r>
            <a:r>
              <a:rPr kumimoji="1" lang="en" altLang="zh-CN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ptmext</a:t>
            </a:r>
            <a:r>
              <a:rPr kumimoji="1" lang="en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表示作用在该点上的外力或外力矩。该图常用于描述刚体在三维空间中的姿态与受力关系。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17162C-FFC7-C270-EC26-C300E2313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23" y="1223513"/>
            <a:ext cx="3685655" cy="41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这页的标题，哎呀呀，标题是什么呢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项目</a:t>
            </a:r>
            <a:r>
              <a:rPr kumimoji="1" lang="en-US" altLang="zh-CN" sz="2400" dirty="0"/>
              <a:t>1, </a:t>
            </a:r>
            <a:r>
              <a:rPr kumimoji="1" lang="zh-CN" altLang="en-US" sz="2400" dirty="0"/>
              <a:t>我们需要进入一些</a:t>
            </a:r>
            <a:r>
              <a:rPr kumimoji="1" lang="en-US" altLang="zh-CN" sz="2400" dirty="0"/>
              <a:t>details</a:t>
            </a:r>
            <a:r>
              <a:rPr kumimoji="1" lang="zh-CN" altLang="en-US" sz="2400" dirty="0"/>
              <a:t>，也许是这么多，也许是那么多，但也有可能有整整这么多，不是吗，我的老伙计。有可能比这还多呢，因为真实场景是很复杂的</a:t>
            </a:r>
            <a:endParaRPr kumimoji="1" lang="en-US" altLang="zh-CN" sz="2400" dirty="0"/>
          </a:p>
          <a:p>
            <a:r>
              <a:rPr kumimoji="1" lang="zh-CN" altLang="en-US" sz="2400" dirty="0"/>
              <a:t>项目</a:t>
            </a:r>
            <a:r>
              <a:rPr kumimoji="1" lang="en-US" altLang="zh-CN" sz="2400" dirty="0"/>
              <a:t>2</a:t>
            </a:r>
          </a:p>
          <a:p>
            <a:r>
              <a:rPr kumimoji="1" lang="zh-CN" altLang="en-US" sz="2400" dirty="0"/>
              <a:t>项目</a:t>
            </a:r>
            <a:r>
              <a:rPr kumimoji="1" lang="en-US" altLang="zh-CN" sz="2400" dirty="0"/>
              <a:t>3</a:t>
            </a:r>
          </a:p>
          <a:p>
            <a:r>
              <a:rPr kumimoji="1" lang="zh-CN" altLang="en-US" sz="2400" dirty="0"/>
              <a:t>项目</a:t>
            </a:r>
            <a:r>
              <a:rPr kumimoji="1" lang="en-US" altLang="zh-CN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强调的标题，这页要说什么好呢，哎呀呀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FD3862F7-2449-F644-9B35-EE5CAAEA0E66}"/>
              </a:ext>
            </a:extLst>
          </p:cNvPr>
          <p:cNvSpPr/>
          <p:nvPr/>
        </p:nvSpPr>
        <p:spPr>
          <a:xfrm>
            <a:off x="811530" y="5162204"/>
            <a:ext cx="7890933" cy="1041534"/>
          </a:xfrm>
          <a:prstGeom prst="round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这里蹦出来一个强调！当然也可以多说一点，当然我不是说少说不行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5EEE90B-BA5E-1E2B-3980-B593A6515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773434"/>
              </p:ext>
            </p:extLst>
          </p:nvPr>
        </p:nvGraphicFramePr>
        <p:xfrm>
          <a:off x="811530" y="1219200"/>
          <a:ext cx="779398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98">
                  <a:extLst>
                    <a:ext uri="{9D8B030D-6E8A-4147-A177-3AD203B41FA5}">
                      <a16:colId xmlns:a16="http://schemas.microsoft.com/office/drawing/2014/main" val="3010438760"/>
                    </a:ext>
                  </a:extLst>
                </a:gridCol>
                <a:gridCol w="1298998">
                  <a:extLst>
                    <a:ext uri="{9D8B030D-6E8A-4147-A177-3AD203B41FA5}">
                      <a16:colId xmlns:a16="http://schemas.microsoft.com/office/drawing/2014/main" val="2261980922"/>
                    </a:ext>
                  </a:extLst>
                </a:gridCol>
                <a:gridCol w="1298998">
                  <a:extLst>
                    <a:ext uri="{9D8B030D-6E8A-4147-A177-3AD203B41FA5}">
                      <a16:colId xmlns:a16="http://schemas.microsoft.com/office/drawing/2014/main" val="1051995406"/>
                    </a:ext>
                  </a:extLst>
                </a:gridCol>
                <a:gridCol w="1298998">
                  <a:extLst>
                    <a:ext uri="{9D8B030D-6E8A-4147-A177-3AD203B41FA5}">
                      <a16:colId xmlns:a16="http://schemas.microsoft.com/office/drawing/2014/main" val="2145190443"/>
                    </a:ext>
                  </a:extLst>
                </a:gridCol>
                <a:gridCol w="1298998">
                  <a:extLst>
                    <a:ext uri="{9D8B030D-6E8A-4147-A177-3AD203B41FA5}">
                      <a16:colId xmlns:a16="http://schemas.microsoft.com/office/drawing/2014/main" val="2335710850"/>
                    </a:ext>
                  </a:extLst>
                </a:gridCol>
                <a:gridCol w="1298998">
                  <a:extLst>
                    <a:ext uri="{9D8B030D-6E8A-4147-A177-3AD203B41FA5}">
                      <a16:colId xmlns:a16="http://schemas.microsoft.com/office/drawing/2014/main" val="3957875787"/>
                    </a:ext>
                  </a:extLst>
                </a:gridCol>
              </a:tblGrid>
              <a:tr h="7498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94609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31393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51202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86387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0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1481186" y="2190710"/>
            <a:ext cx="61816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800" dirty="0"/>
              <a:t>本次报告到此结束</a:t>
            </a:r>
            <a:endParaRPr kumimoji="1" lang="en-US" altLang="zh-CN" sz="4800" dirty="0"/>
          </a:p>
          <a:p>
            <a:pPr algn="ctr"/>
            <a:r>
              <a:rPr kumimoji="1" lang="zh-CN" altLang="en-US" sz="4800" dirty="0"/>
              <a:t>欢迎批评指正！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</TotalTime>
  <Words>249</Words>
  <Application>Microsoft Macintosh PowerPoint</Application>
  <PresentationFormat>全屏显示(4:3)</PresentationFormat>
  <Paragraphs>24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Adobe Heiti Std R</vt:lpstr>
      <vt:lpstr>Hiragino Sans GB W3</vt:lpstr>
      <vt:lpstr>Microsoft YaHei</vt:lpstr>
      <vt:lpstr>等线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这页的标题，哎呀呀，标题是什么呢</vt:lpstr>
      <vt:lpstr>强调的标题，这页要说什么好呢，哎呀呀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Zheng Hao</cp:lastModifiedBy>
  <cp:revision>678</cp:revision>
  <cp:lastPrinted>2018-09-14T15:34:13Z</cp:lastPrinted>
  <dcterms:created xsi:type="dcterms:W3CDTF">2018-08-22T08:31:05Z</dcterms:created>
  <dcterms:modified xsi:type="dcterms:W3CDTF">2025-04-30T07:19:14Z</dcterms:modified>
</cp:coreProperties>
</file>