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70" r:id="rId6"/>
    <p:sldId id="268" r:id="rId7"/>
    <p:sldId id="271" r:id="rId8"/>
    <p:sldId id="269" r:id="rId9"/>
    <p:sldId id="267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189"/>
    <a:srgbClr val="FEFDFF"/>
    <a:srgbClr val="1D50A2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/>
    <p:restoredTop sz="86418"/>
  </p:normalViewPr>
  <p:slideViewPr>
    <p:cSldViewPr snapToGrid="0" snapToObjects="1">
      <p:cViewPr varScale="1">
        <p:scale>
          <a:sx n="112" d="100"/>
          <a:sy n="112" d="100"/>
        </p:scale>
        <p:origin x="384" y="19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386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E8DA6A-59C8-4488-89D5-1D018E8D91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E1153D-0CCF-42B0-87AA-96AD469B3D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C734E4-F607-4B81-939F-31C558CEDDFD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422A9E-18BA-452E-96B8-A9740F194C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36C13F-A2A8-4FF2-B7F5-BAB56F99B3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99BF5-F4ED-4F5A-B1D8-F9D1FEEA88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0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2FB89-F71E-40A4-B39E-BD7950A02927}" type="datetimeFigureOut">
              <a:rPr lang="zh-CN" altLang="en-US" smtClean="0"/>
              <a:t>2025/5/30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E2CD0-510E-442C-ADC0-DE246CB3A6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80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28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524DF-C15C-47C7-4887-F492A6AA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EACF2E-EF8B-07F3-9F97-BB8E2F4A6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96D3C7-1D17-5200-2757-896DC3CC9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A602E4-4DE9-7E8B-E151-72E661E23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386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E2CD0-510E-442C-ADC0-DE246CB3A6E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6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200" y="1724941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144189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E8DAAA-7DB7-4E84-9BA5-EC075202B9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1193" y="368123"/>
            <a:ext cx="3016895" cy="89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55F3C-17F7-48A8-A836-7A29AC99E464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buClr>
                <a:srgbClr val="144189"/>
              </a:buClr>
              <a:defRPr/>
            </a:lvl1pPr>
            <a:lvl2pPr algn="l">
              <a:buClr>
                <a:srgbClr val="144189"/>
              </a:buClr>
              <a:defRPr/>
            </a:lvl2pPr>
            <a:lvl3pPr algn="l">
              <a:buClr>
                <a:srgbClr val="144189"/>
              </a:buClr>
              <a:defRPr/>
            </a:lvl3pPr>
            <a:lvl4pPr algn="l">
              <a:buClr>
                <a:srgbClr val="144189"/>
              </a:buClr>
              <a:defRPr/>
            </a:lvl4pPr>
            <a:lvl5pPr algn="l"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8A3E36-DC9A-411C-BB15-170B86533758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13FAC5A-AE07-2149-BE0E-FF68E2AA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2" y="0"/>
            <a:ext cx="3352798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eaVert" anchor="t"/>
          <a:lstStyle>
            <a:lvl1pPr>
              <a:buClr>
                <a:srgbClr val="144189"/>
              </a:buClr>
              <a:defRPr>
                <a:solidFill>
                  <a:srgbClr val="144189"/>
                </a:solidFill>
              </a:defRPr>
            </a:lvl1pPr>
            <a:lvl2pPr>
              <a:buClr>
                <a:srgbClr val="144189"/>
              </a:buClr>
              <a:defRPr>
                <a:solidFill>
                  <a:srgbClr val="144189"/>
                </a:solidFill>
              </a:defRPr>
            </a:lvl2pPr>
            <a:lvl3pPr>
              <a:buClr>
                <a:srgbClr val="144189"/>
              </a:buClr>
              <a:defRPr>
                <a:solidFill>
                  <a:srgbClr val="144189"/>
                </a:solidFill>
              </a:defRPr>
            </a:lvl3pPr>
            <a:lvl4pPr>
              <a:buClr>
                <a:srgbClr val="144189"/>
              </a:buClr>
              <a:defRPr>
                <a:solidFill>
                  <a:srgbClr val="144189"/>
                </a:solidFill>
              </a:defRPr>
            </a:lvl4pPr>
            <a:lvl5pPr>
              <a:buClr>
                <a:srgbClr val="144189"/>
              </a:buClr>
              <a:defRPr>
                <a:solidFill>
                  <a:srgbClr val="144189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4" y="5956139"/>
            <a:ext cx="1328141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54A66834-2E9C-4484-AF20-EB2FB1F3FBF9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4984A5-C0A5-4FD6-A2E2-9FB69A2B94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238107" y="0"/>
            <a:ext cx="912065" cy="9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778000"/>
            <a:ext cx="11029615" cy="408080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F6AECC-48B7-4798-B229-11C3053B2762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5D466B2-7417-6A44-93CE-B6AD2C9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2" y="0"/>
            <a:ext cx="3488007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61D1593-52DC-4284-9CC3-DF71365A97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28470" y="0"/>
            <a:ext cx="1209675" cy="1295400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F259D7DF-1164-4989-B7F3-DBEC01534007}"/>
              </a:ext>
            </a:extLst>
          </p:cNvPr>
          <p:cNvSpPr txBox="1">
            <a:spLocks/>
          </p:cNvSpPr>
          <p:nvPr userDrawn="1"/>
        </p:nvSpPr>
        <p:spPr>
          <a:xfrm>
            <a:off x="8918413" y="63942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b="0" kern="1200">
                <a:solidFill>
                  <a:srgbClr val="144189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3ACC35-2897-48A2-B816-3D673ED1A050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14418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rgbClr val="144189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7A7AFD3-D4FE-412E-89C6-A3B457CE2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47215" y="5178549"/>
            <a:ext cx="1077931" cy="1154320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2133FE32-3141-42B0-910C-BC68FD6CD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66013" y="642437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833ACC35-2897-48A2-B816-3D673ED1A050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728316"/>
            <a:ext cx="5422391" cy="4421275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1748414"/>
            <a:ext cx="5422392" cy="4401178"/>
          </a:xfrm>
        </p:spPr>
        <p:txBody>
          <a:bodyPr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CC7433-93B8-4EA6-820A-A7D3A699AD7D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943B4F-7DD9-1B4F-B557-A91CFB8F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478496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390048"/>
            <a:ext cx="5393100" cy="3471005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533365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144189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407416"/>
            <a:ext cx="5393100" cy="3453637"/>
          </a:xfrm>
        </p:spPr>
        <p:txBody>
          <a:bodyPr anchor="t">
            <a:normAutofit/>
          </a:bodyPr>
          <a:lstStyle>
            <a:lvl1pPr>
              <a:buClr>
                <a:srgbClr val="144189"/>
              </a:buClr>
              <a:defRPr/>
            </a:lvl1pPr>
            <a:lvl2pPr>
              <a:buClr>
                <a:srgbClr val="144189"/>
              </a:buClr>
              <a:defRPr/>
            </a:lvl2pPr>
            <a:lvl3pPr>
              <a:buClr>
                <a:srgbClr val="144189"/>
              </a:buClr>
              <a:defRPr/>
            </a:lvl3pPr>
            <a:lvl4pPr>
              <a:buClr>
                <a:srgbClr val="144189"/>
              </a:buClr>
              <a:defRPr/>
            </a:lvl4pPr>
            <a:lvl5pPr>
              <a:buClr>
                <a:srgbClr val="144189"/>
              </a:buClr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914260" y="5989413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4263E9E7-01E3-40F7-BF08-01A3E30CC9AE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CB22468-F02A-F448-8B18-5B7757B6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66013" y="6080741"/>
            <a:ext cx="2844799" cy="365125"/>
          </a:xfrm>
        </p:spPr>
        <p:txBody>
          <a:bodyPr/>
          <a:lstStyle>
            <a:lvl1pPr>
              <a:defRPr/>
            </a:lvl1pPr>
          </a:lstStyle>
          <a:p>
            <a:fld id="{8422F1CC-D434-4402-B64E-18D3CDA6A40B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770DA6-1AF1-C940-AA73-A65453BE0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none" baseline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E404E9-94BE-4DDE-88FC-C885A826DCA1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161171" y="5993745"/>
            <a:ext cx="2844799" cy="36512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E1172602-C551-4FAF-9908-BB418EC3018E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6083BAE-52C1-493C-B4ED-FCAF46DDD8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2149"/>
          <a:stretch/>
        </p:blipFill>
        <p:spPr>
          <a:xfrm>
            <a:off x="11005970" y="5175829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E1DFE2"/>
            </a:gs>
            <a:gs pos="50000">
              <a:schemeClr val="bg1">
                <a:lumMod val="95000"/>
              </a:schemeClr>
            </a:gs>
            <a:gs pos="100000">
              <a:srgbClr val="E1DFE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12192000" cy="1189298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383148"/>
            <a:ext cx="11029620" cy="47525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766013" y="6241812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144189"/>
                </a:solidFill>
              </a:defRPr>
            </a:lvl1pPr>
          </a:lstStyle>
          <a:p>
            <a:fld id="{DF28CFF5-CC13-4782-B830-4698C3EF20AE}" type="datetime1">
              <a:rPr kumimoji="1" lang="zh-CN" altLang="en-US" smtClean="0"/>
              <a:pPr/>
              <a:t>2025/5/30</a:t>
            </a:fld>
            <a:endParaRPr kumimoji="1" lang="zh-CN" alt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04001"/>
            <a:ext cx="12192000" cy="245997"/>
          </a:xfrm>
          <a:prstGeom prst="rect">
            <a:avLst/>
          </a:prstGeom>
          <a:solidFill>
            <a:srgbClr val="1441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87749"/>
            <a:ext cx="10795605" cy="1015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950C868-555E-4288-85E5-AA8BA7E49D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72149"/>
          <a:stretch/>
        </p:blipFill>
        <p:spPr>
          <a:xfrm>
            <a:off x="10940497" y="0"/>
            <a:ext cx="12096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144189"/>
        </a:buClr>
        <a:buSzPct val="100000"/>
        <a:buFont typeface="Wingdings" panose="05000000000000000000" pitchFamily="2" charset="2"/>
        <a:buChar char="Ø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695241"/>
            <a:ext cx="10993549" cy="2123126"/>
          </a:xfrm>
          <a:solidFill>
            <a:srgbClr val="144189"/>
          </a:solidFill>
        </p:spPr>
        <p:txBody>
          <a:bodyPr/>
          <a:lstStyle/>
          <a:p>
            <a:r>
              <a:rPr lang="zh-CN" altLang="en-US" dirty="0"/>
              <a:t>哈工大简约主题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>
            <a:normAutofit/>
          </a:bodyPr>
          <a:lstStyle/>
          <a:p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of Author</a:t>
            </a:r>
            <a:endParaRPr lang="en-US" altLang="zh-CN" dirty="0">
              <a:solidFill>
                <a:srgbClr val="144189"/>
              </a:solidFill>
            </a:endParaRPr>
          </a:p>
          <a:p>
            <a:r>
              <a:rPr lang="en-US" altLang="zh-CN" dirty="0">
                <a:solidFill>
                  <a:srgbClr val="144189"/>
                </a:solidFill>
              </a:rPr>
              <a:t>Name of School</a:t>
            </a:r>
          </a:p>
          <a:p>
            <a:fld id="{9BA8E4F3-E6B1-42BC-AFE0-5346C4B990A7}" type="datetime2">
              <a:rPr lang="zh-CN" altLang="en-US" smtClean="0">
                <a:solidFill>
                  <a:srgbClr val="144189"/>
                </a:solidFill>
              </a:rPr>
              <a:t>2025年5月30日 Friday</a:t>
            </a:fld>
            <a:endParaRPr lang="zh-CN" altLang="en-US" dirty="0">
              <a:solidFill>
                <a:srgbClr val="1441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感谢您的倾听！</a:t>
            </a: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272" y="1272111"/>
            <a:ext cx="6066519" cy="4583289"/>
          </a:xfrm>
        </p:spPr>
        <p:txBody>
          <a:bodyPr/>
          <a:lstStyle/>
          <a:p>
            <a:r>
              <a:rPr kumimoji="1" lang="zh-CN" altLang="en-US" dirty="0"/>
              <a:t>章节一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我到底是谁啊啊啊啊</a:t>
            </a:r>
            <a:endParaRPr kumimoji="1" lang="en-US" altLang="zh-CN" dirty="0"/>
          </a:p>
          <a:p>
            <a:r>
              <a:rPr kumimoji="1" lang="zh-CN" altLang="en-US" dirty="0"/>
              <a:t>章节二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我在哪里啊啊啊啊啊</a:t>
            </a:r>
            <a:endParaRPr kumimoji="1" lang="en-US" altLang="zh-CN" dirty="0"/>
          </a:p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4BB7B-3953-EC47-A0EB-2FE48D54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章节一。我到底是谁啊啊啊 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56719-6C6D-A144-880F-C329C26FB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597081-C4EE-449A-8DE8-D6C767C20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2025年5月30日 Friday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49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10E1DE6-4AA7-1948-9434-A4F23538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89875"/>
            <a:ext cx="11029615" cy="4080801"/>
          </a:xfrm>
        </p:spPr>
        <p:txBody>
          <a:bodyPr>
            <a:normAutofit/>
          </a:bodyPr>
          <a:lstStyle/>
          <a:p>
            <a:r>
              <a:rPr kumimoji="1" lang="zh-CN" altLang="en-US" sz="2600" dirty="0"/>
              <a:t>在</a:t>
            </a:r>
            <a:r>
              <a:rPr kumimoji="1" lang="en-US" altLang="zh-CN" sz="2600" dirty="0"/>
              <a:t>PowerPoint</a:t>
            </a:r>
            <a:r>
              <a:rPr kumimoji="1" lang="zh-CN" altLang="en-US" sz="2600" dirty="0"/>
              <a:t>的新建幻灯片的选项卡里，可以自己选择合适的页面</a:t>
            </a:r>
            <a:endParaRPr kumimoji="1" lang="en-US" altLang="zh-CN" sz="2600" dirty="0"/>
          </a:p>
          <a:p>
            <a:r>
              <a:rPr kumimoji="1" lang="zh-CN" altLang="en-US" sz="2600" dirty="0"/>
              <a:t>本哈工大主题模板实际上编辑了幻灯片母版，使图案和配色固定下来，使用时可类似于使用</a:t>
            </a:r>
            <a:r>
              <a:rPr kumimoji="1" lang="en-US" altLang="zh-CN" sz="2600" dirty="0"/>
              <a:t>office</a:t>
            </a:r>
            <a:r>
              <a:rPr kumimoji="1" lang="zh-CN" altLang="en-US" sz="2600" dirty="0"/>
              <a:t>自带模板一样不必为模板细节操心</a:t>
            </a:r>
            <a:endParaRPr kumimoji="1" lang="en-US" altLang="zh-CN" sz="2600" dirty="0"/>
          </a:p>
          <a:p>
            <a:r>
              <a:rPr kumimoji="1" lang="zh-CN" altLang="en-US" sz="2600" dirty="0"/>
              <a:t>如果需要定制，可自行编辑幻灯片母版</a:t>
            </a:r>
            <a:endParaRPr kumimoji="1" lang="en-US" altLang="zh-CN" sz="2600" dirty="0"/>
          </a:p>
          <a:p>
            <a:r>
              <a:rPr kumimoji="1" lang="zh-CN" altLang="en-US" sz="2600" dirty="0"/>
              <a:t>这个</a:t>
            </a:r>
            <a:r>
              <a:rPr kumimoji="1" lang="en-US" altLang="zh-CN" sz="2600" dirty="0"/>
              <a:t>PPT</a:t>
            </a:r>
            <a:r>
              <a:rPr kumimoji="1" lang="zh-CN" altLang="en-US" sz="2600" dirty="0"/>
              <a:t>模板来自</a:t>
            </a:r>
            <a:endParaRPr kumimoji="1" lang="en-US" altLang="zh-CN" sz="2600" dirty="0"/>
          </a:p>
          <a:p>
            <a:endParaRPr kumimoji="1" lang="zh-CN" altLang="en-US" sz="26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FF93AD-B291-5347-AC70-D7287AB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使用方法</a:t>
            </a:r>
          </a:p>
        </p:txBody>
      </p:sp>
    </p:spTree>
    <p:extLst>
      <p:ext uri="{BB962C8B-B14F-4D97-AF65-F5344CB8AC3E}">
        <p14:creationId xmlns:p14="http://schemas.microsoft.com/office/powerpoint/2010/main" val="171584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0F718-7A97-264B-9165-DAE22DE4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FF379-AA2F-D898-9F3F-AA112D91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章节二。我到底在哪啊啊啊啊啊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788547-EE36-675D-1E1B-A21378D3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2B4DFA-1798-5B49-6778-F0EDF628A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2025年5月30日 Friday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89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0BF87-84B7-74D6-C49D-764FF846B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8B7D35-A967-E1EB-1786-3FA62D6D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78000"/>
            <a:ext cx="4991833" cy="4080801"/>
          </a:xfrm>
        </p:spPr>
        <p:txBody>
          <a:bodyPr anchor="ctr">
            <a:normAutofit/>
          </a:bodyPr>
          <a:lstStyle/>
          <a:p>
            <a:r>
              <a:rPr kumimoji="1" lang="zh-CN" altLang="en-US" sz="2000" dirty="0"/>
              <a:t>这张图展示了一个倾斜圆盘在空间中的几何关系。圆盘的法向量为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与竖直方向单位向量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{e}z </a:t>
            </a:r>
            <a:r>
              <a:rPr kumimoji="1" lang="zh-CN" altLang="en-US" sz="2000" dirty="0"/>
              <a:t>之间夹角为 </a:t>
            </a:r>
            <a:r>
              <a:rPr kumimoji="1" lang="en-US" altLang="zh-CN" sz="2000" dirty="0"/>
              <a:t>\</a:t>
            </a:r>
            <a:r>
              <a:rPr kumimoji="1" lang="en" altLang="zh-CN" sz="2000" dirty="0"/>
              <a:t>theta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表示圆盘的倾斜角度。圆盘中心为点 </a:t>
            </a:r>
            <a:r>
              <a:rPr kumimoji="1" lang="en" altLang="zh-CN" sz="2000" dirty="0"/>
              <a:t>C</a:t>
            </a:r>
            <a:r>
              <a:rPr kumimoji="1" lang="zh-CN" altLang="en" sz="2000" dirty="0"/>
              <a:t>，</a:t>
            </a:r>
            <a:r>
              <a:rPr kumimoji="1" lang="zh-CN" altLang="en-US" sz="2000" dirty="0"/>
              <a:t>红色箭头 </a:t>
            </a:r>
            <a:r>
              <a:rPr kumimoji="1" lang="en-US" altLang="zh-CN" sz="2000" dirty="0"/>
              <a:t>\</a:t>
            </a:r>
            <a:r>
              <a:rPr kumimoji="1" lang="en" altLang="zh-CN" sz="2000" dirty="0" err="1"/>
              <a:t>vec</a:t>
            </a:r>
            <a:r>
              <a:rPr kumimoji="1" lang="en" altLang="zh-CN" sz="2000" dirty="0"/>
              <a:t>{C}{</a:t>
            </a:r>
            <a:r>
              <a:rPr kumimoji="1" lang="en" altLang="zh-CN" sz="2000" dirty="0" err="1"/>
              <a:t>ptmext</a:t>
            </a:r>
            <a:r>
              <a:rPr kumimoji="1" lang="en" altLang="zh-CN" sz="2000" dirty="0"/>
              <a:t>} </a:t>
            </a:r>
            <a:r>
              <a:rPr kumimoji="1" lang="zh-CN" altLang="en-US" sz="2000" dirty="0"/>
              <a:t>表示作用在该点上的外力或外力矩。该图常用于描述刚体在三维空间中的姿态与受力关系。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FFD8415-3A9B-503B-E213-2D62F28A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图文并貌，难道这还不够好吗啊啊啊啊啊啊啊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17162C-FFC7-C270-EC26-C300E231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536" y="1391829"/>
            <a:ext cx="6068290" cy="465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4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BE672-1080-B54D-82EF-1CF89095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595886"/>
            <a:ext cx="11029616" cy="566738"/>
          </a:xfrm>
        </p:spPr>
        <p:txBody>
          <a:bodyPr/>
          <a:lstStyle/>
          <a:p>
            <a:r>
              <a:rPr kumimoji="1" lang="zh-CN" altLang="en-US" dirty="0"/>
              <a:t>图片内容页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903109-AD02-8241-8FBF-60B251514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3" y="5178955"/>
            <a:ext cx="11029617" cy="1093170"/>
          </a:xfrm>
        </p:spPr>
        <p:txBody>
          <a:bodyPr>
            <a:normAutofit/>
          </a:bodyPr>
          <a:lstStyle/>
          <a:p>
            <a:r>
              <a:rPr kumimoji="1" lang="zh-CN" altLang="en-US" sz="1600" dirty="0"/>
              <a:t>本页空白比较大，可以放图等内容，但是也不是不能放一些详细的内容啊，你说是吗，我的老伙计。</a:t>
            </a:r>
            <a:endParaRPr kumimoji="1" lang="en-US" altLang="zh-CN" sz="1600" dirty="0"/>
          </a:p>
          <a:p>
            <a:r>
              <a:rPr kumimoji="1" lang="zh-CN" altLang="en-US" sz="1600" dirty="0"/>
              <a:t>哦，这真是盖了帽了，这个图片也太太太太太太太太太好看了吧我的少奶奶</a:t>
            </a:r>
            <a:endParaRPr kumimoji="1" lang="en-US" altLang="zh-CN" sz="1600" dirty="0"/>
          </a:p>
          <a:p>
            <a:r>
              <a:rPr kumimoji="1" lang="zh-CN" altLang="en-US" sz="1600" dirty="0"/>
              <a:t>谁说不是呢我的老伙计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4C7BDA-B2AE-554B-AAE7-02F450A9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88758"/>
            <a:ext cx="11394599" cy="407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85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5FA66-741B-A59B-D879-CFF0CB75E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B3ACB-37DD-DA21-5467-CC9851A0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章节三</a:t>
            </a:r>
            <a:r>
              <a:rPr kumimoji="1" lang="en-US" altLang="zh-CN" dirty="0"/>
              <a:t>. </a:t>
            </a:r>
            <a:r>
              <a:rPr kumimoji="1" lang="zh-CN" altLang="en-US" dirty="0"/>
              <a:t>我要去哪啊啊啊啊啊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5A7925-DD84-5A66-C72C-A0F2B2B3C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我们需要进入一些</a:t>
            </a:r>
            <a:r>
              <a:rPr kumimoji="1" lang="en-US" altLang="zh-CN" dirty="0"/>
              <a:t>details</a:t>
            </a:r>
            <a:r>
              <a:rPr kumimoji="1" lang="zh-CN" altLang="en-US" dirty="0"/>
              <a:t>，也许是这么多，也许是那么多，但也有可能有整整这么多，不是吗，我的老伙计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A68EA5-02B5-FB06-0911-81D3F197E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3" y="5956139"/>
            <a:ext cx="2844799" cy="365125"/>
          </a:xfrm>
        </p:spPr>
        <p:txBody>
          <a:bodyPr/>
          <a:lstStyle/>
          <a:p>
            <a:fld id="{C25B3F67-6681-41A3-B920-5AF7AF9CC4AA}" type="datetime2">
              <a:rPr kumimoji="1" lang="zh-CN" altLang="en-US" smtClean="0"/>
              <a:t>2025年5月30日 Friday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59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EBCB47-E079-8145-ACD0-A7E22DA14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6" y="1478496"/>
            <a:ext cx="5393100" cy="536005"/>
          </a:xfrm>
        </p:spPr>
        <p:txBody>
          <a:bodyPr/>
          <a:lstStyle/>
          <a:p>
            <a:r>
              <a:rPr kumimoji="1" lang="zh-CN" altLang="en-US" sz="2400" dirty="0"/>
              <a:t>左栏文本的一个标题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184C-CC2D-694B-9F25-182F7D3C3C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新雅书院终于迎来了第一批在籍毕业生，其中有一个人就叫做陈伟浩</a:t>
            </a:r>
            <a:endParaRPr kumimoji="1" lang="en-US" altLang="zh-CN" sz="2000" dirty="0"/>
          </a:p>
          <a:p>
            <a:r>
              <a:rPr kumimoji="1" lang="zh-CN" altLang="en-US" sz="2000" dirty="0"/>
              <a:t>扫地机科学与技术</a:t>
            </a:r>
            <a:endParaRPr kumimoji="1" lang="en-US" altLang="zh-CN" sz="2000" dirty="0"/>
          </a:p>
          <a:p>
            <a:r>
              <a:rPr kumimoji="1" lang="zh-CN" altLang="en-US" sz="2000" dirty="0"/>
              <a:t>一行不够，两行充数</a:t>
            </a:r>
            <a:endParaRPr kumimoji="1" lang="en-US" altLang="zh-CN" sz="2000" dirty="0"/>
          </a:p>
          <a:p>
            <a:r>
              <a:rPr kumimoji="1" lang="zh-CN" altLang="en-US" sz="2000" dirty="0"/>
              <a:t>更多页面款式供你选！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4BA5D-7260-7C42-9521-BC1650AE8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7711" y="1478496"/>
            <a:ext cx="5393098" cy="553373"/>
          </a:xfrm>
        </p:spPr>
        <p:txBody>
          <a:bodyPr/>
          <a:lstStyle/>
          <a:p>
            <a:r>
              <a:rPr kumimoji="1" lang="zh-CN" altLang="en-US" sz="2400" dirty="0"/>
              <a:t>右栏文本的一个标题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24247E-BDFE-4545-BC58-B2351CD1E6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kumimoji="1" lang="en" altLang="zh-CN" sz="2000" dirty="0"/>
              <a:t>Made by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Weihao CHEN from Xinya College</a:t>
            </a:r>
          </a:p>
          <a:p>
            <a:r>
              <a:rPr kumimoji="1" lang="en-US" altLang="zh-CN" sz="2000" dirty="0"/>
              <a:t>Sweeper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Science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Technology</a:t>
            </a:r>
          </a:p>
          <a:p>
            <a:r>
              <a:rPr kumimoji="1" lang="zh-CN" altLang="en-US" sz="2000" dirty="0"/>
              <a:t>陈伟浩做了一个清净的主题模板</a:t>
            </a:r>
            <a:endParaRPr kumimoji="1" lang="en-US" altLang="zh-CN" sz="2000" dirty="0"/>
          </a:p>
          <a:p>
            <a:r>
              <a:rPr kumimoji="1" lang="zh-CN" altLang="en" sz="2000" dirty="0"/>
              <a:t>欢迎大家</a:t>
            </a:r>
            <a:r>
              <a:rPr kumimoji="1" lang="zh-CN" altLang="en-US" sz="2000" dirty="0"/>
              <a:t>广而传播使用！</a:t>
            </a:r>
            <a:endParaRPr kumimoji="1" lang="en-US" altLang="zh-CN" sz="2000" dirty="0"/>
          </a:p>
          <a:p>
            <a:r>
              <a:rPr kumimoji="1" lang="zh-CN" altLang="en" sz="2000" dirty="0"/>
              <a:t>链接</a:t>
            </a:r>
            <a:r>
              <a:rPr kumimoji="1" lang="zh-CN" altLang="en-US" sz="2000" dirty="0"/>
              <a:t>点开之后颜色会有变化（欢迎</a:t>
            </a:r>
            <a:r>
              <a:rPr kumimoji="1" lang="en-US" altLang="zh-CN" sz="2000" dirty="0"/>
              <a:t>star</a:t>
            </a:r>
            <a:r>
              <a:rPr kumimoji="1" lang="zh-CN" altLang="en-US" sz="2000" dirty="0"/>
              <a:t>）</a:t>
            </a:r>
            <a:endParaRPr kumimoji="1" lang="en" altLang="zh-CN" sz="2000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749DA121-AAE1-8447-8DF5-6C89DB3D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两栏排列的文本，难道这还不够好吗啊啊啊啊啊啊啊啊</a:t>
            </a:r>
          </a:p>
        </p:txBody>
      </p:sp>
    </p:spTree>
    <p:extLst>
      <p:ext uri="{BB962C8B-B14F-4D97-AF65-F5344CB8AC3E}">
        <p14:creationId xmlns:p14="http://schemas.microsoft.com/office/powerpoint/2010/main" val="3899668917"/>
      </p:ext>
    </p:extLst>
  </p:cSld>
  <p:clrMapOvr>
    <a:masterClrMapping/>
  </p:clrMapOvr>
</p:sld>
</file>

<file path=ppt/theme/theme1.xml><?xml version="1.0" encoding="utf-8"?>
<a:theme xmlns:a="http://schemas.openxmlformats.org/drawingml/2006/main" name="清华简约主题-顶边-16:9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红利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553</Words>
  <Application>Microsoft Macintosh PowerPoint</Application>
  <PresentationFormat>宽屏</PresentationFormat>
  <Paragraphs>44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Gill Sans MT</vt:lpstr>
      <vt:lpstr>Wingdings</vt:lpstr>
      <vt:lpstr>Wingdings 2</vt:lpstr>
      <vt:lpstr>清华简约主题-顶边-16:9</vt:lpstr>
      <vt:lpstr>哈工大简约主题PPT模板</vt:lpstr>
      <vt:lpstr>目录</vt:lpstr>
      <vt:lpstr>章节一。我到底是谁啊啊啊 啊啊</vt:lpstr>
      <vt:lpstr>使用方法</vt:lpstr>
      <vt:lpstr>章节二。我到底在哪啊啊啊啊啊</vt:lpstr>
      <vt:lpstr>图文并貌，难道这还不够好吗啊啊啊啊啊啊啊</vt:lpstr>
      <vt:lpstr>图片内容页</vt:lpstr>
      <vt:lpstr>章节三. 我要去哪啊啊啊啊啊</vt:lpstr>
      <vt:lpstr>两栏排列的文本，难道这还不够好吗啊啊啊啊啊啊啊啊</vt:lpstr>
      <vt:lpstr>感谢您的倾听！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伟浩</dc:creator>
  <cp:lastModifiedBy>Zheng Hao</cp:lastModifiedBy>
  <cp:revision>1220</cp:revision>
  <cp:lastPrinted>2020-04-04T02:50:47Z</cp:lastPrinted>
  <dcterms:created xsi:type="dcterms:W3CDTF">2020-01-04T07:43:38Z</dcterms:created>
  <dcterms:modified xsi:type="dcterms:W3CDTF">2025-05-30T06:55:33Z</dcterms:modified>
</cp:coreProperties>
</file>