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37"/>
  </p:handoutMasterIdLst>
  <p:sldIdLst>
    <p:sldId id="256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510" r:id="rId12"/>
    <p:sldId id="474" r:id="rId13"/>
    <p:sldId id="475" r:id="rId14"/>
    <p:sldId id="476" r:id="rId16"/>
    <p:sldId id="477" r:id="rId17"/>
    <p:sldId id="506" r:id="rId18"/>
    <p:sldId id="505" r:id="rId19"/>
    <p:sldId id="480" r:id="rId20"/>
    <p:sldId id="481" r:id="rId21"/>
    <p:sldId id="482" r:id="rId22"/>
    <p:sldId id="504" r:id="rId23"/>
    <p:sldId id="507" r:id="rId24"/>
    <p:sldId id="485" r:id="rId25"/>
    <p:sldId id="486" r:id="rId26"/>
    <p:sldId id="503" r:id="rId27"/>
    <p:sldId id="508" r:id="rId28"/>
    <p:sldId id="489" r:id="rId29"/>
    <p:sldId id="490" r:id="rId30"/>
    <p:sldId id="492" r:id="rId31"/>
    <p:sldId id="499" r:id="rId32"/>
    <p:sldId id="500" r:id="rId33"/>
    <p:sldId id="502" r:id="rId34"/>
    <p:sldId id="497" r:id="rId35"/>
    <p:sldId id="397" r:id="rId36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0210" autoAdjust="0"/>
  </p:normalViewPr>
  <p:slideViewPr>
    <p:cSldViewPr showGuides="1">
      <p:cViewPr varScale="1">
        <p:scale>
          <a:sx n="50" d="100"/>
          <a:sy n="50" d="100"/>
        </p:scale>
        <p:origin x="1012" y="44"/>
      </p:cViewPr>
      <p:guideLst>
        <p:guide orient="horz" pos="2160"/>
        <p:guide orient="horz" pos="307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1</a:t>
          </a:r>
          <a:r>
            <a:rPr lang="zh-CN" altLang="en-US" sz="2000" b="1" dirty="0"/>
            <a:t>：游戏输出字符串</a:t>
          </a:r>
        </a:p>
      </dgm:t>
    </dgm:pt>
    <dgm:pt modelId="{DC4212B5-A719-4A0F-9BCA-03C0BD8C1980}" cxnId="{13AD3A51-DE96-4B69-B46B-E63E13377684}" type="parTrans">
      <dgm:prSet/>
      <dgm:spPr/>
      <dgm:t>
        <a:bodyPr/>
        <a:lstStyle/>
        <a:p>
          <a:endParaRPr lang="zh-CN" altLang="en-US" b="1"/>
        </a:p>
      </dgm:t>
    </dgm:pt>
    <dgm:pt modelId="{0A4D3203-3F21-4EAB-A181-355147948BC9}" cxnId="{13AD3A51-DE96-4B69-B46B-E63E13377684}" type="sibTrans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2</a:t>
          </a:r>
          <a:r>
            <a:rPr lang="zh-CN" altLang="en-US" sz="2000" b="1" dirty="0"/>
            <a:t>：确认输入并输出结果</a:t>
          </a:r>
        </a:p>
      </dgm:t>
    </dgm:pt>
    <dgm:pt modelId="{57C00BC8-62BC-42F6-8E2D-00E57C2271CD}" cxnId="{3BF162A4-9E99-48E8-988E-E5A75C104AED}" type="parTrans">
      <dgm:prSet/>
      <dgm:spPr/>
      <dgm:t>
        <a:bodyPr/>
        <a:lstStyle/>
        <a:p>
          <a:endParaRPr lang="zh-CN" altLang="en-US" b="1"/>
        </a:p>
      </dgm:t>
    </dgm:pt>
    <dgm:pt modelId="{47E2BFCF-FFBB-4D7F-B15E-91E05C3EF2BE}" cxnId="{3BF162A4-9E99-48E8-988E-E5A75C104AED}" type="sibTrans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3</a:t>
          </a:r>
          <a:r>
            <a:rPr lang="zh-CN" altLang="en-US" sz="2000" b="1" dirty="0"/>
            <a:t>：玩家玩游戏</a:t>
          </a:r>
        </a:p>
      </dgm:t>
    </dgm:pt>
    <dgm:pt modelId="{E02816AB-B47E-4AEB-BBE5-01E2C50E623F}" cxnId="{17C78832-CA32-40F3-A134-8FC1E625E979}" type="parTrans">
      <dgm:prSet/>
      <dgm:spPr/>
      <dgm:t>
        <a:bodyPr/>
        <a:lstStyle/>
        <a:p>
          <a:endParaRPr lang="zh-CN" altLang="en-US" b="1"/>
        </a:p>
      </dgm:t>
    </dgm:pt>
    <dgm:pt modelId="{A029405C-2B73-4657-9A8D-10309784EE69}" cxnId="{17C78832-CA32-40F3-A134-8FC1E625E979}" type="sibTrans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4</a:t>
          </a:r>
          <a:r>
            <a:rPr lang="zh-CN" altLang="en-US" sz="2000" b="1" dirty="0"/>
            <a:t>：初始化各个级别的具体参数</a:t>
          </a:r>
        </a:p>
      </dgm:t>
    </dgm:pt>
    <dgm:pt modelId="{0F518FE6-3FBD-4AD3-B7AF-D5082E1C5E9B}" cxnId="{C4390CC9-A38C-4811-AD9C-FAEE299526E4}" type="parTrans">
      <dgm:prSet/>
      <dgm:spPr/>
      <dgm:t>
        <a:bodyPr/>
        <a:lstStyle/>
        <a:p>
          <a:endParaRPr lang="zh-CN" altLang="en-US" b="1"/>
        </a:p>
      </dgm:t>
    </dgm:pt>
    <dgm:pt modelId="{46B58487-B0F0-448B-AF2B-F071676650CB}" cxnId="{C4390CC9-A38C-4811-AD9C-FAEE299526E4}" type="sibTrans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cxnId="{F72002A3-ED89-4416-98B3-D748B70CE032}" type="parTrans">
      <dgm:prSet/>
      <dgm:spPr/>
      <dgm:t>
        <a:bodyPr/>
        <a:lstStyle/>
        <a:p>
          <a:endParaRPr lang="zh-CN" altLang="en-US" b="1"/>
        </a:p>
      </dgm:t>
    </dgm:pt>
    <dgm:pt modelId="{7A3F6389-50E4-4CC7-AE16-AEC3F929F8C8}" cxnId="{F72002A3-ED89-4416-98B3-D748B70CE032}" type="sibTrans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cxnId="{DABEE516-2415-4FF9-AD97-A38E23132631}" type="parTrans">
      <dgm:prSet/>
      <dgm:spPr/>
      <dgm:t>
        <a:bodyPr/>
        <a:lstStyle/>
        <a:p>
          <a:endParaRPr lang="zh-CN" altLang="en-US" b="1"/>
        </a:p>
      </dgm:t>
    </dgm:pt>
    <dgm:pt modelId="{DB013B67-A0C6-407B-9202-6724F4A5501E}" cxnId="{DABEE516-2415-4FF9-AD97-A38E23132631}" type="sibTrans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cxnId="{2DF9FFF1-60F6-4535-9928-11EAA139DC2E}" type="parTrans">
      <dgm:prSet/>
      <dgm:spPr/>
      <dgm:t>
        <a:bodyPr/>
        <a:lstStyle/>
        <a:p>
          <a:endParaRPr lang="zh-CN" altLang="en-US" b="1"/>
        </a:p>
      </dgm:t>
    </dgm:pt>
    <dgm:pt modelId="{5134B423-D704-44FF-A46E-4BC388675B1C}" cxnId="{2DF9FFF1-60F6-4535-9928-11EAA139DC2E}" type="sibTrans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[15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cxnId="{4233F791-D1B1-4C8C-90F4-AFA9835DB1C5}" type="sibTrans">
      <dgm:prSet/>
      <dgm:spPr/>
      <dgm:t>
        <a:bodyPr/>
        <a:lstStyle/>
        <a:p>
          <a:endParaRPr lang="zh-CN" altLang="en-US" b="1"/>
        </a:p>
      </dgm:t>
    </dgm:pt>
    <dgm:pt modelId="{1F2CE0F6-7CAE-4453-A5FA-AD9C50CC8696}" cxnId="{4233F791-D1B1-4C8C-90F4-AFA9835DB1C5}" type="parTrans">
      <dgm:prSet/>
      <dgm:spPr/>
      <dgm:t>
        <a:bodyPr/>
        <a:lstStyle/>
        <a:p>
          <a:endParaRPr lang="zh-CN" altLang="en-US" b="1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4" custScaleX="367745">
        <dgm:presLayoutVars>
          <dgm:bulletEnabled val="1"/>
        </dgm:presLayoutVars>
      </dgm:prSet>
      <dgm:spPr/>
    </dgm:pt>
    <dgm:pt modelId="{E70077F5-4542-4828-A364-617969E72FC0}" type="pres">
      <dgm:prSet presAssocID="{7181D959-ADB3-484C-9A89-5E7F84154FB2}" presName="childShp" presStyleLbl="bgAccFollowNode1" presStyleIdx="0" presStyleCnt="4" custScaleX="201852" custScaleY="93552">
        <dgm:presLayoutVars>
          <dgm:bulletEnabled val="1"/>
        </dgm:presLayoutVars>
      </dgm:prSet>
      <dgm:spPr/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4" custScaleX="355170">
        <dgm:presLayoutVars>
          <dgm:bulletEnabled val="1"/>
        </dgm:presLayoutVars>
      </dgm:prSet>
      <dgm:spPr/>
    </dgm:pt>
    <dgm:pt modelId="{D614626F-637F-4689-846B-E4ADFC5CC960}" type="pres">
      <dgm:prSet presAssocID="{66A5CC3C-E36E-4367-9855-7492FADC3E00}" presName="childShp" presStyleLbl="bgAccFollowNode1" presStyleIdx="1" presStyleCnt="4" custScaleX="201924" custScaleY="79106" custLinFactNeighborX="6945" custLinFactNeighborY="-3399">
        <dgm:presLayoutVars>
          <dgm:bulletEnabled val="1"/>
        </dgm:presLayoutVars>
      </dgm:prSet>
      <dgm:spPr/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4" custScaleX="367168">
        <dgm:presLayoutVars>
          <dgm:bulletEnabled val="1"/>
        </dgm:presLayoutVars>
      </dgm:prSet>
      <dgm:spPr/>
    </dgm:pt>
    <dgm:pt modelId="{879594D6-BDB7-4A4A-9842-D832B64990B1}" type="pres">
      <dgm:prSet presAssocID="{FD0ABB32-A98F-427C-BA26-01691928D4CD}" presName="childShp" presStyleLbl="bgAccFollowNode1" presStyleIdx="2" presStyleCnt="4" custScaleX="202069" custScaleY="102335">
        <dgm:presLayoutVars>
          <dgm:bulletEnabled val="1"/>
        </dgm:presLayoutVars>
      </dgm:prSet>
      <dgm:spPr/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4" custScaleX="366835">
        <dgm:presLayoutVars>
          <dgm:bulletEnabled val="1"/>
        </dgm:presLayoutVars>
      </dgm:prSet>
      <dgm:spPr/>
    </dgm:pt>
    <dgm:pt modelId="{39E067F2-D052-430E-A05A-8F969B076D2A}" type="pres">
      <dgm:prSet presAssocID="{D751BDE5-0092-49EA-AE42-1934D9DC93AB}" presName="childShp" presStyleLbl="bgAccFollowNode1" presStyleIdx="3" presStyleCnt="4" custScaleX="199055" custScaleY="85594">
        <dgm:presLayoutVars>
          <dgm:bulletEnabled val="1"/>
        </dgm:presLayoutVars>
      </dgm:prSet>
      <dgm:spPr/>
    </dgm:pt>
  </dgm:ptLst>
  <dgm:cxnLst>
    <dgm:cxn modelId="{3B765F07-B621-443B-8057-9FE5DDAA1182}" type="presOf" srcId="{FD0ABB32-A98F-427C-BA26-01691928D4CD}" destId="{CAE68641-6B62-4843-BD7D-17087B09BD26}" srcOrd="0" destOrd="0" presId="urn:microsoft.com/office/officeart/2005/8/layout/vList6"/>
    <dgm:cxn modelId="{832BA216-8511-49A1-8B95-967EAE90F265}" type="presOf" srcId="{1F0A4BFA-4612-45A8-A300-CD58ADD1D1FE}" destId="{E70077F5-4542-4828-A364-617969E72FC0}" srcOrd="0" destOrd="0" presId="urn:microsoft.com/office/officeart/2005/8/layout/vList6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8052EC16-6486-4514-B15A-7805A0F90FE9}" type="presOf" srcId="{9B6935E0-3493-41B2-BCD6-4DA3B6843CC5}" destId="{879594D6-BDB7-4A4A-9842-D832B64990B1}" srcOrd="0" destOrd="0" presId="urn:microsoft.com/office/officeart/2005/8/layout/vList6"/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3B239C32-324C-445E-AF32-9CF74839DA6C}" type="presOf" srcId="{93BE69D5-B5EB-4EEE-9D35-41E4D00907E1}" destId="{39E067F2-D052-430E-A05A-8F969B076D2A}" srcOrd="0" destOrd="0" presId="urn:microsoft.com/office/officeart/2005/8/layout/vList6"/>
    <dgm:cxn modelId="{4024754B-B7AF-4A44-800B-EA651CDE4D1C}" type="presOf" srcId="{D751BDE5-0092-49EA-AE42-1934D9DC93AB}" destId="{7AF2844A-35AE-4114-87E5-C222F4B628BC}" srcOrd="0" destOrd="0" presId="urn:microsoft.com/office/officeart/2005/8/layout/vList6"/>
    <dgm:cxn modelId="{ECD79050-5DD2-4DEB-B550-2418B08BEA6E}" type="presOf" srcId="{66A5CC3C-E36E-4367-9855-7492FADC3E00}" destId="{D778396F-8ED5-462B-8210-088278052A67}" srcOrd="0" destOrd="0" presId="urn:microsoft.com/office/officeart/2005/8/layout/vList6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F7E1CE8A-FE02-4074-9C2E-4B7967E8603F}" type="presOf" srcId="{0B5327B9-6D6D-4E4A-94FD-90A46F9567C3}" destId="{5C62265C-9991-4467-891F-E30F21623AB3}" srcOrd="0" destOrd="0" presId="urn:microsoft.com/office/officeart/2005/8/layout/vList6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E52D279E-438D-4658-B7B9-743836042CB3}" type="presOf" srcId="{B6941124-3FF0-4327-A9CA-FEE8E750A400}" destId="{D614626F-637F-4689-846B-E4ADFC5CC960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3201E1B1-8418-4D93-88ED-B48F4056E586}" type="presOf" srcId="{7181D959-ADB3-484C-9A89-5E7F84154FB2}" destId="{D55734E2-BC45-4A3D-9B87-6856C7460F44}" srcOrd="0" destOrd="0" presId="urn:microsoft.com/office/officeart/2005/8/layout/vList6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C5309EEE-F51E-487F-911E-9341E5DA3092}" type="presParOf" srcId="{5C62265C-9991-4467-891F-E30F21623AB3}" destId="{AE7D720A-1217-409D-B724-B39559A20C70}" srcOrd="0" destOrd="0" presId="urn:microsoft.com/office/officeart/2005/8/layout/vList6"/>
    <dgm:cxn modelId="{1ED85B0A-5E19-4424-82CB-FA9DA0A037D7}" type="presParOf" srcId="{AE7D720A-1217-409D-B724-B39559A20C70}" destId="{D55734E2-BC45-4A3D-9B87-6856C7460F44}" srcOrd="0" destOrd="0" presId="urn:microsoft.com/office/officeart/2005/8/layout/vList6"/>
    <dgm:cxn modelId="{92869ECD-E8C0-4C9B-ACAB-1E0CD1BC0D2D}" type="presParOf" srcId="{AE7D720A-1217-409D-B724-B39559A20C70}" destId="{E70077F5-4542-4828-A364-617969E72FC0}" srcOrd="1" destOrd="0" presId="urn:microsoft.com/office/officeart/2005/8/layout/vList6"/>
    <dgm:cxn modelId="{32368FCE-33A8-4DA1-BD50-1FF5FC656352}" type="presParOf" srcId="{5C62265C-9991-4467-891F-E30F21623AB3}" destId="{D2426C2F-9F3D-4CBE-970C-E16152DD0756}" srcOrd="1" destOrd="0" presId="urn:microsoft.com/office/officeart/2005/8/layout/vList6"/>
    <dgm:cxn modelId="{16E03F0E-2D19-4F7B-B38E-96FBA4D93213}" type="presParOf" srcId="{5C62265C-9991-4467-891F-E30F21623AB3}" destId="{0A68E5C7-7EA0-4839-A4AE-0D0683BDDC7C}" srcOrd="2" destOrd="0" presId="urn:microsoft.com/office/officeart/2005/8/layout/vList6"/>
    <dgm:cxn modelId="{41698496-F392-460A-B8A6-9EA7C7978988}" type="presParOf" srcId="{0A68E5C7-7EA0-4839-A4AE-0D0683BDDC7C}" destId="{D778396F-8ED5-462B-8210-088278052A67}" srcOrd="0" destOrd="0" presId="urn:microsoft.com/office/officeart/2005/8/layout/vList6"/>
    <dgm:cxn modelId="{63583150-BDCF-460D-99E6-5B67A0E50A64}" type="presParOf" srcId="{0A68E5C7-7EA0-4839-A4AE-0D0683BDDC7C}" destId="{D614626F-637F-4689-846B-E4ADFC5CC960}" srcOrd="1" destOrd="0" presId="urn:microsoft.com/office/officeart/2005/8/layout/vList6"/>
    <dgm:cxn modelId="{28E69B69-5428-4750-B259-82C67FFF1495}" type="presParOf" srcId="{5C62265C-9991-4467-891F-E30F21623AB3}" destId="{4613599F-42BC-459C-9ECE-EB1FAE85B206}" srcOrd="3" destOrd="0" presId="urn:microsoft.com/office/officeart/2005/8/layout/vList6"/>
    <dgm:cxn modelId="{6DDC186F-8973-4CCC-8DA7-E0693E8C5CA7}" type="presParOf" srcId="{5C62265C-9991-4467-891F-E30F21623AB3}" destId="{279B1D2C-8368-4A91-B7CC-804CE3AD12C1}" srcOrd="4" destOrd="0" presId="urn:microsoft.com/office/officeart/2005/8/layout/vList6"/>
    <dgm:cxn modelId="{0AD20C3F-D181-461A-BF3E-EB3530F412BE}" type="presParOf" srcId="{279B1D2C-8368-4A91-B7CC-804CE3AD12C1}" destId="{CAE68641-6B62-4843-BD7D-17087B09BD26}" srcOrd="0" destOrd="0" presId="urn:microsoft.com/office/officeart/2005/8/layout/vList6"/>
    <dgm:cxn modelId="{D0331FCB-2CF0-4958-844B-D96FE5283D0C}" type="presParOf" srcId="{279B1D2C-8368-4A91-B7CC-804CE3AD12C1}" destId="{879594D6-BDB7-4A4A-9842-D832B64990B1}" srcOrd="1" destOrd="0" presId="urn:microsoft.com/office/officeart/2005/8/layout/vList6"/>
    <dgm:cxn modelId="{20E4589C-F654-4648-97C9-E68CE5F900C0}" type="presParOf" srcId="{5C62265C-9991-4467-891F-E30F21623AB3}" destId="{47255FD8-3040-4CEB-BF35-8E3442105BBA}" srcOrd="5" destOrd="0" presId="urn:microsoft.com/office/officeart/2005/8/layout/vList6"/>
    <dgm:cxn modelId="{78119F95-AF96-4D3F-B2FC-B316A22E3681}" type="presParOf" srcId="{5C62265C-9991-4467-891F-E30F21623AB3}" destId="{8E141196-A284-4B80-A492-C8227618405C}" srcOrd="6" destOrd="0" presId="urn:microsoft.com/office/officeart/2005/8/layout/vList6"/>
    <dgm:cxn modelId="{38D11191-03D9-4C87-97F3-A7109030AF92}" type="presParOf" srcId="{8E141196-A284-4B80-A492-C8227618405C}" destId="{7AF2844A-35AE-4114-87E5-C222F4B628BC}" srcOrd="0" destOrd="0" presId="urn:microsoft.com/office/officeart/2005/8/layout/vList6"/>
    <dgm:cxn modelId="{AF4685CB-43BE-40AF-B24A-2EC24B94D6D3}" type="presParOf" srcId="{8E141196-A284-4B80-A492-C8227618405C}" destId="{39E067F2-D052-430E-A05A-8F969B076D2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348666" y="26307"/>
          <a:ext cx="3577924" cy="7416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48666" y="119016"/>
        <a:ext cx="3299796" cy="556256"/>
      </dsp:txXfrm>
    </dsp:sp>
    <dsp:sp modelId="{D55734E2-BC45-4A3D-9B87-6856C7460F44}">
      <dsp:nvSpPr>
        <dsp:cNvPr id="0" name=""/>
        <dsp:cNvSpPr/>
      </dsp:nvSpPr>
      <dsp:spPr>
        <a:xfrm>
          <a:off x="3027" y="748"/>
          <a:ext cx="4345638" cy="79279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1</a:t>
          </a:r>
          <a:r>
            <a:rPr lang="zh-CN" altLang="en-US" sz="2000" b="1" kern="1200" dirty="0"/>
            <a:t>：游戏输出字符串</a:t>
          </a:r>
        </a:p>
      </dsp:txBody>
      <dsp:txXfrm>
        <a:off x="41728" y="39449"/>
        <a:ext cx="4268236" cy="715392"/>
      </dsp:txXfrm>
    </dsp:sp>
    <dsp:sp modelId="{D614626F-637F-4689-846B-E4ADFC5CC960}">
      <dsp:nvSpPr>
        <dsp:cNvPr id="0" name=""/>
        <dsp:cNvSpPr/>
      </dsp:nvSpPr>
      <dsp:spPr>
        <a:xfrm>
          <a:off x="4280053" y="928698"/>
          <a:ext cx="3649564" cy="62714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280053" y="1007091"/>
        <a:ext cx="3414384" cy="470361"/>
      </dsp:txXfrm>
    </dsp:sp>
    <dsp:sp modelId="{D778396F-8ED5-462B-8210-088278052A67}">
      <dsp:nvSpPr>
        <dsp:cNvPr id="0" name=""/>
        <dsp:cNvSpPr/>
      </dsp:nvSpPr>
      <dsp:spPr>
        <a:xfrm>
          <a:off x="251" y="872822"/>
          <a:ext cx="4279550" cy="79279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2</a:t>
          </a:r>
          <a:r>
            <a:rPr lang="zh-CN" altLang="en-US" sz="2000" b="1" kern="1200" dirty="0"/>
            <a:t>：确认输入并输出结果</a:t>
          </a:r>
        </a:p>
      </dsp:txBody>
      <dsp:txXfrm>
        <a:off x="38952" y="911523"/>
        <a:ext cx="4202148" cy="715392"/>
      </dsp:txXfrm>
    </dsp:sp>
    <dsp:sp modelId="{879594D6-BDB7-4A4A-9842-D832B64990B1}">
      <dsp:nvSpPr>
        <dsp:cNvPr id="0" name=""/>
        <dsp:cNvSpPr/>
      </dsp:nvSpPr>
      <dsp:spPr>
        <a:xfrm>
          <a:off x="4343333" y="1744895"/>
          <a:ext cx="3581770" cy="81130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43333" y="1846308"/>
        <a:ext cx="3277530" cy="608480"/>
      </dsp:txXfrm>
    </dsp:sp>
    <dsp:sp modelId="{CAE68641-6B62-4843-BD7D-17087B09BD26}">
      <dsp:nvSpPr>
        <dsp:cNvPr id="0" name=""/>
        <dsp:cNvSpPr/>
      </dsp:nvSpPr>
      <dsp:spPr>
        <a:xfrm>
          <a:off x="4513" y="1754151"/>
          <a:ext cx="4338820" cy="79279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3</a:t>
          </a:r>
          <a:r>
            <a:rPr lang="zh-CN" altLang="en-US" sz="2000" b="1" kern="1200" dirty="0"/>
            <a:t>：玩家玩游戏</a:t>
          </a:r>
        </a:p>
      </dsp:txBody>
      <dsp:txXfrm>
        <a:off x="43214" y="1792852"/>
        <a:ext cx="4261418" cy="715392"/>
      </dsp:txXfrm>
    </dsp:sp>
    <dsp:sp modelId="{39E067F2-D052-430E-A05A-8F969B076D2A}">
      <dsp:nvSpPr>
        <dsp:cNvPr id="0" name=""/>
        <dsp:cNvSpPr/>
      </dsp:nvSpPr>
      <dsp:spPr>
        <a:xfrm>
          <a:off x="4371249" y="2692586"/>
          <a:ext cx="3556092" cy="6785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[15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371249" y="2777409"/>
        <a:ext cx="3301623" cy="508938"/>
      </dsp:txXfrm>
    </dsp:sp>
    <dsp:sp modelId="{7AF2844A-35AE-4114-87E5-C222F4B628BC}">
      <dsp:nvSpPr>
        <dsp:cNvPr id="0" name=""/>
        <dsp:cNvSpPr/>
      </dsp:nvSpPr>
      <dsp:spPr>
        <a:xfrm>
          <a:off x="2276" y="2635481"/>
          <a:ext cx="4368973" cy="792794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4</a:t>
          </a:r>
          <a:r>
            <a:rPr lang="zh-CN" altLang="en-US" sz="2000" b="1" kern="1200" dirty="0"/>
            <a:t>：初始化各个级别的具体参数</a:t>
          </a:r>
        </a:p>
      </dsp:txBody>
      <dsp:txXfrm>
        <a:off x="40977" y="2674182"/>
        <a:ext cx="4291571" cy="71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95C0CC-26A6-44F9-A44B-BAD39BF901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/>
              <a:t>/34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dirty="0"/>
              <a:t>/34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2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4"/>
        </a:buBlip>
        <a:defRPr sz="20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项目案例：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QuickHit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问题分析</a:t>
            </a:r>
            <a:r>
              <a:rPr lang="en-US" altLang="zh-CN" dirty="0"/>
              <a:t>4</a:t>
            </a:r>
            <a:r>
              <a:rPr lang="zh-CN" altLang="en-US" dirty="0"/>
              <a:t>：技术分析</a:t>
            </a:r>
            <a:endParaRPr lang="zh-CN" alt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420813"/>
            <a:ext cx="7931150" cy="5248275"/>
          </a:xfrm>
        </p:spPr>
        <p:txBody>
          <a:bodyPr/>
          <a:lstStyle/>
          <a:p>
            <a:r>
              <a:rPr lang="zh-CN" altLang="en-US" dirty="0"/>
              <a:t>技术实现中需要考虑的问题</a:t>
            </a:r>
            <a:endParaRPr lang="zh-CN" altLang="en-US" dirty="0"/>
          </a:p>
          <a:p>
            <a:pPr lvl="1"/>
            <a:r>
              <a:rPr lang="zh-CN" altLang="en-US" dirty="0"/>
              <a:t>需要哪些类，每个类有哪些职责</a:t>
            </a:r>
            <a:endParaRPr lang="zh-CN" altLang="en-US" dirty="0"/>
          </a:p>
          <a:p>
            <a:pPr lvl="1"/>
            <a:r>
              <a:rPr lang="zh-CN" altLang="en-US" dirty="0"/>
              <a:t>采用哪些技术</a:t>
            </a:r>
            <a:endParaRPr lang="zh-CN" altLang="en-US" dirty="0"/>
          </a:p>
          <a:p>
            <a:pPr lvl="1"/>
            <a:r>
              <a:rPr lang="zh-CN" altLang="en-US" dirty="0"/>
              <a:t>命名规范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开发计划</a:t>
            </a:r>
            <a:endParaRPr lang="zh-CN" altLang="en-US"/>
          </a:p>
        </p:txBody>
      </p:sp>
      <p:graphicFrame>
        <p:nvGraphicFramePr>
          <p:cNvPr id="22" name="图示 21"/>
          <p:cNvGraphicFramePr/>
          <p:nvPr/>
        </p:nvGraphicFramePr>
        <p:xfrm>
          <a:off x="714348" y="1500174"/>
          <a:ext cx="7929618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4-1</a:t>
            </a: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在控制台输出随机字符串</a:t>
            </a:r>
            <a:endParaRPr lang="en-US" altLang="zh-CN"/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2492375"/>
            <a:ext cx="6048375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631950" y="3213100"/>
            <a:ext cx="503238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619250" y="3789363"/>
            <a:ext cx="503238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1619250" y="4365625"/>
            <a:ext cx="503238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619250" y="4941888"/>
            <a:ext cx="503238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4-2</a:t>
            </a: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  <a:endParaRPr lang="zh-CN" altLang="en-US" dirty="0"/>
          </a:p>
          <a:p>
            <a:pPr lvl="1"/>
            <a:r>
              <a:rPr lang="zh-CN" altLang="en-US" dirty="0"/>
              <a:t>生成字符串</a:t>
            </a:r>
            <a:endParaRPr lang="en-US" altLang="zh-CN" dirty="0"/>
          </a:p>
          <a:p>
            <a:pPr lvl="1"/>
            <a:r>
              <a:rPr lang="zh-CN" altLang="en-US" dirty="0"/>
              <a:t>输出字符串</a:t>
            </a:r>
            <a:endParaRPr lang="en-US" altLang="zh-CN" dirty="0"/>
          </a:p>
          <a:p>
            <a:pPr lvl="1"/>
            <a:r>
              <a:rPr lang="zh-CN" altLang="en-US" dirty="0"/>
              <a:t>返回字符串</a:t>
            </a:r>
            <a:endParaRPr lang="en-US" altLang="zh-CN" dirty="0"/>
          </a:p>
          <a:p>
            <a:r>
              <a:rPr lang="zh-CN" altLang="en-US" dirty="0"/>
              <a:t>难点提示</a:t>
            </a:r>
            <a:endParaRPr lang="zh-CN" altLang="en-US" dirty="0"/>
          </a:p>
          <a:p>
            <a:pPr lvl="1"/>
            <a:r>
              <a:rPr lang="en-US" altLang="zh-CN" dirty="0"/>
              <a:t>Game</a:t>
            </a:r>
            <a:r>
              <a:rPr lang="zh-CN" altLang="en-US" dirty="0"/>
              <a:t>类中的</a:t>
            </a:r>
            <a:r>
              <a:rPr lang="en-US" altLang="zh-CN" dirty="0"/>
              <a:t>player</a:t>
            </a:r>
            <a:r>
              <a:rPr lang="zh-CN" altLang="en-US" dirty="0"/>
              <a:t>属性，代表玩家，查询</a:t>
            </a:r>
            <a:r>
              <a:rPr lang="en-US" altLang="zh-CN" dirty="0"/>
              <a:t>player</a:t>
            </a:r>
            <a:r>
              <a:rPr lang="zh-CN" altLang="en-US" dirty="0"/>
              <a:t>的级别号，根据级别号到</a:t>
            </a:r>
            <a:r>
              <a:rPr lang="en-US" altLang="zh-CN" dirty="0" err="1"/>
              <a:t>LevelParam</a:t>
            </a:r>
            <a:r>
              <a:rPr lang="zh-CN" altLang="en-US" dirty="0"/>
              <a:t>类中获取该级别的字符串长度</a:t>
            </a:r>
            <a:endParaRPr lang="zh-CN" altLang="en-US" dirty="0"/>
          </a:p>
          <a:p>
            <a:pPr lvl="1"/>
            <a:r>
              <a:rPr lang="zh-CN" altLang="en-US" dirty="0"/>
              <a:t>字符串长度固定可以通过</a:t>
            </a:r>
            <a:r>
              <a:rPr lang="en-US" altLang="zh-CN" dirty="0"/>
              <a:t>for</a:t>
            </a:r>
            <a:r>
              <a:rPr lang="zh-CN" altLang="en-US" dirty="0"/>
              <a:t>循环来实现，而随机内容可以通过获取随机数，而不同随机数对应不同字符来实现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1</a:t>
            </a:r>
            <a:r>
              <a:rPr lang="zh-CN"/>
              <a:t>：游戏输出字符串</a:t>
            </a:r>
            <a:r>
              <a:rPr lang="en-US" altLang="zh-CN"/>
              <a:t>4-3</a:t>
            </a: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  <a:endParaRPr lang="en-US" altLang="zh-CN" dirty="0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000100" y="1873173"/>
            <a:ext cx="6858016" cy="47705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StringBuffer buffer = new StringBuffer();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Random random = new Random();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通过循环生成要输出的字符串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 (int i = 0; i &lt; strLength; i++) {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int rand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random.nextInt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strLength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); 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产生随机数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// 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根据随机数拼接字符串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switch (rand) 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case 0: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buffer.append("&gt;");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break;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case 1: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buffer.append("&lt;");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break;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lvl="1"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…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：游戏输出字符串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  <a:endParaRPr lang="zh-CN" altLang="en-US" dirty="0"/>
          </a:p>
          <a:p>
            <a:pPr lvl="1"/>
            <a:r>
              <a:rPr lang="zh-CN" altLang="en-US" dirty="0"/>
              <a:t>游戏输出字符串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2" charset="-122"/>
              </a:rPr>
              <a:t>要求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互相验证完成的程序功能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8" name="组合 10"/>
          <p:cNvGrpSpPr/>
          <p:nvPr/>
        </p:nvGrpSpPr>
        <p:grpSpPr bwMode="auto">
          <a:xfrm>
            <a:off x="2357438" y="6069034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7391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演示案例：游戏输出字符串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4-1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确认用户输入并输出结果 </a:t>
            </a:r>
            <a:endParaRPr lang="zh-CN" altLang="en-US" dirty="0"/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2492375"/>
            <a:ext cx="6048375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619250" y="3573463"/>
            <a:ext cx="3889375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619250" y="4149725"/>
            <a:ext cx="3673475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619250" y="4749800"/>
            <a:ext cx="3816350" cy="21748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619250" y="5326063"/>
            <a:ext cx="2592388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4-2</a:t>
            </a: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确认玩家输入是否正确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如果输入不正确，则直接输出错误信息并退出程序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如果输入正确</a:t>
            </a:r>
            <a:endParaRPr lang="zh-CN" altLang="en-US" dirty="0"/>
          </a:p>
          <a:p>
            <a:pPr marL="1295400" lvl="2" indent="-381000"/>
            <a:r>
              <a:rPr lang="zh-CN" altLang="en-US" dirty="0"/>
              <a:t>如果超时，则直接输出错误信息并退出程序；</a:t>
            </a:r>
            <a:endParaRPr lang="zh-CN" altLang="en-US" dirty="0"/>
          </a:p>
          <a:p>
            <a:pPr marL="1295400" lvl="2" indent="-381000"/>
            <a:r>
              <a:rPr lang="zh-CN" altLang="en-US" dirty="0"/>
              <a:t>如果没有超时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计算玩家当前积分；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计算玩家已用时间；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输出玩家当前级别、当前积分、已用时间；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判断用户是否已经闯过最后一关并处理 </a:t>
            </a:r>
            <a:endParaRPr lang="en-US" altLang="zh-CN" dirty="0"/>
          </a:p>
          <a:p>
            <a:pPr marL="914400" lvl="1" indent="-457200"/>
            <a:endParaRPr lang="en-US" altLang="zh-CN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2</a:t>
            </a:r>
            <a:r>
              <a:rPr lang="zh-CN"/>
              <a:t>：确认输入并输出结果</a:t>
            </a:r>
            <a:r>
              <a:rPr lang="en-US" altLang="zh-CN"/>
              <a:t>4-3</a:t>
            </a: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  <a:endParaRPr lang="en-US" altLang="zh-CN"/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900113" y="1857364"/>
            <a:ext cx="7697787" cy="41318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long currentTime = System.currentTimeMillis();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如果超时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if ((currentTime - player.getStartTime()) / 1000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&gt;LevelParam.levels[player.getLevelNo() - 1].getTimeLimit())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你输入太慢了，已经超时，退出！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System.exit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//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计算玩家当前积分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player.setCurScore(player.getCurScore()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+ LevelParam.levels[player.getLevelNo() - 1].getPerScore());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训练的技能点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面向对象设计的思想</a:t>
            </a:r>
            <a:endParaRPr lang="zh-CN" altLang="en-US"/>
          </a:p>
          <a:p>
            <a:r>
              <a:rPr lang="zh-CN" altLang="en-US"/>
              <a:t>使用类图理解类的关系</a:t>
            </a:r>
            <a:endParaRPr lang="zh-CN" altLang="en-US"/>
          </a:p>
          <a:p>
            <a:r>
              <a:rPr lang="zh-CN" altLang="en-US"/>
              <a:t>类的封装</a:t>
            </a:r>
            <a:endParaRPr lang="zh-CN" altLang="en-US"/>
          </a:p>
          <a:p>
            <a:r>
              <a:rPr lang="zh-CN" altLang="en-US"/>
              <a:t>构造方法的使用</a:t>
            </a:r>
            <a:endParaRPr lang="zh-CN" altLang="en-US"/>
          </a:p>
          <a:p>
            <a:r>
              <a:rPr lang="fr-FR" altLang="zh-CN"/>
              <a:t>this</a:t>
            </a:r>
            <a:r>
              <a:rPr lang="zh-CN" altLang="en-US"/>
              <a:t>、</a:t>
            </a:r>
            <a:r>
              <a:rPr lang="fr-FR" altLang="zh-CN"/>
              <a:t>static</a:t>
            </a:r>
            <a:r>
              <a:rPr lang="zh-CN" altLang="en-US"/>
              <a:t>关键字的使用</a:t>
            </a:r>
            <a:endParaRPr lang="zh-CN" altLang="en-US"/>
          </a:p>
        </p:txBody>
      </p:sp>
      <p:pic>
        <p:nvPicPr>
          <p:cNvPr id="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29322" y="2209162"/>
            <a:ext cx="714380" cy="719772"/>
          </a:xfrm>
          <a:prstGeom prst="rect">
            <a:avLst/>
          </a:prstGeom>
          <a:noFill/>
        </p:spPr>
      </p:pic>
      <p:pic>
        <p:nvPicPr>
          <p:cNvPr id="5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225" y="1280468"/>
            <a:ext cx="643477" cy="648334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29322" y="2709228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29322" y="3209294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  <a:endParaRPr lang="zh-CN" altLang="en-US" dirty="0"/>
          </a:p>
          <a:p>
            <a:pPr lvl="1"/>
            <a:r>
              <a:rPr lang="zh-CN" altLang="en-US" dirty="0"/>
              <a:t>审查确认输入并输出结果代码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2" charset="-122"/>
              </a:rPr>
              <a:t>要求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互相验证完成的程序功能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：确认输入并输出结果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2357438" y="6069034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438787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演示案例：确认输入并输出结果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3</a:t>
            </a:r>
            <a:r>
              <a:rPr lang="zh-CN"/>
              <a:t>：玩家玩游戏</a:t>
            </a:r>
            <a:r>
              <a:rPr lang="en-US" altLang="zh-CN"/>
              <a:t>3-1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玩家玩游戏 </a:t>
            </a:r>
            <a:endParaRPr lang="zh-CN" altLang="en-US" dirty="0"/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2492375"/>
            <a:ext cx="6048375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19250" y="3789363"/>
            <a:ext cx="3889375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619250" y="4365625"/>
            <a:ext cx="3673475" cy="2159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619250" y="4941888"/>
            <a:ext cx="3816350" cy="21748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/>
              <a:t>用例</a:t>
            </a:r>
            <a:r>
              <a:rPr lang="en-US" altLang="zh-CN"/>
              <a:t>3</a:t>
            </a:r>
            <a:r>
              <a:rPr lang="zh-CN"/>
              <a:t>：玩家玩游戏</a:t>
            </a:r>
            <a:r>
              <a:rPr lang="en-US" altLang="zh-CN"/>
              <a:t>3-2</a:t>
            </a: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创建</a:t>
            </a:r>
            <a:r>
              <a:rPr lang="en-US" altLang="zh-CN" dirty="0"/>
              <a:t>Game</a:t>
            </a:r>
            <a:r>
              <a:rPr lang="zh-CN" altLang="en-US" dirty="0"/>
              <a:t>对象并传入</a:t>
            </a:r>
            <a:r>
              <a:rPr lang="en-US" altLang="zh-CN" dirty="0"/>
              <a:t>player</a:t>
            </a:r>
            <a:r>
              <a:rPr lang="zh-CN" altLang="en-US" dirty="0"/>
              <a:t>属性；</a:t>
            </a:r>
            <a:endParaRPr lang="zh-CN" altLang="en-US" dirty="0"/>
          </a:p>
          <a:p>
            <a:pPr marL="914400" lvl="1" indent="-457200"/>
            <a:r>
              <a:rPr lang="zh-CN" altLang="en-US" dirty="0"/>
              <a:t>外层循环（循环次数是</a:t>
            </a:r>
            <a:r>
              <a:rPr lang="en-US" altLang="zh-CN" dirty="0"/>
              <a:t>6</a:t>
            </a:r>
            <a:r>
              <a:rPr lang="zh-CN" altLang="en-US" dirty="0"/>
              <a:t>，每循环一次玩家级别升一级）</a:t>
            </a:r>
            <a:endParaRPr lang="zh-CN" altLang="en-US" dirty="0"/>
          </a:p>
          <a:p>
            <a:pPr marL="1295400" lvl="2" indent="-381000"/>
            <a:r>
              <a:rPr lang="zh-CN" altLang="en-US" dirty="0"/>
              <a:t>晋级；</a:t>
            </a:r>
            <a:endParaRPr lang="zh-CN" altLang="en-US" dirty="0"/>
          </a:p>
          <a:p>
            <a:pPr marL="1295400" lvl="2" indent="-381000"/>
            <a:r>
              <a:rPr lang="zh-CN" altLang="en-US" dirty="0"/>
              <a:t>积分清零、计时清零；</a:t>
            </a:r>
            <a:endParaRPr lang="zh-CN" altLang="en-US" dirty="0"/>
          </a:p>
          <a:p>
            <a:pPr marL="1295400" lvl="2" indent="-381000"/>
            <a:r>
              <a:rPr lang="zh-CN" altLang="en-US" dirty="0"/>
              <a:t>内层循环（循环次数是该级别的</a:t>
            </a:r>
            <a:r>
              <a:rPr lang="en-US" altLang="zh-CN" dirty="0" err="1"/>
              <a:t>strTime</a:t>
            </a:r>
            <a:r>
              <a:rPr lang="zh-CN" altLang="en-US" dirty="0"/>
              <a:t>，每循环一次完成一次人机交互）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游戏输出字符串；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玩家输入字符串；</a:t>
            </a:r>
            <a:endParaRPr lang="zh-CN" altLang="en-US" dirty="0"/>
          </a:p>
          <a:p>
            <a:pPr marL="1752600" lvl="3" indent="-381000"/>
            <a:r>
              <a:rPr lang="zh-CN" altLang="en-US" dirty="0"/>
              <a:t>游戏判断玩家输入并输出相应结果。</a:t>
            </a:r>
            <a:endParaRPr lang="en-US" altLang="zh-CN" dirty="0"/>
          </a:p>
          <a:p>
            <a:pPr marL="914400" lvl="1" indent="-457200"/>
            <a:endParaRPr lang="en-US" altLang="zh-CN" dirty="0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  <a:endParaRPr lang="zh-CN" altLang="en-US" dirty="0"/>
          </a:p>
          <a:p>
            <a:pPr lvl="1"/>
            <a:r>
              <a:rPr lang="zh-CN" altLang="en-US" dirty="0"/>
              <a:t>审查玩家玩游戏代码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2" charset="-122"/>
              </a:rPr>
              <a:t>要求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互相验证完成的程序功能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：玩家玩游戏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2357438" y="6069034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27660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演示案例：玩家游戏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sz="3200" dirty="0"/>
              <a:t>用例</a:t>
            </a:r>
            <a:r>
              <a:rPr lang="en-US" altLang="zh-CN" sz="3200" dirty="0"/>
              <a:t>4</a:t>
            </a:r>
            <a:r>
              <a:rPr lang="zh-CN" sz="3200" dirty="0"/>
              <a:t>：初始化各个级别具体参数</a:t>
            </a:r>
            <a:r>
              <a:rPr lang="en-US" altLang="zh-CN" sz="3200" dirty="0"/>
              <a:t>3-1</a:t>
            </a:r>
            <a:endParaRPr lang="en-US" altLang="zh-CN" sz="32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游戏开始之前初始化各个级别的具体参数信息</a:t>
            </a:r>
            <a:endParaRPr lang="zh-CN" altLang="en-US"/>
          </a:p>
          <a:p>
            <a:pPr lvl="2"/>
            <a:r>
              <a:rPr lang="zh-CN" altLang="en-US"/>
              <a:t>如各级别号</a:t>
            </a:r>
            <a:endParaRPr lang="zh-CN" altLang="en-US"/>
          </a:p>
          <a:p>
            <a:pPr lvl="2"/>
            <a:r>
              <a:rPr lang="zh-CN" altLang="en-US"/>
              <a:t>各级别一次输出字符串的长度</a:t>
            </a:r>
            <a:endParaRPr lang="zh-CN" altLang="en-US"/>
          </a:p>
          <a:p>
            <a:pPr lvl="2"/>
            <a:r>
              <a:rPr lang="zh-CN" altLang="en-US"/>
              <a:t>各级别输出字符串的次数</a:t>
            </a:r>
            <a:endParaRPr lang="zh-CN" altLang="en-US"/>
          </a:p>
          <a:p>
            <a:pPr lvl="2"/>
            <a:r>
              <a:rPr lang="zh-CN" altLang="en-US"/>
              <a:t>各级别闯关的时间限制</a:t>
            </a:r>
            <a:endParaRPr lang="zh-CN" altLang="en-US"/>
          </a:p>
          <a:p>
            <a:pPr lvl="2"/>
            <a:r>
              <a:rPr lang="zh-CN" altLang="en-US"/>
              <a:t>各级别正确输入一次的得分</a:t>
            </a:r>
            <a:endParaRPr lang="zh-CN" altLang="en-US"/>
          </a:p>
        </p:txBody>
      </p:sp>
      <p:grpSp>
        <p:nvGrpSpPr>
          <p:cNvPr id="5" name="组合 10"/>
          <p:cNvGrpSpPr/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15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sz="3200" dirty="0"/>
              <a:t>用例</a:t>
            </a:r>
            <a:r>
              <a:rPr lang="en-US" altLang="zh-CN" sz="3200" dirty="0"/>
              <a:t>4</a:t>
            </a:r>
            <a:r>
              <a:rPr lang="zh-CN" sz="3200" dirty="0"/>
              <a:t>：初始化各个级别具体参数</a:t>
            </a:r>
            <a:r>
              <a:rPr lang="en-US" altLang="zh-CN" sz="3200" dirty="0"/>
              <a:t>3-2</a:t>
            </a:r>
            <a:endParaRPr lang="en-US" altLang="zh-CN" sz="32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难点提示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static</a:t>
            </a:r>
            <a:r>
              <a:rPr lang="zh-CN" altLang="en-US" dirty="0"/>
              <a:t>修饰属性和代码块</a:t>
            </a:r>
            <a:endParaRPr lang="zh-CN" altLang="en-US" dirty="0"/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属性</a:t>
            </a:r>
            <a:endParaRPr lang="zh-CN" altLang="en-US" dirty="0"/>
          </a:p>
          <a:p>
            <a:pPr lvl="3"/>
            <a:r>
              <a:rPr lang="zh-CN" altLang="en-US" dirty="0"/>
              <a:t>属于这个类所有</a:t>
            </a:r>
            <a:endParaRPr lang="zh-CN" altLang="en-US" dirty="0"/>
          </a:p>
          <a:p>
            <a:pPr lvl="3"/>
            <a:r>
              <a:rPr lang="zh-CN" altLang="en-US" dirty="0"/>
              <a:t>通过“对象名</a:t>
            </a:r>
            <a:r>
              <a:rPr lang="en-US" altLang="zh-CN" dirty="0"/>
              <a:t>.static</a:t>
            </a:r>
            <a:r>
              <a:rPr lang="zh-CN" altLang="en-US" dirty="0"/>
              <a:t>属性名” 、“类名</a:t>
            </a:r>
            <a:r>
              <a:rPr lang="en-US" altLang="zh-CN" dirty="0"/>
              <a:t>.static</a:t>
            </a:r>
            <a:r>
              <a:rPr lang="zh-CN" altLang="en-US" dirty="0"/>
              <a:t>属性名” 访问</a:t>
            </a:r>
            <a:endParaRPr lang="zh-CN" altLang="en-US" dirty="0"/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方法</a:t>
            </a:r>
            <a:endParaRPr lang="zh-CN" altLang="en-US" dirty="0"/>
          </a:p>
          <a:p>
            <a:pPr lvl="3"/>
            <a:r>
              <a:rPr lang="zh-CN" altLang="en-US" dirty="0"/>
              <a:t>通过“类名</a:t>
            </a:r>
            <a:r>
              <a:rPr lang="en-US" altLang="zh-CN" dirty="0"/>
              <a:t>.static</a:t>
            </a:r>
            <a:r>
              <a:rPr lang="zh-CN" altLang="en-US" dirty="0"/>
              <a:t>方法名”和“对象名</a:t>
            </a:r>
            <a:r>
              <a:rPr lang="en-US" altLang="zh-CN" dirty="0"/>
              <a:t>.static</a:t>
            </a:r>
            <a:r>
              <a:rPr lang="zh-CN" altLang="en-US" dirty="0"/>
              <a:t>方法名” 访问</a:t>
            </a:r>
            <a:endParaRPr lang="zh-CN" altLang="en-US" dirty="0"/>
          </a:p>
          <a:p>
            <a:pPr lvl="2"/>
            <a:r>
              <a:rPr lang="en-US" altLang="zh-CN" dirty="0"/>
              <a:t>static</a:t>
            </a:r>
            <a:r>
              <a:rPr lang="zh-CN" altLang="en-US" dirty="0"/>
              <a:t>代码块</a:t>
            </a:r>
            <a:endParaRPr lang="zh-CN" altLang="en-US" dirty="0"/>
          </a:p>
          <a:p>
            <a:pPr lvl="3"/>
            <a:r>
              <a:rPr lang="zh-CN" altLang="en-US" dirty="0"/>
              <a:t>主要作用是实现</a:t>
            </a:r>
            <a:r>
              <a:rPr lang="en-US" altLang="zh-CN" dirty="0"/>
              <a:t>static</a:t>
            </a:r>
            <a:r>
              <a:rPr lang="zh-CN" altLang="en-US" dirty="0"/>
              <a:t>属性的初始化</a:t>
            </a:r>
            <a:endParaRPr lang="zh-CN" altLang="en-US" dirty="0"/>
          </a:p>
          <a:p>
            <a:pPr lvl="3"/>
            <a:r>
              <a:rPr lang="zh-CN" altLang="en-US" dirty="0"/>
              <a:t>当类被载入的时候执行它，且只被执行一次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sz="3200" dirty="0"/>
              <a:t>用例</a:t>
            </a:r>
            <a:r>
              <a:rPr lang="en-US" altLang="zh-CN" sz="3200" dirty="0"/>
              <a:t>4</a:t>
            </a:r>
            <a:r>
              <a:rPr lang="zh-CN" sz="3200" dirty="0"/>
              <a:t>：初始化各个级别具体参数</a:t>
            </a:r>
            <a:r>
              <a:rPr lang="en-US" altLang="zh-CN" sz="3200" dirty="0"/>
              <a:t>3-3</a:t>
            </a:r>
            <a:endParaRPr lang="en-US" altLang="zh-CN" sz="3200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参考代码</a:t>
            </a:r>
            <a:endParaRPr lang="en-US" altLang="zh-CN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857224" y="1928802"/>
            <a:ext cx="7697787" cy="4053417"/>
          </a:xfrm>
          <a:prstGeom prst="roundRect">
            <a:avLst>
              <a:gd name="adj" fmla="val 30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LevelParam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public final static Level levels[]=new Level[6];//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对应六个级别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static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levels[0]=new Level(1, 2, 10, 30,1);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levels[1]=new Level(2, 3, 9, 26,2);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levels[2]=new Level(3, 4, 8, 22,5);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levels[3]=new Level(4, 5, 7, 18,8);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levels[4]=new Level(5, 6, 6, 15,10);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	levels[5]=new Level(6, 7, 5, 12,15);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代码规范问题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调试技巧</a:t>
            </a:r>
            <a:endParaRPr lang="en-US" altLang="zh-CN" dirty="0"/>
          </a:p>
          <a:p>
            <a:pPr>
              <a:spcBef>
                <a:spcPct val="500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任务描述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需求概述</a:t>
            </a:r>
            <a:endParaRPr lang="en-US" altLang="zh-CN" dirty="0"/>
          </a:p>
          <a:p>
            <a:pPr lvl="1"/>
            <a:r>
              <a:rPr lang="zh-CN" altLang="en-US" dirty="0"/>
              <a:t>根据输入速率和正确率将玩家分为不同级别</a:t>
            </a:r>
            <a:endParaRPr lang="en-US" altLang="zh-CN" dirty="0"/>
          </a:p>
          <a:p>
            <a:pPr lvl="1"/>
            <a:r>
              <a:rPr lang="zh-CN" altLang="en-US" dirty="0"/>
              <a:t>级别越高，一次显示的字符数越多，玩家正确输入一次的得分也越高</a:t>
            </a:r>
            <a:endParaRPr lang="en-US" altLang="zh-CN" dirty="0"/>
          </a:p>
          <a:p>
            <a:pPr lvl="1"/>
            <a:r>
              <a:rPr lang="zh-CN" altLang="en-US" dirty="0"/>
              <a:t>规定时间内完成规定次数的输入，正确率达到规定要求，则升级</a:t>
            </a:r>
            <a:endParaRPr lang="en-US" altLang="zh-CN" dirty="0"/>
          </a:p>
          <a:p>
            <a:pPr lvl="2"/>
            <a:r>
              <a:rPr lang="zh-CN" altLang="en-US" dirty="0"/>
              <a:t>玩家最高级别为</a:t>
            </a:r>
            <a:r>
              <a:rPr lang="en-US" altLang="zh-CN" dirty="0"/>
              <a:t>6</a:t>
            </a:r>
            <a:r>
              <a:rPr lang="zh-CN" altLang="en-US" dirty="0"/>
              <a:t>级、初始级别一律为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en-US" altLang="zh-CN" dirty="0"/>
          </a:p>
          <a:p>
            <a:pPr lvl="1"/>
            <a:r>
              <a:rPr lang="zh-CN" altLang="en-US" dirty="0"/>
              <a:t>用户错误输入一次，游戏结束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2357438" y="6069034"/>
            <a:ext cx="4500563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38"/>
            <p:cNvSpPr txBox="1">
              <a:spLocks noChangeArrowheads="1"/>
            </p:cNvSpPr>
            <p:nvPr/>
          </p:nvSpPr>
          <p:spPr bwMode="auto">
            <a:xfrm>
              <a:off x="4857752" y="5538802"/>
              <a:ext cx="236476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演示案例：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QuickHit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代码审查</a:t>
            </a:r>
            <a:endParaRPr lang="zh-CN" altLang="en-US" dirty="0"/>
          </a:p>
          <a:p>
            <a:pPr lvl="1"/>
            <a:r>
              <a:rPr lang="zh-CN" altLang="en-US" dirty="0"/>
              <a:t>审查初始化各个级别的具体参数代码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>
                <a:ea typeface="黑体" panose="02010609060101010101" pitchFamily="2" charset="-122"/>
              </a:rPr>
              <a:t>要求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互相验证完成的程序功能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小组长检查本组完成情况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" name="组合 17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用例</a:t>
            </a:r>
            <a:r>
              <a:rPr lang="en-US" altLang="zh-CN" sz="3200" dirty="0"/>
              <a:t>4</a:t>
            </a:r>
            <a:r>
              <a:rPr lang="zh-CN" altLang="en-US" sz="3200" dirty="0"/>
              <a:t>：初始化各个级别具体参数</a:t>
            </a:r>
            <a:r>
              <a:rPr lang="en-US" altLang="zh-CN" sz="3200" dirty="0"/>
              <a:t>5-5</a:t>
            </a:r>
            <a:endParaRPr lang="zh-CN" altLang="en-US" sz="3200" dirty="0"/>
          </a:p>
        </p:txBody>
      </p:sp>
      <p:grpSp>
        <p:nvGrpSpPr>
          <p:cNvPr id="8" name="组合 10"/>
          <p:cNvGrpSpPr/>
          <p:nvPr/>
        </p:nvGrpSpPr>
        <p:grpSpPr bwMode="auto">
          <a:xfrm>
            <a:off x="2357438" y="6069034"/>
            <a:ext cx="5136366" cy="431800"/>
            <a:chOff x="4071935" y="5500702"/>
            <a:chExt cx="4669456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4526529" y="5538802"/>
              <a:ext cx="421486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演示案例：初始化各个级别具体参数</a:t>
              </a:r>
              <a:endParaRPr lang="en-US" altLang="zh-CN" b="1" dirty="0">
                <a:solidFill>
                  <a:schemeClr val="bg1"/>
                </a:solidFill>
                <a:latin typeface="黑体" panose="02010609060101010101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讲解要点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完成情况、技能总结、经验分享、项目收获</a:t>
            </a:r>
            <a:endParaRPr lang="en-US" altLang="zh-CN" dirty="0">
              <a:ea typeface="黑体" panose="02010609060101010101" pitchFamily="2" charset="-122"/>
            </a:endParaRPr>
          </a:p>
          <a:p>
            <a:r>
              <a:rPr lang="zh-CN" altLang="en-US" dirty="0">
                <a:ea typeface="黑体" panose="02010609060101010101" pitchFamily="2" charset="-122"/>
              </a:rPr>
              <a:t>表达要求</a:t>
            </a:r>
            <a:endParaRPr lang="en-US" altLang="zh-CN" dirty="0"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ea typeface="黑体" panose="02010609060101010101" pitchFamily="2" charset="-122"/>
              </a:rPr>
              <a:t>清晰流畅、有条理、重点突出</a:t>
            </a:r>
            <a:endParaRPr lang="zh-CN" altLang="en-US" dirty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502753" cy="428628"/>
            <a:chOff x="857224" y="5105541"/>
            <a:chExt cx="150275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技能总结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面向对象设计的思想</a:t>
            </a:r>
            <a:endParaRPr lang="zh-CN" altLang="en-US"/>
          </a:p>
          <a:p>
            <a:r>
              <a:rPr lang="zh-CN" altLang="en-US"/>
              <a:t>使用类图理解类的关系</a:t>
            </a:r>
            <a:endParaRPr lang="zh-CN" altLang="en-US"/>
          </a:p>
          <a:p>
            <a:r>
              <a:rPr lang="zh-CN" altLang="en-US"/>
              <a:t>类的封装</a:t>
            </a:r>
            <a:endParaRPr lang="zh-CN" altLang="en-US"/>
          </a:p>
          <a:p>
            <a:r>
              <a:rPr lang="zh-CN" altLang="en-US"/>
              <a:t>构造方法的使用</a:t>
            </a:r>
            <a:endParaRPr lang="zh-CN" altLang="en-US"/>
          </a:p>
          <a:p>
            <a:r>
              <a:rPr lang="fr-FR" altLang="zh-CN"/>
              <a:t>this</a:t>
            </a:r>
            <a:r>
              <a:rPr lang="zh-CN" altLang="en-US"/>
              <a:t>、</a:t>
            </a:r>
            <a:r>
              <a:rPr lang="fr-FR" altLang="zh-CN"/>
              <a:t>static</a:t>
            </a:r>
            <a:r>
              <a:rPr lang="zh-CN" altLang="en-US"/>
              <a:t>关键字的使用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教育改变生活副本"/>
          <p:cNvPicPr>
            <a:picLocks noChangeAspect="1" noChangeArrowheads="1"/>
          </p:cNvPicPr>
          <p:nvPr/>
        </p:nvPicPr>
        <p:blipFill>
          <a:blip r:embed="rId1">
            <a:lum bright="68000"/>
          </a:blip>
          <a:srcRect/>
          <a:stretch>
            <a:fillRect/>
          </a:stretch>
        </p:blipFill>
        <p:spPr bwMode="auto">
          <a:xfrm>
            <a:off x="2500313" y="4646613"/>
            <a:ext cx="4681537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3" dist="53882" dir="13500000">
              <a:schemeClr val="tx1">
                <a:alpha val="50000"/>
              </a:schemeClr>
            </a:prst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发现类：</a:t>
            </a:r>
            <a:endParaRPr lang="en-US" altLang="zh-CN"/>
          </a:p>
          <a:p>
            <a:pPr lvl="1"/>
            <a:r>
              <a:rPr lang="zh-CN" altLang="en-US"/>
              <a:t>玩家（</a:t>
            </a:r>
            <a:r>
              <a:rPr lang="en-US" altLang="zh-CN"/>
              <a:t>Player</a:t>
            </a:r>
            <a:r>
              <a:rPr lang="zh-CN" altLang="en-US"/>
              <a:t>）类</a:t>
            </a:r>
            <a:endParaRPr lang="en-US" altLang="zh-CN"/>
          </a:p>
          <a:p>
            <a:pPr lvl="1"/>
            <a:r>
              <a:rPr lang="zh-CN" altLang="en-US"/>
              <a:t>游戏（</a:t>
            </a:r>
            <a:r>
              <a:rPr lang="en-US" altLang="zh-CN"/>
              <a:t>Game</a:t>
            </a:r>
            <a:r>
              <a:rPr lang="zh-CN" altLang="en-US"/>
              <a:t>）类</a:t>
            </a:r>
            <a:endParaRPr lang="en-US" altLang="zh-CN"/>
          </a:p>
          <a:p>
            <a:pPr lvl="1"/>
            <a:r>
              <a:rPr lang="zh-CN" altLang="en-US"/>
              <a:t>级别（</a:t>
            </a:r>
            <a:r>
              <a:rPr lang="en-US" altLang="zh-CN"/>
              <a:t>Level</a:t>
            </a:r>
            <a:r>
              <a:rPr lang="zh-CN" altLang="en-US"/>
              <a:t>）类</a:t>
            </a:r>
            <a:endParaRPr lang="zh-CN" altLang="en-US"/>
          </a:p>
        </p:txBody>
      </p:sp>
      <p:pic>
        <p:nvPicPr>
          <p:cNvPr id="5" name="图片 4" descr="图5.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28" y="3708008"/>
            <a:ext cx="5207043" cy="864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发现类的属性</a:t>
            </a:r>
            <a:endParaRPr lang="en-US" altLang="zh-CN" dirty="0"/>
          </a:p>
          <a:p>
            <a:pPr lvl="1"/>
            <a:r>
              <a:rPr lang="zh-CN" altLang="en-US" dirty="0"/>
              <a:t>玩家类（</a:t>
            </a:r>
            <a:r>
              <a:rPr lang="en-US" altLang="zh-CN" dirty="0"/>
              <a:t>Player</a:t>
            </a:r>
            <a:r>
              <a:rPr lang="zh-CN" altLang="en-US" dirty="0"/>
              <a:t>）的属性</a:t>
            </a:r>
            <a:endParaRPr lang="en-US" altLang="zh-CN" dirty="0"/>
          </a:p>
          <a:p>
            <a:pPr lvl="2"/>
            <a:r>
              <a:rPr lang="zh-CN" altLang="en-US" dirty="0"/>
              <a:t>玩家当前级别号（</a:t>
            </a:r>
            <a:r>
              <a:rPr lang="en-US" altLang="zh-CN" dirty="0" err="1"/>
              <a:t>levelNo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玩家当前级别积分（</a:t>
            </a:r>
            <a:r>
              <a:rPr lang="en-US" altLang="zh-CN" dirty="0" err="1"/>
              <a:t>currScore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当前级别开始时间（</a:t>
            </a:r>
            <a:r>
              <a:rPr lang="en-US" altLang="zh-CN" dirty="0" err="1"/>
              <a:t>startTime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当前级别已用时间（</a:t>
            </a:r>
            <a:r>
              <a:rPr lang="en-US" altLang="zh-CN" dirty="0" err="1"/>
              <a:t>elapsedTime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游戏类（</a:t>
            </a:r>
            <a:r>
              <a:rPr lang="en-US" altLang="zh-CN" dirty="0"/>
              <a:t>Game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级别类（</a:t>
            </a:r>
            <a:r>
              <a:rPr lang="en-US" altLang="zh-CN" dirty="0"/>
              <a:t>Level</a:t>
            </a:r>
            <a:r>
              <a:rPr lang="zh-CN" altLang="en-US" dirty="0"/>
              <a:t>）的属性</a:t>
            </a:r>
            <a:endParaRPr lang="en-US" altLang="zh-CN" dirty="0"/>
          </a:p>
          <a:p>
            <a:pPr lvl="2"/>
            <a:r>
              <a:rPr lang="zh-CN" altLang="en-US" dirty="0"/>
              <a:t>各级别号（</a:t>
            </a:r>
            <a:r>
              <a:rPr lang="en-US" altLang="zh-CN" dirty="0" err="1"/>
              <a:t>levelNo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各级别一次输出字符串的长度（</a:t>
            </a:r>
            <a:r>
              <a:rPr lang="en-US" altLang="zh-CN" dirty="0" err="1"/>
              <a:t>strLength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各级别输出字符串的次数（</a:t>
            </a:r>
            <a:r>
              <a:rPr lang="en-US" altLang="zh-CN" dirty="0" err="1"/>
              <a:t>strTimes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各级别闯关的时间限制（</a:t>
            </a:r>
            <a:r>
              <a:rPr lang="en-US" altLang="zh-CN" dirty="0" err="1"/>
              <a:t>timeLimit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各级别正确输入一次的得分（</a:t>
            </a:r>
            <a:r>
              <a:rPr lang="en-US" altLang="zh-CN" dirty="0" err="1"/>
              <a:t>perScore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64451" y="1214422"/>
            <a:ext cx="1779515" cy="16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2003" y="3143248"/>
            <a:ext cx="1482696" cy="11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0225" y="4377958"/>
            <a:ext cx="1775179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931150" cy="5010170"/>
          </a:xfrm>
        </p:spPr>
        <p:txBody>
          <a:bodyPr/>
          <a:lstStyle/>
          <a:p>
            <a:r>
              <a:rPr lang="zh-CN" altLang="en-US" dirty="0"/>
              <a:t>发现类的方法</a:t>
            </a:r>
            <a:endParaRPr lang="en-US" altLang="zh-CN" dirty="0"/>
          </a:p>
          <a:p>
            <a:pPr lvl="1"/>
            <a:r>
              <a:rPr lang="zh-CN" altLang="en-US" dirty="0"/>
              <a:t>玩家类（</a:t>
            </a:r>
            <a:r>
              <a:rPr lang="en-US" altLang="zh-CN" dirty="0"/>
              <a:t>Player</a:t>
            </a:r>
            <a:r>
              <a:rPr lang="zh-CN" altLang="en-US" dirty="0"/>
              <a:t>）的方法</a:t>
            </a:r>
            <a:endParaRPr lang="en-US" altLang="zh-CN" dirty="0"/>
          </a:p>
          <a:p>
            <a:pPr lvl="2"/>
            <a:r>
              <a:rPr lang="zh-CN" altLang="en-US" dirty="0"/>
              <a:t>玩游戏</a:t>
            </a:r>
            <a:r>
              <a:rPr lang="en-US" altLang="zh-CN" dirty="0"/>
              <a:t>play()</a:t>
            </a:r>
            <a:endParaRPr lang="en-US" altLang="zh-CN" dirty="0"/>
          </a:p>
          <a:p>
            <a:pPr lvl="1"/>
            <a:r>
              <a:rPr lang="zh-CN" altLang="en-US" dirty="0"/>
              <a:t>游戏类（</a:t>
            </a:r>
            <a:r>
              <a:rPr lang="en-US" altLang="zh-CN" dirty="0"/>
              <a:t>Game</a:t>
            </a:r>
            <a:r>
              <a:rPr lang="zh-CN" altLang="en-US" dirty="0"/>
              <a:t>）的方法</a:t>
            </a:r>
            <a:endParaRPr lang="en-US" altLang="zh-CN" dirty="0"/>
          </a:p>
          <a:p>
            <a:pPr lvl="2"/>
            <a:r>
              <a:rPr lang="en-US" altLang="zh-CN" dirty="0"/>
              <a:t>String </a:t>
            </a:r>
            <a:r>
              <a:rPr lang="en-US" altLang="zh-CN" dirty="0" err="1"/>
              <a:t>printStr</a:t>
            </a:r>
            <a:r>
              <a:rPr lang="en-US" altLang="zh-CN" dirty="0"/>
              <a:t>()</a:t>
            </a:r>
            <a:endParaRPr lang="en-US" altLang="zh-CN" dirty="0"/>
          </a:p>
          <a:p>
            <a:pPr lvl="3"/>
            <a:r>
              <a:rPr lang="zh-CN" altLang="en-US" dirty="0"/>
              <a:t> 输出字符串，返回字符串用于和玩家输入比较。</a:t>
            </a:r>
            <a:endParaRPr lang="zh-CN" altLang="en-US" dirty="0"/>
          </a:p>
          <a:p>
            <a:pPr lvl="2"/>
            <a:r>
              <a:rPr lang="en-US" altLang="zh-CN" dirty="0"/>
              <a:t>void </a:t>
            </a:r>
            <a:r>
              <a:rPr lang="en-US" altLang="zh-CN" dirty="0" err="1"/>
              <a:t>printResult</a:t>
            </a:r>
            <a:r>
              <a:rPr lang="en-US" altLang="zh-CN" dirty="0"/>
              <a:t>(String </a:t>
            </a:r>
            <a:r>
              <a:rPr lang="en-US" altLang="zh-CN" dirty="0" err="1"/>
              <a:t>out,String</a:t>
            </a:r>
            <a:r>
              <a:rPr lang="en-US" altLang="zh-CN" dirty="0"/>
              <a:t> in)</a:t>
            </a:r>
            <a:endParaRPr lang="en-US" altLang="zh-CN" dirty="0"/>
          </a:p>
          <a:p>
            <a:pPr lvl="3"/>
            <a:r>
              <a:rPr lang="zh-CN" altLang="en-US" dirty="0"/>
              <a:t>比较游戏输出</a:t>
            </a:r>
            <a:r>
              <a:rPr lang="en-US" altLang="zh-CN" dirty="0"/>
              <a:t>out</a:t>
            </a:r>
            <a:r>
              <a:rPr lang="zh-CN" altLang="en-US" dirty="0"/>
              <a:t>和玩家输入</a:t>
            </a:r>
            <a:r>
              <a:rPr lang="en-US" altLang="zh-CN" dirty="0"/>
              <a:t>in</a:t>
            </a:r>
            <a:r>
              <a:rPr lang="zh-CN" altLang="en-US" dirty="0"/>
              <a:t>，根据比较结果输出相应信息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  <p:pic>
        <p:nvPicPr>
          <p:cNvPr id="7" name="图片 6" descr="图5.3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082" y="4429132"/>
            <a:ext cx="5850000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需要使用到的类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优化设计</a:t>
            </a:r>
            <a:endParaRPr lang="en-US" altLang="zh-CN" dirty="0"/>
          </a:p>
          <a:p>
            <a:pPr lvl="1"/>
            <a:r>
              <a:rPr lang="zh-CN" altLang="en-US" dirty="0"/>
              <a:t>修改游戏类（</a:t>
            </a:r>
            <a:r>
              <a:rPr lang="en-US" altLang="zh-CN" dirty="0"/>
              <a:t>Game</a:t>
            </a:r>
            <a:r>
              <a:rPr lang="zh-CN" altLang="en-US" dirty="0"/>
              <a:t>），添加属性</a:t>
            </a:r>
            <a:endParaRPr lang="en-US" altLang="zh-CN" dirty="0"/>
          </a:p>
          <a:p>
            <a:pPr lvl="2"/>
            <a:r>
              <a:rPr lang="zh-CN" altLang="en-US" dirty="0"/>
              <a:t>玩家： </a:t>
            </a:r>
            <a:r>
              <a:rPr lang="en-US" altLang="zh-CN" dirty="0"/>
              <a:t>Player</a:t>
            </a:r>
            <a:endParaRPr lang="en-US" altLang="zh-CN" dirty="0"/>
          </a:p>
          <a:p>
            <a:pPr lvl="1"/>
            <a:r>
              <a:rPr lang="zh-CN" altLang="en-US" dirty="0"/>
              <a:t>添加类： </a:t>
            </a:r>
            <a:r>
              <a:rPr lang="en-US" altLang="zh-CN" dirty="0" err="1"/>
              <a:t>LevelParam</a:t>
            </a:r>
            <a:endParaRPr lang="en-US" altLang="zh-CN" dirty="0"/>
          </a:p>
          <a:p>
            <a:pPr lvl="2"/>
            <a:r>
              <a:rPr lang="en-US" altLang="zh-CN" dirty="0"/>
              <a:t>public final static Level </a:t>
            </a:r>
            <a:r>
              <a:rPr lang="en-US" altLang="zh-CN" dirty="0" err="1"/>
              <a:t>level</a:t>
            </a:r>
            <a:r>
              <a:rPr lang="en-US" altLang="zh-CN" dirty="0"/>
              <a:t>[6]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  <p:pic>
        <p:nvPicPr>
          <p:cNvPr id="7" name="图片 6" descr="图5.4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66" y="3857628"/>
            <a:ext cx="6310579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主要功能分析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游戏输出字符串</a:t>
            </a:r>
            <a:endParaRPr lang="en-US" altLang="zh-CN" dirty="0"/>
          </a:p>
          <a:p>
            <a:pPr lvl="1"/>
            <a:r>
              <a:rPr lang="zh-CN" altLang="en-US" dirty="0"/>
              <a:t>生成字符串、输出字符串、返回字符串</a:t>
            </a:r>
            <a:endParaRPr lang="en-US" altLang="zh-CN" dirty="0"/>
          </a:p>
          <a:p>
            <a:pPr lvl="1"/>
            <a:r>
              <a:rPr lang="zh-CN" altLang="en-US" dirty="0"/>
              <a:t>生成长度固定但内容随机的字符串</a:t>
            </a:r>
            <a:endParaRPr lang="en-US" altLang="zh-CN" dirty="0"/>
          </a:p>
          <a:p>
            <a:r>
              <a:rPr lang="zh-CN" altLang="en-US" dirty="0"/>
              <a:t>确认输入并输出结果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endParaRPr lang="en-US" altLang="zh-CN" dirty="0"/>
          </a:p>
          <a:p>
            <a:pPr lvl="2"/>
            <a:r>
              <a:rPr lang="zh-CN" altLang="en-US" dirty="0"/>
              <a:t>正确、未超时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endParaRPr lang="en-US" altLang="zh-CN" dirty="0"/>
          </a:p>
          <a:p>
            <a:pPr lvl="2"/>
            <a:r>
              <a:rPr lang="zh-CN" altLang="en-US" dirty="0"/>
              <a:t>当前级别、当前积分、已用时间</a:t>
            </a:r>
            <a:endParaRPr lang="en-US" altLang="zh-CN" dirty="0"/>
          </a:p>
          <a:p>
            <a:pPr lvl="1"/>
            <a:r>
              <a:rPr lang="zh-CN" altLang="en-US" dirty="0"/>
              <a:t>计算玩家的当前级别、当前积分和已用时间</a:t>
            </a:r>
            <a:endParaRPr lang="en-US" altLang="zh-CN" dirty="0"/>
          </a:p>
          <a:p>
            <a:r>
              <a:rPr lang="zh-CN" altLang="en-US" dirty="0"/>
              <a:t>玩游戏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个级别循环实现</a:t>
            </a:r>
            <a:endParaRPr lang="en-US" altLang="zh-CN" dirty="0"/>
          </a:p>
          <a:p>
            <a:pPr lvl="1"/>
            <a:r>
              <a:rPr lang="zh-CN" altLang="en-US" dirty="0"/>
              <a:t>每次晋级后积分清零、计时清零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问题分析</a:t>
            </a:r>
            <a:r>
              <a:rPr lang="en-US" altLang="zh-CN" dirty="0"/>
              <a:t>3</a:t>
            </a:r>
            <a:r>
              <a:rPr lang="zh-CN" altLang="en-US" dirty="0"/>
              <a:t>：界面交互设计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玩家输入正确与输入超时界面</a:t>
            </a:r>
            <a:endParaRPr lang="en-US" altLang="zh-CN" dirty="0"/>
          </a:p>
          <a:p>
            <a:r>
              <a:rPr lang="zh-CN" altLang="en-US" dirty="0"/>
              <a:t>玩家输入错误界面</a:t>
            </a:r>
            <a:endParaRPr lang="zh-CN" altLang="en-US" dirty="0"/>
          </a:p>
        </p:txBody>
      </p:sp>
      <p:pic>
        <p:nvPicPr>
          <p:cNvPr id="4" name="图片 3" descr="图5.5  玩家输入正确与输入超时界面截图.jp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571744"/>
            <a:ext cx="5080390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图5.6  玩家输入错误界面截图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7" y="2786058"/>
            <a:ext cx="5175762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/>
              <a:t>/34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jZhOWEyZDg3M2I4NGFiYmUwZThlNThkZDEzM2ZiNGYifQ=="/>
</p:tagLst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3420</Words>
  <Application>WPS 演示</Application>
  <PresentationFormat>全屏显示(4:3)</PresentationFormat>
  <Paragraphs>416</Paragraphs>
  <Slides>33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黑体</vt:lpstr>
      <vt:lpstr>楷体_GB2312</vt:lpstr>
      <vt:lpstr>新宋体</vt:lpstr>
      <vt:lpstr>Tahoma</vt:lpstr>
      <vt:lpstr>Times New Roman</vt:lpstr>
      <vt:lpstr>微软雅黑</vt:lpstr>
      <vt:lpstr>Arial Unicode MS</vt:lpstr>
      <vt:lpstr>模板</vt:lpstr>
      <vt:lpstr>PowerPoint 演示文稿</vt:lpstr>
      <vt:lpstr>训练的技能点</vt:lpstr>
      <vt:lpstr>任务描述</vt:lpstr>
      <vt:lpstr>问题分析1：需要使用到的类4-1</vt:lpstr>
      <vt:lpstr>问题分析1：需要使用到的类4-2</vt:lpstr>
      <vt:lpstr>问题分析1：需要使用到的类4-3</vt:lpstr>
      <vt:lpstr>问题分析1：需要使用到的类4-4</vt:lpstr>
      <vt:lpstr>问题分析2：主要功能分析</vt:lpstr>
      <vt:lpstr>问题分析3：界面交互设计</vt:lpstr>
      <vt:lpstr>问题分析4：技术分析</vt:lpstr>
      <vt:lpstr>开发计划</vt:lpstr>
      <vt:lpstr>用例1：游戏输出字符串4-1</vt:lpstr>
      <vt:lpstr>用例1：游戏输出字符串4-2</vt:lpstr>
      <vt:lpstr>用例1：游戏输出字符串4-3</vt:lpstr>
      <vt:lpstr>用例1：游戏输出字符串4-4</vt:lpstr>
      <vt:lpstr>共性问题集中讲解</vt:lpstr>
      <vt:lpstr>用例2：确认输入并输出结果4-1</vt:lpstr>
      <vt:lpstr>用例2：确认输入并输出结果4-2</vt:lpstr>
      <vt:lpstr>用例2：确认输入并输出结果4-3</vt:lpstr>
      <vt:lpstr>共性问题集中讲解</vt:lpstr>
      <vt:lpstr>用例2：确认输入并输出结果4-4</vt:lpstr>
      <vt:lpstr>用例3：玩家玩游戏3-1</vt:lpstr>
      <vt:lpstr>用例3：玩家玩游戏3-2</vt:lpstr>
      <vt:lpstr>共性问题集中讲解</vt:lpstr>
      <vt:lpstr>用例3：玩家玩游戏3-3</vt:lpstr>
      <vt:lpstr>用例4：初始化各个级别具体参数3-1</vt:lpstr>
      <vt:lpstr>用例4：初始化各个级别具体参数3-2</vt:lpstr>
      <vt:lpstr>用例4：初始化各个级别具体参数3-3</vt:lpstr>
      <vt:lpstr>共性问题集中讲解</vt:lpstr>
      <vt:lpstr>用例4：初始化各个级别具体参数5-5</vt:lpstr>
      <vt:lpstr>项目总结</vt:lpstr>
      <vt:lpstr>技能总结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开心就好</cp:lastModifiedBy>
  <cp:revision>684</cp:revision>
  <dcterms:created xsi:type="dcterms:W3CDTF">2006-03-08T06:55:00Z</dcterms:created>
  <dcterms:modified xsi:type="dcterms:W3CDTF">2023-03-06T02:16:56Z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AC56C1B7F2564763BF5586746168E407</vt:lpwstr>
  </property>
  <property fmtid="{D5CDD505-2E9C-101B-9397-08002B2CF9AE}" pid="3" name="KSOProductBuildVer">
    <vt:lpwstr>2052-11.1.0.13703</vt:lpwstr>
  </property>
</Properties>
</file>