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3" r:id="rId3"/>
    <p:sldId id="282" r:id="rId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Merriweather" panose="00000500000000000000" pitchFamily="2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2FE78-FE11-4DD1-B3DB-B3A9FF6FD93C}">
  <a:tblStyle styleId="{B532FE78-FE11-4DD1-B3DB-B3A9FF6FD9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2" y="12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acdd013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acdd013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96169f12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396169f12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58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999900" cy="37197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372">
                  <a:extLst>
                    <a:ext uri="{9D8B030D-6E8A-4147-A177-3AD203B41FA5}">
                      <a16:colId xmlns:a16="http://schemas.microsoft.com/office/drawing/2014/main" val="2044309761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Team Member Name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Check if did </a:t>
                      </a:r>
                      <a:r>
                        <a:rPr lang="en-US" u="sng" dirty="0"/>
                        <a:t>not do anything</a:t>
                      </a:r>
                      <a:endParaRPr u="sng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>
            <a:spLocks noGrp="1"/>
          </p:cNvSpPr>
          <p:nvPr>
            <p:ph type="title"/>
          </p:nvPr>
        </p:nvSpPr>
        <p:spPr>
          <a:xfrm>
            <a:off x="5036125" y="2723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386" name="Google Shape;386;p48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87" name="Google Shape;387;p48"/>
          <p:cNvSpPr txBox="1">
            <a:spLocks noGrp="1"/>
          </p:cNvSpPr>
          <p:nvPr>
            <p:ph type="body" idx="2"/>
          </p:nvPr>
        </p:nvSpPr>
        <p:spPr>
          <a:xfrm>
            <a:off x="4982825" y="986625"/>
            <a:ext cx="4034400" cy="36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can determine if two strings contain the same characters by </a:t>
            </a:r>
            <a:r>
              <a:rPr lang="en" sz="1200" b="1" i="1">
                <a:solidFill>
                  <a:srgbClr val="EA9999"/>
                </a:solidFill>
              </a:rPr>
              <a:t>sorting</a:t>
            </a:r>
            <a:r>
              <a:rPr lang="en" sz="1200"/>
              <a:t> the strings and comparing them. For example </a:t>
            </a:r>
            <a:r>
              <a:rPr lang="en" sz="12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"ate"</a:t>
            </a:r>
            <a:r>
              <a:rPr lang="en" sz="1200"/>
              <a:t>, </a:t>
            </a:r>
            <a:r>
              <a:rPr lang="en" sz="12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"eat"</a:t>
            </a:r>
            <a:r>
              <a:rPr lang="en" sz="1200"/>
              <a:t>, and </a:t>
            </a:r>
            <a:r>
              <a:rPr lang="en" sz="12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"tea"</a:t>
            </a:r>
            <a:r>
              <a:rPr lang="en" sz="1200"/>
              <a:t> all sort to </a:t>
            </a:r>
            <a:r>
              <a:rPr lang="en" sz="12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"aet"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Write a function that, given a list of words, builds a dictionary</a:t>
            </a:r>
            <a:r>
              <a:rPr lang="en" sz="1200"/>
              <a:t> where each key is the </a:t>
            </a:r>
            <a:r>
              <a:rPr lang="en" sz="1200" b="1" i="1">
                <a:solidFill>
                  <a:srgbClr val="EA9999"/>
                </a:solidFill>
              </a:rPr>
              <a:t>sorted word</a:t>
            </a:r>
            <a:r>
              <a:rPr lang="en" sz="1200"/>
              <a:t> and each value is a </a:t>
            </a:r>
            <a:r>
              <a:rPr lang="en" sz="1200" b="1" i="1">
                <a:solidFill>
                  <a:srgbClr val="EA9999"/>
                </a:solidFill>
              </a:rPr>
              <a:t>list of words</a:t>
            </a:r>
            <a:r>
              <a:rPr lang="en" sz="1200"/>
              <a:t> that contain those letters.</a:t>
            </a:r>
            <a:endParaRPr sz="1200">
              <a:solidFill>
                <a:srgbClr val="EA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For example, given the the following list of words: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  ["ate", "eat", "loot", "tea", "tool"]</a:t>
            </a:r>
            <a:endParaRPr sz="1200">
              <a:solidFill>
                <a:srgbClr val="EA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Your dictionary should contain the following key/value pairs: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{ "aet" : ["ate", "eat", "tea"], </a:t>
            </a:r>
            <a:endParaRPr sz="1200">
              <a:solidFill>
                <a:srgbClr val="EA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    "loot" : ["loot", "tool"] }</a:t>
            </a:r>
            <a:endParaRPr sz="1200">
              <a:solidFill>
                <a:srgbClr val="EA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48"/>
          <p:cNvSpPr txBox="1">
            <a:spLocks noGrp="1"/>
          </p:cNvSpPr>
          <p:nvPr>
            <p:ph type="body" idx="1"/>
          </p:nvPr>
        </p:nvSpPr>
        <p:spPr>
          <a:xfrm>
            <a:off x="301275" y="2723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build_words(word_list):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On-screen Show (16:9)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Roboto</vt:lpstr>
      <vt:lpstr>Merriweather</vt:lpstr>
      <vt:lpstr>Arial</vt:lpstr>
      <vt:lpstr>Consolas</vt:lpstr>
      <vt:lpstr>Paradigm</vt:lpstr>
      <vt:lpstr>Problem Solving Session</vt:lpstr>
      <vt:lpstr>Problem Solving Team Members</vt:lpstr>
      <vt:lpstr>Problem Solving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Khalid Khawaja</cp:lastModifiedBy>
  <cp:revision>1</cp:revision>
  <dcterms:modified xsi:type="dcterms:W3CDTF">2021-10-30T16:00:05Z</dcterms:modified>
</cp:coreProperties>
</file>