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Merriweather" panose="00000500000000000000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reymond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DF0512-B125-40C0-9B3C-06D019316115}">
  <a:tblStyle styleId="{30DF0512-B125-40C0-9B3C-06D0193161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0" y="1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b727bc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b727bc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315425" y="1209975"/>
            <a:ext cx="37065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code below, write the expected output for each of the inputs to the right.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311725" y="1929306"/>
            <a:ext cx="3706500" cy="27981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crazy_output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x =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"Type something: "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int_x = </a:t>
            </a:r>
            <a:r>
              <a:rPr lang="en" sz="1200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"You entered an integer:"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int_x)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lang="en" sz="1200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float_x = </a:t>
            </a:r>
            <a:r>
              <a:rPr lang="en" sz="1200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"You entered a float:"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float_x)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"The third character is:"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x[</a:t>
            </a:r>
            <a:r>
              <a:rPr lang="en" sz="1200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82" name="Google Shape;82;p14"/>
          <p:cNvGraphicFramePr/>
          <p:nvPr/>
        </p:nvGraphicFramePr>
        <p:xfrm>
          <a:off x="4572000" y="718300"/>
          <a:ext cx="4209500" cy="3816085"/>
        </p:xfrm>
        <a:graphic>
          <a:graphicData uri="http://schemas.openxmlformats.org/drawingml/2006/table">
            <a:tbl>
              <a:tblPr>
                <a:noFill/>
                <a:tableStyleId>{30DF0512-B125-40C0-9B3C-06D019316115}</a:tableStyleId>
              </a:tblPr>
              <a:tblGrid>
                <a:gridCol w="1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 Enters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Expected Output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"12.34"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"-1"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240</Words>
  <Application>Microsoft Office PowerPoint</Application>
  <PresentationFormat>On-screen Show (16:9)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Roboto</vt:lpstr>
      <vt:lpstr>Arial</vt:lpstr>
      <vt:lpstr>Merriweather</vt:lpstr>
      <vt:lpstr>Consolas</vt:lpstr>
      <vt:lpstr>Paradigm</vt:lpstr>
      <vt:lpstr>Problem Solving Session</vt:lpstr>
      <vt:lpstr>Problem Solving Team Members</vt:lpstr>
      <vt:lpstr>Problem Solving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Khalid Khawaja</cp:lastModifiedBy>
  <cp:revision>2</cp:revision>
  <dcterms:modified xsi:type="dcterms:W3CDTF">2021-10-06T17:48:25Z</dcterms:modified>
</cp:coreProperties>
</file>