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20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1</a:t>
            </a: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5192225" y="981375"/>
            <a:ext cx="3706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filename, counts the number of words in the file. There may be more than one word per line. Some lines may be blank.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64725" y="20817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count_words("a_file.txt")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29465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2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an input filename and an output filename, copies the contents of the first file by reading it line-by-line and writing it out to the second file.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l="12334" r="15914"/>
          <a:stretch/>
        </p:blipFill>
        <p:spPr>
          <a:xfrm>
            <a:off x="678275" y="2338275"/>
            <a:ext cx="3059250" cy="2398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3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a file contains comma-separated values that represent student grades.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function that, given the name of one such CSV file, a first name, and a last name, searches the file for the correct student, calculates, and returns their lab average (grades in columns 2-9).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student does not exist, 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/>
              <a:t>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393" y="39105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"Endre", "Foell")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90.5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"Han", "Solo")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87225" y="15063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Consolas</vt:lpstr>
      <vt:lpstr>Roboto</vt:lpstr>
      <vt:lpstr>Merriweather</vt:lpstr>
      <vt:lpstr>Arial</vt:lpstr>
      <vt:lpstr>Paradigm</vt:lpstr>
      <vt:lpstr>Problem Solving Session</vt:lpstr>
      <vt:lpstr>Problem Solving 1</vt:lpstr>
      <vt:lpstr>Problem Solving 2</vt:lpstr>
      <vt:lpstr>Problem Solving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2</cp:revision>
  <dcterms:modified xsi:type="dcterms:W3CDTF">2021-09-25T19:23:25Z</dcterms:modified>
</cp:coreProperties>
</file>