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63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9ECAE-00BF-4ADF-820D-803E4F388C98}">
  <a:tblStyle styleId="{AFE9ECAE-00BF-4ADF-820D-803E4F388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1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ctivity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 idx="4"/>
          </p:nvPr>
        </p:nvSpPr>
        <p:spPr>
          <a:xfrm>
            <a:off x="365422" y="170425"/>
            <a:ext cx="1063499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ow Col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90538" y="1320512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/>
            </a:lvl2pPr>
            <a:lvl3pPr marL="1371600" lvl="2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5192226" y="1278143"/>
            <a:ext cx="3706499" cy="26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23890" y="1051373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623890" y="3211165"/>
            <a:ext cx="5491163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400" b="1">
                <a:solidFill>
                  <a:srgbClr val="8D8E94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8D8E94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350">
                <a:solidFill>
                  <a:srgbClr val="8D8E94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200">
                <a:solidFill>
                  <a:srgbClr val="8D8E9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165060" y="1051370"/>
            <a:ext cx="2355056" cy="328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40660" y="884286"/>
            <a:ext cx="8449236" cy="415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Char char="●"/>
              <a:defRPr sz="22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o"/>
              <a:defRPr sz="2000"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oto Sans Symbols"/>
              <a:buChar char="▪"/>
              <a:defRPr sz="1600"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alibri"/>
              <a:buChar char="▫"/>
              <a:defRPr sz="1400"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200"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3" name="Google Shape;53;p10"/>
          <p:cNvCxnSpPr/>
          <p:nvPr/>
        </p:nvCxnSpPr>
        <p:spPr>
          <a:xfrm>
            <a:off x="340660" y="690167"/>
            <a:ext cx="8449236" cy="0"/>
          </a:xfrm>
          <a:prstGeom prst="straightConnector1">
            <a:avLst/>
          </a:prstGeom>
          <a:noFill/>
          <a:ln w="63500" cap="flat" cmpd="thickThin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9155431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9155431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4"/>
          </p:nvPr>
        </p:nvSpPr>
        <p:spPr>
          <a:xfrm>
            <a:off x="9155431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9155431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6"/>
          </p:nvPr>
        </p:nvSpPr>
        <p:spPr>
          <a:xfrm>
            <a:off x="9155431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7"/>
          </p:nvPr>
        </p:nvSpPr>
        <p:spPr>
          <a:xfrm>
            <a:off x="9155431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8"/>
          </p:nvPr>
        </p:nvSpPr>
        <p:spPr>
          <a:xfrm>
            <a:off x="9155431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9"/>
          </p:nvPr>
        </p:nvSpPr>
        <p:spPr>
          <a:xfrm>
            <a:off x="9155431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3"/>
          </p:nvPr>
        </p:nvSpPr>
        <p:spPr>
          <a:xfrm>
            <a:off x="9155431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4"/>
          </p:nvPr>
        </p:nvSpPr>
        <p:spPr>
          <a:xfrm>
            <a:off x="9155431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5"/>
          </p:nvPr>
        </p:nvSpPr>
        <p:spPr>
          <a:xfrm>
            <a:off x="9155431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6"/>
          </p:nvPr>
        </p:nvSpPr>
        <p:spPr>
          <a:xfrm>
            <a:off x="9155431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7"/>
          </p:nvPr>
        </p:nvSpPr>
        <p:spPr>
          <a:xfrm>
            <a:off x="9155431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8"/>
          </p:nvPr>
        </p:nvSpPr>
        <p:spPr>
          <a:xfrm>
            <a:off x="9155431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9"/>
          </p:nvPr>
        </p:nvSpPr>
        <p:spPr>
          <a:xfrm>
            <a:off x="9155431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0"/>
          </p:nvPr>
        </p:nvSpPr>
        <p:spPr>
          <a:xfrm>
            <a:off x="9155431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1"/>
          </p:nvPr>
        </p:nvSpPr>
        <p:spPr>
          <a:xfrm>
            <a:off x="9155431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2"/>
          </p:nvPr>
        </p:nvSpPr>
        <p:spPr>
          <a:xfrm>
            <a:off x="9155431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3"/>
          </p:nvPr>
        </p:nvSpPr>
        <p:spPr>
          <a:xfrm>
            <a:off x="9155431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4"/>
          </p:nvPr>
        </p:nvSpPr>
        <p:spPr>
          <a:xfrm>
            <a:off x="9155431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5"/>
          </p:nvPr>
        </p:nvSpPr>
        <p:spPr>
          <a:xfrm>
            <a:off x="9155431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6"/>
          </p:nvPr>
        </p:nvSpPr>
        <p:spPr>
          <a:xfrm>
            <a:off x="-2811780" y="150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7"/>
          </p:nvPr>
        </p:nvSpPr>
        <p:spPr>
          <a:xfrm>
            <a:off x="-2811780" y="21898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8"/>
          </p:nvPr>
        </p:nvSpPr>
        <p:spPr>
          <a:xfrm>
            <a:off x="-2811780" y="443452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9"/>
          </p:nvPr>
        </p:nvSpPr>
        <p:spPr>
          <a:xfrm>
            <a:off x="-2811780" y="6668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30"/>
          </p:nvPr>
        </p:nvSpPr>
        <p:spPr>
          <a:xfrm>
            <a:off x="-2811780" y="88428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31"/>
          </p:nvPr>
        </p:nvSpPr>
        <p:spPr>
          <a:xfrm>
            <a:off x="-2811780" y="112836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2"/>
          </p:nvPr>
        </p:nvSpPr>
        <p:spPr>
          <a:xfrm>
            <a:off x="-2811780" y="1366143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5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33"/>
          </p:nvPr>
        </p:nvSpPr>
        <p:spPr>
          <a:xfrm>
            <a:off x="-2811780" y="160379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4"/>
          </p:nvPr>
        </p:nvSpPr>
        <p:spPr>
          <a:xfrm>
            <a:off x="-2811780" y="18415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5"/>
          </p:nvPr>
        </p:nvSpPr>
        <p:spPr>
          <a:xfrm>
            <a:off x="-2811780" y="2072525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36"/>
          </p:nvPr>
        </p:nvSpPr>
        <p:spPr>
          <a:xfrm>
            <a:off x="-2811780" y="230876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37"/>
          </p:nvPr>
        </p:nvSpPr>
        <p:spPr>
          <a:xfrm>
            <a:off x="-2811780" y="2534440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8"/>
          </p:nvPr>
        </p:nvSpPr>
        <p:spPr>
          <a:xfrm>
            <a:off x="-2811780" y="2758777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39"/>
          </p:nvPr>
        </p:nvSpPr>
        <p:spPr>
          <a:xfrm>
            <a:off x="-2811780" y="29817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0"/>
          </p:nvPr>
        </p:nvSpPr>
        <p:spPr>
          <a:xfrm>
            <a:off x="-2811780" y="3212404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41"/>
          </p:nvPr>
        </p:nvSpPr>
        <p:spPr>
          <a:xfrm>
            <a:off x="-2811780" y="343674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42"/>
          </p:nvPr>
        </p:nvSpPr>
        <p:spPr>
          <a:xfrm>
            <a:off x="-2811780" y="366795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43"/>
          </p:nvPr>
        </p:nvSpPr>
        <p:spPr>
          <a:xfrm>
            <a:off x="-2811780" y="391172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44"/>
          </p:nvPr>
        </p:nvSpPr>
        <p:spPr>
          <a:xfrm>
            <a:off x="-2811780" y="4148591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45"/>
          </p:nvPr>
        </p:nvSpPr>
        <p:spPr>
          <a:xfrm>
            <a:off x="-2811780" y="4372928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46"/>
          </p:nvPr>
        </p:nvSpPr>
        <p:spPr>
          <a:xfrm>
            <a:off x="-2811780" y="4591789"/>
            <a:ext cx="28117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Solving Session</a:t>
            </a:r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2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-US" sz="1300" b="1" i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 b="0" i="0" u="none" strike="noStrike" cap="none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</a:t>
            </a:r>
            <a:r>
              <a:rPr lang="en-US" sz="13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</a:t>
            </a:r>
            <a:endParaRPr sz="1300" b="0" i="0" u="none" strike="noStrike" cap="none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Solving Problem</a:t>
            </a: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1"/>
          </p:nvPr>
        </p:nvSpPr>
        <p:spPr>
          <a:xfrm>
            <a:off x="311675" y="1316038"/>
            <a:ext cx="4141787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Today's assignment will involve creating a food ordering system for the ASCII Food Truck company. The company's motto is, 'Never leave hungry', and as such every meal they serve is a combo of a drink, entrée, and a side.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There are several options of each to choose from and they would like a system in which they can easily add new items.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The system should allow users to see the current menu and order combos. Once an order is complete it should print a receipt of the order along with the total order price.</a:t>
            </a:r>
            <a:endParaRPr/>
          </a:p>
        </p:txBody>
      </p:sp>
      <p:pic>
        <p:nvPicPr>
          <p:cNvPr id="133" name="Google Shape;133;p14" descr="Image result for food tru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755" y="1947199"/>
            <a:ext cx="3829050" cy="2152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14"/>
          <p:cNvSpPr txBox="1"/>
          <p:nvPr/>
        </p:nvSpPr>
        <p:spPr>
          <a:xfrm rot="-747359">
            <a:off x="5759737" y="2846643"/>
            <a:ext cx="547935" cy="215444"/>
          </a:xfrm>
          <a:prstGeom prst="rect">
            <a:avLst/>
          </a:prstGeom>
          <a:solidFill>
            <a:srgbClr val="D05528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ASCII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Each combo that our food truck sales comes with three items: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/>
              <a:t>Drink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/>
              <a:t>Entrée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/>
              <a:t>Side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The price for each combo is based on the specific items ordered.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Define a class that can be used to store all of the relevant information.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5192225" y="268679"/>
            <a:ext cx="3706500" cy="6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3"/>
          </p:nvPr>
        </p:nvSpPr>
        <p:spPr>
          <a:xfrm>
            <a:off x="5192226" y="878774"/>
            <a:ext cx="3706499" cy="399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Internally the price list will be stored using a dictionary with the food item as the key and the price as the value.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Given the following example price list: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PRICES = {'bagel':3.45, 'coffee':2.15, 'sandwich':4.25}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Write the coded necessary to answer these questions: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What is the price of a sandwich?</a:t>
            </a:r>
            <a:endParaRPr/>
          </a:p>
          <a:p>
            <a:pPr marL="4889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How much would a bagel and coffee cost?</a:t>
            </a:r>
            <a:endParaRPr/>
          </a:p>
          <a:p>
            <a:pPr marL="4889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What are all the food items for sale and their cost (use '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item: $price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' format).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Merriweather</vt:lpstr>
      <vt:lpstr>Courier New</vt:lpstr>
      <vt:lpstr>Roboto</vt:lpstr>
      <vt:lpstr>Calibri</vt:lpstr>
      <vt:lpstr>Consolas</vt:lpstr>
      <vt:lpstr>Noto Sans Symbols</vt:lpstr>
      <vt:lpstr>Paradigm</vt:lpstr>
      <vt:lpstr>Problem Solving Session</vt:lpstr>
      <vt:lpstr>Problem Solving Team Members</vt:lpstr>
      <vt:lpstr>Problem Solving Problem</vt:lpstr>
      <vt:lpstr>Problem 1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1</cp:revision>
  <dcterms:modified xsi:type="dcterms:W3CDTF">2021-11-10T21:00:26Z</dcterms:modified>
</cp:coreProperties>
</file>