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8"/>
      <p:bold r:id="rId9"/>
      <p:italic r:id="rId10"/>
      <p:boldItalic r:id="rId11"/>
    </p:embeddedFont>
    <p:embeddedFont>
      <p:font typeface="Merriweather" panose="00000500000000000000" pitchFamily="2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0" y="14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6744271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6744271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cecf1cf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cecf1cf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b6744271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b6744271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6744271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b6744271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0956d2b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0956d2b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25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" name="Google Shape;21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3154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3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4839900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264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012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51922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4294967295"/>
          </p:nvPr>
        </p:nvSpPr>
        <p:spPr>
          <a:xfrm>
            <a:off x="4759575" y="3528444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participation is a significant part of your grade (20%). This includes in class activities and the problem solving session.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4294967295"/>
          </p:nvPr>
        </p:nvSpPr>
        <p:spPr>
          <a:xfrm>
            <a:off x="4759575" y="4315619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Course Assistants will grade your participation by verifying that you pushed your solutions before the end of the class period each day.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574" y="1386736"/>
            <a:ext cx="3706500" cy="2035232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3" name="Google Shape;73;p13"/>
          <p:cNvSpPr txBox="1"/>
          <p:nvPr/>
        </p:nvSpPr>
        <p:spPr>
          <a:xfrm>
            <a:off x="311700" y="1505700"/>
            <a:ext cx="4128000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remainder of today’s class will comprise the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problem solving session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PSS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divide you into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teams of 3 or 4 students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team will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 together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solve the following problems over the course of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20-30 minutes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may work on paper, a white board, or digitally as determined by your instructor.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will submit your solution by pushing it to GitHub before the end of class.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go over the solution before the end of class.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there is any time remaining, you will begin work on your homework assignment.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Solving Team Members</a:t>
            </a:r>
            <a:endParaRPr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311700" y="3182100"/>
            <a:ext cx="3999900" cy="17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 the name of each of your problem solving team members here.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 not forget to </a:t>
            </a:r>
            <a:r>
              <a:rPr lang="en" b="1" i="1">
                <a:solidFill>
                  <a:srgbClr val="FF0000"/>
                </a:solidFill>
              </a:rPr>
              <a:t>add every team member’s name</a:t>
            </a:r>
            <a:r>
              <a:rPr lang="en"/>
              <a:t>! Your instructor (or course assistant) may or may not use this to determine whether or not you participated in the problem solving session.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81" name="Google Shape;81;p14"/>
          <p:cNvGraphicFramePr/>
          <p:nvPr/>
        </p:nvGraphicFramePr>
        <p:xfrm>
          <a:off x="4665300" y="1445175"/>
          <a:ext cx="3999900" cy="3467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9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t="24189" b="11851"/>
          <a:stretch/>
        </p:blipFill>
        <p:spPr>
          <a:xfrm>
            <a:off x="331482" y="1445225"/>
            <a:ext cx="3827715" cy="1730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5188525" y="3485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Solving 1</a:t>
            </a:r>
            <a:endParaRPr dirty="0"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2"/>
          </p:nvPr>
        </p:nvSpPr>
        <p:spPr>
          <a:xfrm>
            <a:off x="5192225" y="981375"/>
            <a:ext cx="3706500" cy="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Write a function that, given a filename, counts the number of words in the file. There may be more than one word per line. Some lines may be blank.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263875" y="156000"/>
            <a:ext cx="4443900" cy="456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264725" y="2081735"/>
            <a:ext cx="3706500" cy="960900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count_words("a_file.txt")</a:t>
            </a:r>
            <a:endParaRPr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29465</a:t>
            </a:r>
            <a:endParaRPr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b="1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endParaRPr b="1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Solving 2</a:t>
            </a:r>
            <a:endParaRPr dirty="0"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2"/>
          </p:nvPr>
        </p:nvSpPr>
        <p:spPr>
          <a:xfrm>
            <a:off x="315425" y="1133775"/>
            <a:ext cx="3706500" cy="10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function that, given an input filename and an output filename, copies the contents of the first file by reading it line-by-line and writing it out to the second file.</a:t>
            </a:r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72458" y="471973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4568475" y="348525"/>
            <a:ext cx="4166400" cy="4432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 l="12334" r="15914"/>
          <a:stretch/>
        </p:blipFill>
        <p:spPr>
          <a:xfrm>
            <a:off x="678275" y="2338275"/>
            <a:ext cx="3059250" cy="239832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5264725" y="1961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Solving 3</a:t>
            </a:r>
            <a:endParaRPr dirty="0"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2"/>
          </p:nvPr>
        </p:nvSpPr>
        <p:spPr>
          <a:xfrm>
            <a:off x="5192225" y="752775"/>
            <a:ext cx="3706500" cy="31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that a file contains comma-separated values that represent student grades.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Write a function that, given the name of one such CSV file, a first name, and a last name, searches the file for the correct student, calculates, and returns their lab average (grades in columns 2-9).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the student does not exist, return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/>
              <a:t>.</a:t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263875" y="156000"/>
            <a:ext cx="4443900" cy="456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5166393" y="3910535"/>
            <a:ext cx="3706500" cy="960900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lab_average("grades.csv", "Endre", "Foell")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90.5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lab_average("grades.csv", "Han", "Solo")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1000" b="1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endParaRPr sz="1000" b="1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5287225" y="1506350"/>
            <a:ext cx="3373500" cy="393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last name,first name,#,#,#,#,#,...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Office PowerPoint</Application>
  <PresentationFormat>On-screen Show (16:9)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Roboto</vt:lpstr>
      <vt:lpstr>Arial</vt:lpstr>
      <vt:lpstr>Merriweather</vt:lpstr>
      <vt:lpstr>Consolas</vt:lpstr>
      <vt:lpstr>Paradigm</vt:lpstr>
      <vt:lpstr>Problem Solving Session</vt:lpstr>
      <vt:lpstr>Problem Solving Team Members</vt:lpstr>
      <vt:lpstr>Problem Solving 1</vt:lpstr>
      <vt:lpstr>Problem Solving 2</vt:lpstr>
      <vt:lpstr>Problem Solving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Session</dc:title>
  <cp:lastModifiedBy>Khalid Khawaja</cp:lastModifiedBy>
  <cp:revision>3</cp:revision>
  <dcterms:modified xsi:type="dcterms:W3CDTF">2021-10-02T16:47:17Z</dcterms:modified>
</cp:coreProperties>
</file>