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3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93116-D88C-4DA8-8A3B-89954895A60C}">
  <a:tblStyle styleId="{E9893116-D88C-4DA8-8A3B-89954895A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ow Col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90538" y="1320512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5192226" y="1278143"/>
            <a:ext cx="3706499" cy="26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23890" y="1051373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623890" y="3211165"/>
            <a:ext cx="5491163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00" b="1">
                <a:solidFill>
                  <a:srgbClr val="8D8E94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8D8E94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350">
                <a:solidFill>
                  <a:srgbClr val="8D8E94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165060" y="1051370"/>
            <a:ext cx="2355056" cy="328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40660" y="884286"/>
            <a:ext cx="8449236" cy="415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●"/>
              <a:defRPr sz="22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o"/>
              <a:defRPr sz="2000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Char char="▫"/>
              <a:defRPr sz="1400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200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340660" y="690167"/>
            <a:ext cx="8449236" cy="0"/>
          </a:xfrm>
          <a:prstGeom prst="straightConnector1">
            <a:avLst/>
          </a:prstGeom>
          <a:noFill/>
          <a:ln w="63500" cap="flat" cmpd="thickThin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9155431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9155431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9155431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5"/>
          </p:nvPr>
        </p:nvSpPr>
        <p:spPr>
          <a:xfrm>
            <a:off x="9155431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6"/>
          </p:nvPr>
        </p:nvSpPr>
        <p:spPr>
          <a:xfrm>
            <a:off x="9155431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7"/>
          </p:nvPr>
        </p:nvSpPr>
        <p:spPr>
          <a:xfrm>
            <a:off x="9155431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8"/>
          </p:nvPr>
        </p:nvSpPr>
        <p:spPr>
          <a:xfrm>
            <a:off x="9155431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9"/>
          </p:nvPr>
        </p:nvSpPr>
        <p:spPr>
          <a:xfrm>
            <a:off x="9155431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3"/>
          </p:nvPr>
        </p:nvSpPr>
        <p:spPr>
          <a:xfrm>
            <a:off x="9155431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4"/>
          </p:nvPr>
        </p:nvSpPr>
        <p:spPr>
          <a:xfrm>
            <a:off x="9155431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5"/>
          </p:nvPr>
        </p:nvSpPr>
        <p:spPr>
          <a:xfrm>
            <a:off x="9155431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6"/>
          </p:nvPr>
        </p:nvSpPr>
        <p:spPr>
          <a:xfrm>
            <a:off x="9155431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7"/>
          </p:nvPr>
        </p:nvSpPr>
        <p:spPr>
          <a:xfrm>
            <a:off x="9155431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8"/>
          </p:nvPr>
        </p:nvSpPr>
        <p:spPr>
          <a:xfrm>
            <a:off x="9155431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9"/>
          </p:nvPr>
        </p:nvSpPr>
        <p:spPr>
          <a:xfrm>
            <a:off x="9155431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0"/>
          </p:nvPr>
        </p:nvSpPr>
        <p:spPr>
          <a:xfrm>
            <a:off x="9155431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1"/>
          </p:nvPr>
        </p:nvSpPr>
        <p:spPr>
          <a:xfrm>
            <a:off x="9155431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2"/>
          </p:nvPr>
        </p:nvSpPr>
        <p:spPr>
          <a:xfrm>
            <a:off x="9155431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3"/>
          </p:nvPr>
        </p:nvSpPr>
        <p:spPr>
          <a:xfrm>
            <a:off x="9155431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4"/>
          </p:nvPr>
        </p:nvSpPr>
        <p:spPr>
          <a:xfrm>
            <a:off x="9155431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5"/>
          </p:nvPr>
        </p:nvSpPr>
        <p:spPr>
          <a:xfrm>
            <a:off x="9155431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6"/>
          </p:nvPr>
        </p:nvSpPr>
        <p:spPr>
          <a:xfrm>
            <a:off x="-2811780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7"/>
          </p:nvPr>
        </p:nvSpPr>
        <p:spPr>
          <a:xfrm>
            <a:off x="-2811780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8"/>
          </p:nvPr>
        </p:nvSpPr>
        <p:spPr>
          <a:xfrm>
            <a:off x="-2811780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9"/>
          </p:nvPr>
        </p:nvSpPr>
        <p:spPr>
          <a:xfrm>
            <a:off x="-2811780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30"/>
          </p:nvPr>
        </p:nvSpPr>
        <p:spPr>
          <a:xfrm>
            <a:off x="-2811780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1"/>
          </p:nvPr>
        </p:nvSpPr>
        <p:spPr>
          <a:xfrm>
            <a:off x="-2811780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32"/>
          </p:nvPr>
        </p:nvSpPr>
        <p:spPr>
          <a:xfrm>
            <a:off x="-2811780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33"/>
          </p:nvPr>
        </p:nvSpPr>
        <p:spPr>
          <a:xfrm>
            <a:off x="-2811780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4"/>
          </p:nvPr>
        </p:nvSpPr>
        <p:spPr>
          <a:xfrm>
            <a:off x="-2811780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35"/>
          </p:nvPr>
        </p:nvSpPr>
        <p:spPr>
          <a:xfrm>
            <a:off x="-2811780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36"/>
          </p:nvPr>
        </p:nvSpPr>
        <p:spPr>
          <a:xfrm>
            <a:off x="-2811780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7"/>
          </p:nvPr>
        </p:nvSpPr>
        <p:spPr>
          <a:xfrm>
            <a:off x="-2811780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38"/>
          </p:nvPr>
        </p:nvSpPr>
        <p:spPr>
          <a:xfrm>
            <a:off x="-2811780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39"/>
          </p:nvPr>
        </p:nvSpPr>
        <p:spPr>
          <a:xfrm>
            <a:off x="-2811780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40"/>
          </p:nvPr>
        </p:nvSpPr>
        <p:spPr>
          <a:xfrm>
            <a:off x="-2811780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41"/>
          </p:nvPr>
        </p:nvSpPr>
        <p:spPr>
          <a:xfrm>
            <a:off x="-2811780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42"/>
          </p:nvPr>
        </p:nvSpPr>
        <p:spPr>
          <a:xfrm>
            <a:off x="-2811780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43"/>
          </p:nvPr>
        </p:nvSpPr>
        <p:spPr>
          <a:xfrm>
            <a:off x="-2811780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44"/>
          </p:nvPr>
        </p:nvSpPr>
        <p:spPr>
          <a:xfrm>
            <a:off x="-2811780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45"/>
          </p:nvPr>
        </p:nvSpPr>
        <p:spPr>
          <a:xfrm>
            <a:off x="-2811780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6"/>
          </p:nvPr>
        </p:nvSpPr>
        <p:spPr>
          <a:xfrm>
            <a:off x="-2811780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ctivity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Solving Problem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 today lecture we implemented a stack using a node sequence. This is only one common implementation. The other often used way to implement a stack is by using a list (or array).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For a list implementation, which end of the list should be the top?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5192225" y="268679"/>
            <a:ext cx="3706500" cy="6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3"/>
          </p:nvPr>
        </p:nvSpPr>
        <p:spPr>
          <a:xfrm>
            <a:off x="5192226" y="878774"/>
            <a:ext cx="3706499" cy="399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the constructor for the class Stack using a list implementation.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Merriweather</vt:lpstr>
      <vt:lpstr>Roboto</vt:lpstr>
      <vt:lpstr>Consolas</vt:lpstr>
      <vt:lpstr>Arial</vt:lpstr>
      <vt:lpstr>Noto Sans Symbols</vt:lpstr>
      <vt:lpstr>Calibri</vt:lpstr>
      <vt:lpstr>Courier New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Khalid Khawaja</dc:creator>
  <cp:lastModifiedBy>khalid Khawaja</cp:lastModifiedBy>
  <cp:revision>2</cp:revision>
  <dcterms:modified xsi:type="dcterms:W3CDTF">2021-11-24T14:34:40Z</dcterms:modified>
</cp:coreProperties>
</file>