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592ED-A582-490A-A48B-56EE23835E10}">
  <a:tblStyle styleId="{31F592ED-A582-490A-A48B-56EE23835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1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ow Col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90538" y="1320512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5192226" y="1278143"/>
            <a:ext cx="3706499" cy="26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23890" y="1051373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623890" y="3211165"/>
            <a:ext cx="5491163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00" b="1">
                <a:solidFill>
                  <a:srgbClr val="8D8E94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8D8E94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350">
                <a:solidFill>
                  <a:srgbClr val="8D8E94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165060" y="1051370"/>
            <a:ext cx="2355056" cy="328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40660" y="884286"/>
            <a:ext cx="8449236" cy="415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●"/>
              <a:defRPr sz="22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o"/>
              <a:defRPr sz="2000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Char char="▫"/>
              <a:defRPr sz="1400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200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340660" y="690167"/>
            <a:ext cx="8449236" cy="0"/>
          </a:xfrm>
          <a:prstGeom prst="straightConnector1">
            <a:avLst/>
          </a:prstGeom>
          <a:noFill/>
          <a:ln w="63500" cap="flat" cmpd="thickThin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9155431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9155431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9155431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5"/>
          </p:nvPr>
        </p:nvSpPr>
        <p:spPr>
          <a:xfrm>
            <a:off x="9155431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6"/>
          </p:nvPr>
        </p:nvSpPr>
        <p:spPr>
          <a:xfrm>
            <a:off x="9155431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7"/>
          </p:nvPr>
        </p:nvSpPr>
        <p:spPr>
          <a:xfrm>
            <a:off x="9155431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8"/>
          </p:nvPr>
        </p:nvSpPr>
        <p:spPr>
          <a:xfrm>
            <a:off x="9155431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9"/>
          </p:nvPr>
        </p:nvSpPr>
        <p:spPr>
          <a:xfrm>
            <a:off x="9155431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3"/>
          </p:nvPr>
        </p:nvSpPr>
        <p:spPr>
          <a:xfrm>
            <a:off x="9155431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4"/>
          </p:nvPr>
        </p:nvSpPr>
        <p:spPr>
          <a:xfrm>
            <a:off x="9155431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5"/>
          </p:nvPr>
        </p:nvSpPr>
        <p:spPr>
          <a:xfrm>
            <a:off x="9155431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6"/>
          </p:nvPr>
        </p:nvSpPr>
        <p:spPr>
          <a:xfrm>
            <a:off x="9155431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7"/>
          </p:nvPr>
        </p:nvSpPr>
        <p:spPr>
          <a:xfrm>
            <a:off x="9155431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8"/>
          </p:nvPr>
        </p:nvSpPr>
        <p:spPr>
          <a:xfrm>
            <a:off x="9155431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9"/>
          </p:nvPr>
        </p:nvSpPr>
        <p:spPr>
          <a:xfrm>
            <a:off x="9155431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0"/>
          </p:nvPr>
        </p:nvSpPr>
        <p:spPr>
          <a:xfrm>
            <a:off x="9155431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1"/>
          </p:nvPr>
        </p:nvSpPr>
        <p:spPr>
          <a:xfrm>
            <a:off x="9155431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2"/>
          </p:nvPr>
        </p:nvSpPr>
        <p:spPr>
          <a:xfrm>
            <a:off x="9155431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3"/>
          </p:nvPr>
        </p:nvSpPr>
        <p:spPr>
          <a:xfrm>
            <a:off x="9155431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4"/>
          </p:nvPr>
        </p:nvSpPr>
        <p:spPr>
          <a:xfrm>
            <a:off x="9155431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5"/>
          </p:nvPr>
        </p:nvSpPr>
        <p:spPr>
          <a:xfrm>
            <a:off x="9155431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6"/>
          </p:nvPr>
        </p:nvSpPr>
        <p:spPr>
          <a:xfrm>
            <a:off x="-2811780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7"/>
          </p:nvPr>
        </p:nvSpPr>
        <p:spPr>
          <a:xfrm>
            <a:off x="-2811780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8"/>
          </p:nvPr>
        </p:nvSpPr>
        <p:spPr>
          <a:xfrm>
            <a:off x="-2811780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9"/>
          </p:nvPr>
        </p:nvSpPr>
        <p:spPr>
          <a:xfrm>
            <a:off x="-2811780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30"/>
          </p:nvPr>
        </p:nvSpPr>
        <p:spPr>
          <a:xfrm>
            <a:off x="-2811780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1"/>
          </p:nvPr>
        </p:nvSpPr>
        <p:spPr>
          <a:xfrm>
            <a:off x="-2811780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32"/>
          </p:nvPr>
        </p:nvSpPr>
        <p:spPr>
          <a:xfrm>
            <a:off x="-2811780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33"/>
          </p:nvPr>
        </p:nvSpPr>
        <p:spPr>
          <a:xfrm>
            <a:off x="-2811780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4"/>
          </p:nvPr>
        </p:nvSpPr>
        <p:spPr>
          <a:xfrm>
            <a:off x="-2811780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35"/>
          </p:nvPr>
        </p:nvSpPr>
        <p:spPr>
          <a:xfrm>
            <a:off x="-2811780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36"/>
          </p:nvPr>
        </p:nvSpPr>
        <p:spPr>
          <a:xfrm>
            <a:off x="-2811780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7"/>
          </p:nvPr>
        </p:nvSpPr>
        <p:spPr>
          <a:xfrm>
            <a:off x="-2811780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38"/>
          </p:nvPr>
        </p:nvSpPr>
        <p:spPr>
          <a:xfrm>
            <a:off x="-2811780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39"/>
          </p:nvPr>
        </p:nvSpPr>
        <p:spPr>
          <a:xfrm>
            <a:off x="-2811780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40"/>
          </p:nvPr>
        </p:nvSpPr>
        <p:spPr>
          <a:xfrm>
            <a:off x="-2811780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41"/>
          </p:nvPr>
        </p:nvSpPr>
        <p:spPr>
          <a:xfrm>
            <a:off x="-2811780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42"/>
          </p:nvPr>
        </p:nvSpPr>
        <p:spPr>
          <a:xfrm>
            <a:off x="-2811780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43"/>
          </p:nvPr>
        </p:nvSpPr>
        <p:spPr>
          <a:xfrm>
            <a:off x="-2811780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44"/>
          </p:nvPr>
        </p:nvSpPr>
        <p:spPr>
          <a:xfrm>
            <a:off x="-2811780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45"/>
          </p:nvPr>
        </p:nvSpPr>
        <p:spPr>
          <a:xfrm>
            <a:off x="-2811780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6"/>
          </p:nvPr>
        </p:nvSpPr>
        <p:spPr>
          <a:xfrm>
            <a:off x="-2811780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ctivity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Solving Session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Solving Problem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In today's lecture we implemented a queue using a circular array. This is only one common implementation. Another way to implement a queue is by using a node sequence.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For this problem solving you will create a new queue class that uses a node sequence as it's base. It should include all of the functionality that we did in class.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You should be able to reuse any tests that you wrote during class since both queue implementations will use the same interface.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107405" y="1438970"/>
            <a:ext cx="3807995" cy="26314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100" b="0" i="0" u="none" strike="noStrike" cap="non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__slots__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lang="en-US" sz="11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"__value"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1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"__next"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__value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get_value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100" b="0" i="0" u="none" strike="noStrike" cap="non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__value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100" b="0" i="0" u="none" strike="noStrike" cap="non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__next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set_next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__next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100" b="0" i="0" u="none" strike="noStrike" cap="non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Write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 declaration for a node-based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/>
              <a:t> class. Include the slots and a constructor.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When determining the slots, think about what attributes are part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/>
              <a:t>.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192225" y="268679"/>
            <a:ext cx="3706500" cy="6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3"/>
          </p:nvPr>
        </p:nvSpPr>
        <p:spPr>
          <a:xfrm>
            <a:off x="5192226" y="878774"/>
            <a:ext cx="3706499" cy="399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When working with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sequence one end terminates the sequence by having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For our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implementation, should the terminating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be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or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of the queue?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Does it matter? If so, why?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3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2"/>
          </p:nvPr>
        </p:nvSpPr>
        <p:spPr>
          <a:xfrm>
            <a:off x="174171" y="1147059"/>
            <a:ext cx="3949959" cy="35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Since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/>
              <a:t> contains two references, transitioning from/to size 0 is a special case for both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/>
              <a:t>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Take a moment to discuss with your team what is different about those cases. Describe the special case, in words,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/>
              <a:t> when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/>
              <a:t>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/>
              <a:t> when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/>
              <a:t>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/>
              <a:t>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Noto Sans Symbols</vt:lpstr>
      <vt:lpstr>Roboto</vt:lpstr>
      <vt:lpstr>Arial</vt:lpstr>
      <vt:lpstr>Courier New</vt:lpstr>
      <vt:lpstr>Merriweather</vt:lpstr>
      <vt:lpstr>Calibri</vt:lpstr>
      <vt:lpstr>Consolas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3</cp:revision>
  <dcterms:modified xsi:type="dcterms:W3CDTF">2021-11-29T20:17:22Z</dcterms:modified>
</cp:coreProperties>
</file>