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3" r:id="rId3"/>
    <p:sldId id="285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983D2D-EBD6-44C9-A59E-481ABBA254B3}">
  <a:tblStyle styleId="{A6983D2D-EBD6-44C9-A59E-481ABBA25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ca5699d3f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ca5699d3f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8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</a:t>
            </a:r>
            <a:endParaRPr/>
          </a:p>
        </p:txBody>
      </p:sp>
      <p:sp>
        <p:nvSpPr>
          <p:cNvPr id="411" name="Google Shape;411;p44"/>
          <p:cNvSpPr txBox="1">
            <a:spLocks noGrp="1"/>
          </p:cNvSpPr>
          <p:nvPr>
            <p:ph type="body" idx="2"/>
          </p:nvPr>
        </p:nvSpPr>
        <p:spPr>
          <a:xfrm>
            <a:off x="5192225" y="1057575"/>
            <a:ext cx="3706500" cy="3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space to the left write a function called “deal” that declares a parameter for a list containing a deck of cards and a number of cards.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function should draw the specified number of cards from the deck and place them into a hand. Return the hand.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body" idx="1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Consolas</vt:lpstr>
      <vt:lpstr>Arial</vt:lpstr>
      <vt:lpstr>Merriweather</vt:lpstr>
      <vt:lpstr>Roboto</vt:lpstr>
      <vt:lpstr>Paradigm</vt:lpstr>
      <vt:lpstr>Problem Solving Session</vt:lpstr>
      <vt:lpstr>Problem Solving Team Members</vt:lpstr>
      <vt:lpstr>Problem Solving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3</cp:revision>
  <dcterms:modified xsi:type="dcterms:W3CDTF">2021-10-27T14:39:14Z</dcterms:modified>
</cp:coreProperties>
</file>