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209E4-80D6-409D-B4C7-B83E4C5C92BF}">
  <a:tblStyle styleId="{0C8209E4-80D6-409D-B4C7-B83E4C5C92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ecf1cf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ecf1cf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49a7801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49a7801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{0C8209E4-80D6-409D-B4C7-B83E4C5C92BF}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1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5192225" y="981375"/>
            <a:ext cx="3706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 uses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 loop to draw sequence of red pixels. The number of pixels should be provided as an argument.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5256175" y="2482075"/>
            <a:ext cx="3571200" cy="1448400"/>
            <a:chOff x="5256175" y="2329675"/>
            <a:chExt cx="3571200" cy="1448400"/>
          </a:xfrm>
        </p:grpSpPr>
        <p:sp>
          <p:nvSpPr>
            <p:cNvPr id="108" name="Google Shape;108;p16"/>
            <p:cNvSpPr/>
            <p:nvPr/>
          </p:nvSpPr>
          <p:spPr>
            <a:xfrm>
              <a:off x="5256175" y="2329675"/>
              <a:ext cx="3571200" cy="1448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71517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044444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37141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700684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01796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347234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67420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003474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rot="5400000">
              <a:off x="8228890" y="2409413"/>
              <a:ext cx="204300" cy="176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6"/>
          <p:cNvSpPr txBox="1"/>
          <p:nvPr/>
        </p:nvSpPr>
        <p:spPr>
          <a:xfrm>
            <a:off x="5273675" y="1914025"/>
            <a:ext cx="3571200" cy="435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pixart.red_pixels(</a:t>
            </a:r>
            <a:r>
              <a:rPr lang="en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2</a:t>
            </a:r>
            <a:endParaRPr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if a string is a palindrome,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 otherwise. Consider at least the cases in the table below.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454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7" name="Google Shape;127;p17"/>
          <p:cNvGraphicFramePr/>
          <p:nvPr/>
        </p:nvGraphicFramePr>
        <p:xfrm>
          <a:off x="315425" y="2017575"/>
          <a:ext cx="3746950" cy="2773470"/>
        </p:xfrm>
        <a:graphic>
          <a:graphicData uri="http://schemas.openxmlformats.org/drawingml/2006/table">
            <a:tbl>
              <a:tblPr>
                <a:noFill/>
                <a:tableStyleId>{0C8209E4-80D6-409D-B4C7-B83E4C5C92BF}</a:tableStyleId>
              </a:tblPr>
              <a:tblGrid>
                <a:gridCol w="18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Input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Result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 (empty string)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"aa"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"abcba"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"abcab"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2647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3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56250" y="265250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5192225" y="905175"/>
            <a:ext cx="3706500" cy="32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uses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loop to print each word in a string on a separate line </a:t>
            </a:r>
            <a:r>
              <a:rPr lang="en" b="1" i="1"/>
              <a:t>without</a:t>
            </a:r>
            <a:r>
              <a:rPr lang="en"/>
              <a:t>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split()</a:t>
            </a:r>
            <a:r>
              <a:rPr lang="en"/>
              <a:t> function.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Hint: Iterate over the characters in the string and check for spaces.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340925" y="1804000"/>
            <a:ext cx="3438300" cy="1197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word_by_word("this is a test")</a:t>
            </a:r>
            <a:endParaRPr sz="11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 sz="11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endParaRPr sz="11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1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endParaRPr sz="11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endParaRPr sz="11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Consolas</vt:lpstr>
      <vt:lpstr>Arial</vt:lpstr>
      <vt:lpstr>Merriweather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3</cp:revision>
  <dcterms:modified xsi:type="dcterms:W3CDTF">2021-09-23T08:25:52Z</dcterms:modified>
</cp:coreProperties>
</file>