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6"/>
  </p:notesMasterIdLst>
  <p:sldIdLst>
    <p:sldId id="256" r:id="rId2"/>
    <p:sldId id="263" r:id="rId3"/>
    <p:sldId id="258" r:id="rId4"/>
    <p:sldId id="259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onsolas" panose="020B0609020204030204" pitchFamily="49" charset="0"/>
      <p:regular r:id="rId11"/>
      <p:bold r:id="rId12"/>
      <p:italic r:id="rId13"/>
      <p:boldItalic r:id="rId14"/>
    </p:embeddedFont>
    <p:embeddedFont>
      <p:font typeface="Merriweather" panose="020B0604020202020204" charset="0"/>
      <p:regular r:id="rId15"/>
      <p:bold r:id="rId16"/>
      <p:italic r:id="rId17"/>
      <p:boldItalic r:id="rId18"/>
    </p:embeddedFont>
    <p:embeddedFont>
      <p:font typeface="Robot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40AA1B-2212-4DB1-AB1D-BB7397BCEC8B}">
  <a:tblStyle styleId="{4C40AA1B-2212-4DB1-AB1D-BB7397BCEC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5.fnt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presProps" Target="presProp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acdd013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acdd013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-125" y="0"/>
            <a:ext cx="4316900" cy="4887028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311726" y="413457"/>
            <a:ext cx="3706500" cy="6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315425" y="4089650"/>
            <a:ext cx="3706500" cy="8082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2"/>
          </p:nvPr>
        </p:nvSpPr>
        <p:spPr>
          <a:xfrm>
            <a:off x="311726" y="1147058"/>
            <a:ext cx="3706499" cy="2847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3"/>
          </p:nvPr>
        </p:nvSpPr>
        <p:spPr>
          <a:xfrm>
            <a:off x="4645025" y="122236"/>
            <a:ext cx="4165600" cy="4810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100"/>
              <a:buChar char="○"/>
              <a:defRPr sz="1200"/>
            </a:lvl2pPr>
            <a:lvl3pPr marL="1371600" lvl="2" indent="-29845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ow Col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622145" y="4922423"/>
            <a:ext cx="486758" cy="20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311675" y="1316038"/>
            <a:ext cx="4141787" cy="3662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90538" y="1320512"/>
            <a:ext cx="4141787" cy="3662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623890" y="1051373"/>
            <a:ext cx="5491163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200" b="1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1"/>
          </p:nvPr>
        </p:nvSpPr>
        <p:spPr>
          <a:xfrm>
            <a:off x="623890" y="3211165"/>
            <a:ext cx="5491163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400" b="1">
                <a:solidFill>
                  <a:srgbClr val="8D8E94"/>
                </a:solidFill>
              </a:defRPr>
            </a:lvl1pPr>
            <a:lvl2pPr marL="91440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500">
                <a:solidFill>
                  <a:srgbClr val="8D8E94"/>
                </a:solidFill>
              </a:defRPr>
            </a:lvl2pPr>
            <a:lvl3pPr marL="137160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350">
                <a:solidFill>
                  <a:srgbClr val="8D8E94"/>
                </a:solidFill>
              </a:defRPr>
            </a:lvl3pPr>
            <a:lvl4pPr marL="182880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200">
                <a:solidFill>
                  <a:srgbClr val="8D8E94"/>
                </a:solidFill>
              </a:defRPr>
            </a:lvl4pPr>
            <a:lvl5pPr marL="228600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200">
                <a:solidFill>
                  <a:srgbClr val="8D8E94"/>
                </a:solidFill>
              </a:defRPr>
            </a:lvl5pPr>
            <a:lvl6pPr marL="274320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200">
                <a:solidFill>
                  <a:srgbClr val="8D8E94"/>
                </a:solidFill>
              </a:defRPr>
            </a:lvl6pPr>
            <a:lvl7pPr marL="320040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200">
                <a:solidFill>
                  <a:srgbClr val="8D8E94"/>
                </a:solidFill>
              </a:defRPr>
            </a:lvl7pPr>
            <a:lvl8pPr marL="365760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200">
                <a:solidFill>
                  <a:srgbClr val="8D8E94"/>
                </a:solidFill>
              </a:defRPr>
            </a:lvl8pPr>
            <a:lvl9pPr marL="411480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200">
                <a:solidFill>
                  <a:srgbClr val="8D8E94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2"/>
          </p:nvPr>
        </p:nvSpPr>
        <p:spPr>
          <a:xfrm>
            <a:off x="6165060" y="1051370"/>
            <a:ext cx="2355056" cy="3284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800"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340660" y="30699"/>
            <a:ext cx="8449236" cy="63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40660" y="884286"/>
            <a:ext cx="8449236" cy="415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433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80"/>
              <a:buFont typeface="Calibri"/>
              <a:buChar char="●"/>
              <a:defRPr sz="2200"/>
            </a:lvl1pPr>
            <a:lvl2pPr marL="914400" lvl="1" indent="-3429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Courier New"/>
              <a:buChar char="o"/>
              <a:defRPr sz="2000"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oto Sans Symbols"/>
              <a:buChar char="▪"/>
              <a:defRPr sz="1600"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alibri"/>
              <a:buChar char="▫"/>
              <a:defRPr sz="1400"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200"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cxnSp>
        <p:nvCxnSpPr>
          <p:cNvPr id="53" name="Google Shape;53;p10"/>
          <p:cNvCxnSpPr/>
          <p:nvPr/>
        </p:nvCxnSpPr>
        <p:spPr>
          <a:xfrm>
            <a:off x="340660" y="690167"/>
            <a:ext cx="8449236" cy="0"/>
          </a:xfrm>
          <a:prstGeom prst="straightConnector1">
            <a:avLst/>
          </a:prstGeom>
          <a:noFill/>
          <a:ln w="63500" cap="flat" cmpd="thickThin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" name="Google Shape;54;p10"/>
          <p:cNvSpPr txBox="1">
            <a:spLocks noGrp="1"/>
          </p:cNvSpPr>
          <p:nvPr>
            <p:ph type="body" idx="2"/>
          </p:nvPr>
        </p:nvSpPr>
        <p:spPr>
          <a:xfrm>
            <a:off x="9155431" y="1501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3"/>
          </p:nvPr>
        </p:nvSpPr>
        <p:spPr>
          <a:xfrm>
            <a:off x="9155431" y="218981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4"/>
          </p:nvPr>
        </p:nvSpPr>
        <p:spPr>
          <a:xfrm>
            <a:off x="9155431" y="443452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5"/>
          </p:nvPr>
        </p:nvSpPr>
        <p:spPr>
          <a:xfrm>
            <a:off x="9155431" y="666804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6"/>
          </p:nvPr>
        </p:nvSpPr>
        <p:spPr>
          <a:xfrm>
            <a:off x="9155431" y="884285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7"/>
          </p:nvPr>
        </p:nvSpPr>
        <p:spPr>
          <a:xfrm>
            <a:off x="9155431" y="1128365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8"/>
          </p:nvPr>
        </p:nvSpPr>
        <p:spPr>
          <a:xfrm>
            <a:off x="9155431" y="1366143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9"/>
          </p:nvPr>
        </p:nvSpPr>
        <p:spPr>
          <a:xfrm>
            <a:off x="9155431" y="1603799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3"/>
          </p:nvPr>
        </p:nvSpPr>
        <p:spPr>
          <a:xfrm>
            <a:off x="9155431" y="1841577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14"/>
          </p:nvPr>
        </p:nvSpPr>
        <p:spPr>
          <a:xfrm>
            <a:off x="9155431" y="2072525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5"/>
          </p:nvPr>
        </p:nvSpPr>
        <p:spPr>
          <a:xfrm>
            <a:off x="9155431" y="2308768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16"/>
          </p:nvPr>
        </p:nvSpPr>
        <p:spPr>
          <a:xfrm>
            <a:off x="9155431" y="2534440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17"/>
          </p:nvPr>
        </p:nvSpPr>
        <p:spPr>
          <a:xfrm>
            <a:off x="9155431" y="2758777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8"/>
          </p:nvPr>
        </p:nvSpPr>
        <p:spPr>
          <a:xfrm>
            <a:off x="9155431" y="2981791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9"/>
          </p:nvPr>
        </p:nvSpPr>
        <p:spPr>
          <a:xfrm>
            <a:off x="9155431" y="3212404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20"/>
          </p:nvPr>
        </p:nvSpPr>
        <p:spPr>
          <a:xfrm>
            <a:off x="9155431" y="3436741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21"/>
          </p:nvPr>
        </p:nvSpPr>
        <p:spPr>
          <a:xfrm>
            <a:off x="9155431" y="3667958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22"/>
          </p:nvPr>
        </p:nvSpPr>
        <p:spPr>
          <a:xfrm>
            <a:off x="9155431" y="3911729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23"/>
          </p:nvPr>
        </p:nvSpPr>
        <p:spPr>
          <a:xfrm>
            <a:off x="9155431" y="4148591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body" idx="24"/>
          </p:nvPr>
        </p:nvSpPr>
        <p:spPr>
          <a:xfrm>
            <a:off x="9155431" y="4372928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25"/>
          </p:nvPr>
        </p:nvSpPr>
        <p:spPr>
          <a:xfrm>
            <a:off x="9155431" y="4591789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body" idx="26"/>
          </p:nvPr>
        </p:nvSpPr>
        <p:spPr>
          <a:xfrm>
            <a:off x="-2811780" y="1501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body" idx="27"/>
          </p:nvPr>
        </p:nvSpPr>
        <p:spPr>
          <a:xfrm>
            <a:off x="-2811780" y="218981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28"/>
          </p:nvPr>
        </p:nvSpPr>
        <p:spPr>
          <a:xfrm>
            <a:off x="-2811780" y="443452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body" idx="29"/>
          </p:nvPr>
        </p:nvSpPr>
        <p:spPr>
          <a:xfrm>
            <a:off x="-2811780" y="666804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body" idx="30"/>
          </p:nvPr>
        </p:nvSpPr>
        <p:spPr>
          <a:xfrm>
            <a:off x="-2811780" y="884285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body" idx="31"/>
          </p:nvPr>
        </p:nvSpPr>
        <p:spPr>
          <a:xfrm>
            <a:off x="-2811780" y="1128365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body" idx="32"/>
          </p:nvPr>
        </p:nvSpPr>
        <p:spPr>
          <a:xfrm>
            <a:off x="-2811780" y="1366143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body" idx="33"/>
          </p:nvPr>
        </p:nvSpPr>
        <p:spPr>
          <a:xfrm>
            <a:off x="-2811780" y="1603799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body" idx="34"/>
          </p:nvPr>
        </p:nvSpPr>
        <p:spPr>
          <a:xfrm>
            <a:off x="-2811780" y="1841577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body" idx="35"/>
          </p:nvPr>
        </p:nvSpPr>
        <p:spPr>
          <a:xfrm>
            <a:off x="-2811780" y="2072525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body" idx="36"/>
          </p:nvPr>
        </p:nvSpPr>
        <p:spPr>
          <a:xfrm>
            <a:off x="-2811780" y="2308768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body" idx="37"/>
          </p:nvPr>
        </p:nvSpPr>
        <p:spPr>
          <a:xfrm>
            <a:off x="-2811780" y="2534440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body" idx="38"/>
          </p:nvPr>
        </p:nvSpPr>
        <p:spPr>
          <a:xfrm>
            <a:off x="-2811780" y="2758777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body" idx="39"/>
          </p:nvPr>
        </p:nvSpPr>
        <p:spPr>
          <a:xfrm>
            <a:off x="-2811780" y="2981791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body" idx="40"/>
          </p:nvPr>
        </p:nvSpPr>
        <p:spPr>
          <a:xfrm>
            <a:off x="-2811780" y="3212404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10"/>
          <p:cNvSpPr txBox="1">
            <a:spLocks noGrp="1"/>
          </p:cNvSpPr>
          <p:nvPr>
            <p:ph type="body" idx="41"/>
          </p:nvPr>
        </p:nvSpPr>
        <p:spPr>
          <a:xfrm>
            <a:off x="-2811780" y="3436741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body" idx="42"/>
          </p:nvPr>
        </p:nvSpPr>
        <p:spPr>
          <a:xfrm>
            <a:off x="-2811780" y="3667958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body" idx="43"/>
          </p:nvPr>
        </p:nvSpPr>
        <p:spPr>
          <a:xfrm>
            <a:off x="-2811780" y="3911729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10"/>
          <p:cNvSpPr txBox="1">
            <a:spLocks noGrp="1"/>
          </p:cNvSpPr>
          <p:nvPr>
            <p:ph type="body" idx="44"/>
          </p:nvPr>
        </p:nvSpPr>
        <p:spPr>
          <a:xfrm>
            <a:off x="-2811780" y="4148591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4" name="Google Shape;94;p10"/>
          <p:cNvSpPr txBox="1">
            <a:spLocks noGrp="1"/>
          </p:cNvSpPr>
          <p:nvPr>
            <p:ph type="body" idx="45"/>
          </p:nvPr>
        </p:nvSpPr>
        <p:spPr>
          <a:xfrm>
            <a:off x="-2811780" y="4372928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10"/>
          <p:cNvSpPr txBox="1">
            <a:spLocks noGrp="1"/>
          </p:cNvSpPr>
          <p:nvPr>
            <p:ph type="body" idx="46"/>
          </p:nvPr>
        </p:nvSpPr>
        <p:spPr>
          <a:xfrm>
            <a:off x="-2811780" y="4591789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>
                      <p:stCondLst>
                        <p:cond delay="indefinite"/>
                      </p:stCondLst>
                      <p:childTnLst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>
                      <p:stCondLst>
                        <p:cond delay="indefinite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>
                      <p:stCondLst>
                        <p:cond delay="indefinite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>
                      <p:stCondLst>
                        <p:cond delay="indefinite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9" fill="hold">
                      <p:stCondLst>
                        <p:cond delay="indefinite"/>
                      </p:stCondLst>
                      <p:childTnLst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>
                      <p:stCondLst>
                        <p:cond delay="indefinite"/>
                      </p:stCondLst>
                      <p:childTnLst>
                        <p:par>
                          <p:cTn id="524" fill="hold">
                            <p:stCondLst>
                              <p:cond delay="0"/>
                            </p:stCondLst>
                            <p:childTnLst>
                              <p:par>
                                <p:cTn id="5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>
                      <p:stCondLst>
                        <p:cond delay="indefinite"/>
                      </p:stCondLst>
                      <p:childTnLst>
                        <p:par>
                          <p:cTn id="528" fill="hold">
                            <p:stCondLst>
                              <p:cond delay="0"/>
                            </p:stCondLst>
                            <p:childTnLst>
                              <p:par>
                                <p:cTn id="5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1" fill="hold">
                      <p:stCondLst>
                        <p:cond delay="indefinite"/>
                      </p:stCondLst>
                      <p:childTnLst>
                        <p:par>
                          <p:cTn id="532" fill="hold">
                            <p:stCondLst>
                              <p:cond delay="0"/>
                            </p:stCondLst>
                            <p:childTnLst>
                              <p:par>
                                <p:cTn id="5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hold">
                      <p:stCondLst>
                        <p:cond delay="indefinite"/>
                      </p:stCondLst>
                      <p:childTnLst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fill="hold">
                      <p:stCondLst>
                        <p:cond delay="indefinite"/>
                      </p:stCondLst>
                      <p:childTnLst>
                        <p:par>
                          <p:cTn id="540" fill="hold">
                            <p:stCondLst>
                              <p:cond delay="0"/>
                            </p:stCondLst>
                            <p:childTnLst>
                              <p:par>
                                <p:cTn id="5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>
                      <p:stCondLst>
                        <p:cond delay="indefinite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7" fill="hold">
                      <p:stCondLst>
                        <p:cond delay="indefinite"/>
                      </p:stCondLst>
                      <p:childTnLst>
                        <p:par>
                          <p:cTn id="548" fill="hold">
                            <p:stCondLst>
                              <p:cond delay="0"/>
                            </p:stCondLst>
                            <p:childTnLst>
                              <p:par>
                                <p:cTn id="5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>
                      <p:stCondLst>
                        <p:cond delay="indefinite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5" fill="hold">
                      <p:stCondLst>
                        <p:cond delay="indefinite"/>
                      </p:stCondLst>
                      <p:childTnLst>
                        <p:par>
                          <p:cTn id="556" fill="hold">
                            <p:stCondLst>
                              <p:cond delay="0"/>
                            </p:stCondLst>
                            <p:childTnLst>
                              <p:par>
                                <p:cTn id="5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9" fill="hold">
                      <p:stCondLst>
                        <p:cond delay="indefinite"/>
                      </p:stCondLst>
                      <p:childTnLst>
                        <p:par>
                          <p:cTn id="560" fill="hold">
                            <p:stCondLst>
                              <p:cond delay="0"/>
                            </p:stCondLst>
                            <p:childTnLst>
                              <p:par>
                                <p:cTn id="5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3" fill="hold">
                      <p:stCondLst>
                        <p:cond delay="indefinite"/>
                      </p:stCondLst>
                      <p:childTnLst>
                        <p:par>
                          <p:cTn id="564" fill="hold">
                            <p:stCondLst>
                              <p:cond delay="0"/>
                            </p:stCondLst>
                            <p:childTnLst>
                              <p:par>
                                <p:cTn id="5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7" fill="hold">
                      <p:stCondLst>
                        <p:cond delay="indefinite"/>
                      </p:stCondLst>
                      <p:childTnLst>
                        <p:par>
                          <p:cTn id="568" fill="hold">
                            <p:stCondLst>
                              <p:cond delay="0"/>
                            </p:stCondLst>
                            <p:childTnLst>
                              <p:par>
                                <p:cTn id="5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1" fill="hold">
                      <p:stCondLst>
                        <p:cond delay="indefinite"/>
                      </p:stCondLst>
                      <p:childTnLst>
                        <p:par>
                          <p:cTn id="572" fill="hold">
                            <p:stCondLst>
                              <p:cond delay="0"/>
                            </p:stCondLst>
                            <p:childTnLst>
                              <p:par>
                                <p:cTn id="5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5" fill="hold">
                      <p:stCondLst>
                        <p:cond delay="indefinite"/>
                      </p:stCondLst>
                      <p:childTnLst>
                        <p:par>
                          <p:cTn id="576" fill="hold">
                            <p:stCondLst>
                              <p:cond delay="0"/>
                            </p:stCondLst>
                            <p:childTnLst>
                              <p:par>
                                <p:cTn id="5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9" fill="hold">
                      <p:stCondLst>
                        <p:cond delay="indefinite"/>
                      </p:stCondLst>
                      <p:childTnLst>
                        <p:par>
                          <p:cTn id="580" fill="hold">
                            <p:stCondLst>
                              <p:cond delay="0"/>
                            </p:stCondLst>
                            <p:childTnLst>
                              <p:par>
                                <p:cTn id="5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3" fill="hold">
                      <p:stCondLst>
                        <p:cond delay="indefinite"/>
                      </p:stCondLst>
                      <p:childTnLst>
                        <p:par>
                          <p:cTn id="584" fill="hold">
                            <p:stCondLst>
                              <p:cond delay="0"/>
                            </p:stCondLst>
                            <p:childTnLst>
                              <p:par>
                                <p:cTn id="5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7" fill="hold">
                      <p:stCondLst>
                        <p:cond delay="indefinite"/>
                      </p:stCondLst>
                      <p:childTnLst>
                        <p:par>
                          <p:cTn id="588" fill="hold">
                            <p:stCondLst>
                              <p:cond delay="0"/>
                            </p:stCondLst>
                            <p:childTnLst>
                              <p:par>
                                <p:cTn id="5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1" fill="hold">
                      <p:stCondLst>
                        <p:cond delay="indefinite"/>
                      </p:stCondLst>
                      <p:childTnLst>
                        <p:par>
                          <p:cTn id="592" fill="hold">
                            <p:stCondLst>
                              <p:cond delay="0"/>
                            </p:stCondLst>
                            <p:childTnLst>
                              <p:par>
                                <p:cTn id="5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5" fill="hold">
                      <p:stCondLst>
                        <p:cond delay="indefinite"/>
                      </p:stCondLst>
                      <p:childTnLst>
                        <p:par>
                          <p:cTn id="596" fill="hold">
                            <p:stCondLst>
                              <p:cond delay="0"/>
                            </p:stCondLst>
                            <p:childTnLst>
                              <p:par>
                                <p:cTn id="5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9" fill="hold">
                      <p:stCondLst>
                        <p:cond delay="indefinite"/>
                      </p:stCondLst>
                      <p:childTnLst>
                        <p:par>
                          <p:cTn id="600" fill="hold">
                            <p:stCondLst>
                              <p:cond delay="0"/>
                            </p:stCondLst>
                            <p:childTnLst>
                              <p:par>
                                <p:cTn id="6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3" fill="hold">
                      <p:stCondLst>
                        <p:cond delay="indefinite"/>
                      </p:stCondLst>
                      <p:childTnLst>
                        <p:par>
                          <p:cTn id="604" fill="hold">
                            <p:stCondLst>
                              <p:cond delay="0"/>
                            </p:stCondLst>
                            <p:childTnLst>
                              <p:par>
                                <p:cTn id="6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7" fill="hold">
                      <p:stCondLst>
                        <p:cond delay="indefinite"/>
                      </p:stCondLst>
                      <p:childTnLst>
                        <p:par>
                          <p:cTn id="608" fill="hold">
                            <p:stCondLst>
                              <p:cond delay="0"/>
                            </p:stCondLst>
                            <p:childTnLst>
                              <p:par>
                                <p:cTn id="6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1" fill="hold">
                      <p:stCondLst>
                        <p:cond delay="indefinite"/>
                      </p:stCondLst>
                      <p:childTnLst>
                        <p:par>
                          <p:cTn id="612" fill="hold">
                            <p:stCondLst>
                              <p:cond delay="0"/>
                            </p:stCondLst>
                            <p:childTnLst>
                              <p:par>
                                <p:cTn id="6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5" fill="hold">
                      <p:stCondLst>
                        <p:cond delay="indefinite"/>
                      </p:stCondLst>
                      <p:childTnLst>
                        <p:par>
                          <p:cTn id="616" fill="hold">
                            <p:stCondLst>
                              <p:cond delay="0"/>
                            </p:stCondLst>
                            <p:childTnLst>
                              <p:par>
                                <p:cTn id="6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9" fill="hold">
                      <p:stCondLst>
                        <p:cond delay="indefinite"/>
                      </p:stCondLst>
                      <p:childTnLst>
                        <p:par>
                          <p:cTn id="620" fill="hold">
                            <p:stCondLst>
                              <p:cond delay="0"/>
                            </p:stCondLst>
                            <p:childTnLst>
                              <p:par>
                                <p:cTn id="6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3" fill="hold">
                      <p:stCondLst>
                        <p:cond delay="indefinite"/>
                      </p:stCondLst>
                      <p:childTnLst>
                        <p:par>
                          <p:cTn id="624" fill="hold">
                            <p:stCondLst>
                              <p:cond delay="0"/>
                            </p:stCondLst>
                            <p:childTnLst>
                              <p:par>
                                <p:cTn id="6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7" fill="hold">
                      <p:stCondLst>
                        <p:cond delay="indefinite"/>
                      </p:stCondLst>
                      <p:childTnLst>
                        <p:par>
                          <p:cTn id="628" fill="hold">
                            <p:stCondLst>
                              <p:cond delay="0"/>
                            </p:stCondLst>
                            <p:childTnLst>
                              <p:par>
                                <p:cTn id="6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1" fill="hold">
                      <p:stCondLst>
                        <p:cond delay="indefinite"/>
                      </p:stCondLst>
                      <p:childTnLst>
                        <p:par>
                          <p:cTn id="632" fill="hold">
                            <p:stCondLst>
                              <p:cond delay="0"/>
                            </p:stCondLst>
                            <p:childTnLst>
                              <p:par>
                                <p:cTn id="6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5" fill="hold">
                      <p:stCondLst>
                        <p:cond delay="indefinite"/>
                      </p:stCondLst>
                      <p:childTnLst>
                        <p:par>
                          <p:cTn id="636" fill="hold">
                            <p:stCondLst>
                              <p:cond delay="0"/>
                            </p:stCondLst>
                            <p:childTnLst>
                              <p:par>
                                <p:cTn id="6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9" fill="hold">
                      <p:stCondLst>
                        <p:cond delay="indefinite"/>
                      </p:stCondLst>
                      <p:childTnLst>
                        <p:par>
                          <p:cTn id="640" fill="hold">
                            <p:stCondLst>
                              <p:cond delay="0"/>
                            </p:stCondLst>
                            <p:childTnLst>
                              <p:par>
                                <p:cTn id="6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3" fill="hold">
                      <p:stCondLst>
                        <p:cond delay="indefinite"/>
                      </p:stCondLst>
                      <p:childTnLst>
                        <p:par>
                          <p:cTn id="644" fill="hold">
                            <p:stCondLst>
                              <p:cond delay="0"/>
                            </p:stCondLst>
                            <p:childTnLst>
                              <p:par>
                                <p:cTn id="6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7" fill="hold">
                      <p:stCondLst>
                        <p:cond delay="indefinite"/>
                      </p:stCondLst>
                      <p:childTnLst>
                        <p:par>
                          <p:cTn id="648" fill="hold">
                            <p:stCondLst>
                              <p:cond delay="0"/>
                            </p:stCondLst>
                            <p:childTnLst>
                              <p:par>
                                <p:cTn id="6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1" fill="hold">
                      <p:stCondLst>
                        <p:cond delay="indefinite"/>
                      </p:stCondLst>
                      <p:childTnLst>
                        <p:par>
                          <p:cTn id="652" fill="hold">
                            <p:stCondLst>
                              <p:cond delay="0"/>
                            </p:stCondLst>
                            <p:childTnLst>
                              <p:par>
                                <p:cTn id="6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5" fill="hold">
                      <p:stCondLst>
                        <p:cond delay="indefinite"/>
                      </p:stCondLst>
                      <p:childTnLst>
                        <p:par>
                          <p:cTn id="656" fill="hold">
                            <p:stCondLst>
                              <p:cond delay="0"/>
                            </p:stCondLst>
                            <p:childTnLst>
                              <p:par>
                                <p:cTn id="6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9" fill="hold">
                      <p:stCondLst>
                        <p:cond delay="indefinite"/>
                      </p:stCondLst>
                      <p:childTnLst>
                        <p:par>
                          <p:cTn id="660" fill="hold">
                            <p:stCondLst>
                              <p:cond delay="0"/>
                            </p:stCondLst>
                            <p:childTnLst>
                              <p:par>
                                <p:cTn id="6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3" fill="hold">
                      <p:stCondLst>
                        <p:cond delay="indefinite"/>
                      </p:stCondLst>
                      <p:childTnLst>
                        <p:par>
                          <p:cTn id="664" fill="hold">
                            <p:stCondLst>
                              <p:cond delay="0"/>
                            </p:stCondLst>
                            <p:childTnLst>
                              <p:par>
                                <p:cTn id="6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7" fill="hold">
                      <p:stCondLst>
                        <p:cond delay="indefinite"/>
                      </p:stCondLst>
                      <p:childTnLst>
                        <p:par>
                          <p:cTn id="668" fill="hold">
                            <p:stCondLst>
                              <p:cond delay="0"/>
                            </p:stCondLst>
                            <p:childTnLst>
                              <p:par>
                                <p:cTn id="6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1" fill="hold">
                      <p:stCondLst>
                        <p:cond delay="indefinite"/>
                      </p:stCondLst>
                      <p:childTnLst>
                        <p:par>
                          <p:cTn id="672" fill="hold">
                            <p:stCondLst>
                              <p:cond delay="0"/>
                            </p:stCondLst>
                            <p:childTnLst>
                              <p:par>
                                <p:cTn id="6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5" fill="hold">
                      <p:stCondLst>
                        <p:cond delay="indefinite"/>
                      </p:stCondLst>
                      <p:childTnLst>
                        <p:par>
                          <p:cTn id="676" fill="hold">
                            <p:stCondLst>
                              <p:cond delay="0"/>
                            </p:stCondLst>
                            <p:childTnLst>
                              <p:par>
                                <p:cTn id="6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9" fill="hold">
                      <p:stCondLst>
                        <p:cond delay="indefinite"/>
                      </p:stCondLst>
                      <p:childTnLst>
                        <p:par>
                          <p:cTn id="680" fill="hold">
                            <p:stCondLst>
                              <p:cond delay="0"/>
                            </p:stCondLst>
                            <p:childTnLst>
                              <p:par>
                                <p:cTn id="6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3" fill="hold">
                      <p:stCondLst>
                        <p:cond delay="indefinite"/>
                      </p:stCondLst>
                      <p:childTnLst>
                        <p:par>
                          <p:cTn id="684" fill="hold">
                            <p:stCondLst>
                              <p:cond delay="0"/>
                            </p:stCondLst>
                            <p:childTnLst>
                              <p:par>
                                <p:cTn id="6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7" fill="hold">
                      <p:stCondLst>
                        <p:cond delay="indefinite"/>
                      </p:stCondLst>
                      <p:childTnLst>
                        <p:par>
                          <p:cTn id="688" fill="hold">
                            <p:stCondLst>
                              <p:cond delay="0"/>
                            </p:stCondLst>
                            <p:childTnLst>
                              <p:par>
                                <p:cTn id="6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1" fill="hold">
                      <p:stCondLst>
                        <p:cond delay="indefinite"/>
                      </p:stCondLst>
                      <p:childTnLst>
                        <p:par>
                          <p:cTn id="692" fill="hold">
                            <p:stCondLst>
                              <p:cond delay="0"/>
                            </p:stCondLst>
                            <p:childTnLst>
                              <p:par>
                                <p:cTn id="6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5" fill="hold">
                      <p:stCondLst>
                        <p:cond delay="indefinite"/>
                      </p:stCondLst>
                      <p:childTnLst>
                        <p:par>
                          <p:cTn id="696" fill="hold">
                            <p:stCondLst>
                              <p:cond delay="0"/>
                            </p:stCondLst>
                            <p:childTnLst>
                              <p:par>
                                <p:cTn id="6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9" fill="hold">
                      <p:stCondLst>
                        <p:cond delay="indefinite"/>
                      </p:stCondLst>
                      <p:childTnLst>
                        <p:par>
                          <p:cTn id="700" fill="hold">
                            <p:stCondLst>
                              <p:cond delay="0"/>
                            </p:stCondLst>
                            <p:childTnLst>
                              <p:par>
                                <p:cTn id="7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3" fill="hold">
                      <p:stCondLst>
                        <p:cond delay="indefinite"/>
                      </p:stCondLst>
                      <p:childTnLst>
                        <p:par>
                          <p:cTn id="704" fill="hold">
                            <p:stCondLst>
                              <p:cond delay="0"/>
                            </p:stCondLst>
                            <p:childTnLst>
                              <p:par>
                                <p:cTn id="7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7" fill="hold">
                      <p:stCondLst>
                        <p:cond delay="indefinite"/>
                      </p:stCondLst>
                      <p:childTnLst>
                        <p:par>
                          <p:cTn id="708" fill="hold">
                            <p:stCondLst>
                              <p:cond delay="0"/>
                            </p:stCondLst>
                            <p:childTnLst>
                              <p:par>
                                <p:cTn id="7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1" fill="hold">
                      <p:stCondLst>
                        <p:cond delay="indefinite"/>
                      </p:stCondLst>
                      <p:childTnLst>
                        <p:par>
                          <p:cTn id="712" fill="hold">
                            <p:stCondLst>
                              <p:cond delay="0"/>
                            </p:stCondLst>
                            <p:childTnLst>
                              <p:par>
                                <p:cTn id="7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5" fill="hold">
                      <p:stCondLst>
                        <p:cond delay="indefinite"/>
                      </p:stCondLst>
                      <p:childTnLst>
                        <p:par>
                          <p:cTn id="716" fill="hold">
                            <p:stCondLst>
                              <p:cond delay="0"/>
                            </p:stCondLst>
                            <p:childTnLst>
                              <p:par>
                                <p:cTn id="7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9" fill="hold">
                      <p:stCondLst>
                        <p:cond delay="indefinite"/>
                      </p:stCondLst>
                      <p:childTnLst>
                        <p:par>
                          <p:cTn id="720" fill="hold">
                            <p:stCondLst>
                              <p:cond delay="0"/>
                            </p:stCondLst>
                            <p:childTnLst>
                              <p:par>
                                <p:cTn id="7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3" fill="hold">
                      <p:stCondLst>
                        <p:cond delay="indefinite"/>
                      </p:stCondLst>
                      <p:childTnLst>
                        <p:par>
                          <p:cTn id="724" fill="hold">
                            <p:stCondLst>
                              <p:cond delay="0"/>
                            </p:stCondLst>
                            <p:childTnLst>
                              <p:par>
                                <p:cTn id="7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7" fill="hold">
                      <p:stCondLst>
                        <p:cond delay="indefinite"/>
                      </p:stCondLst>
                      <p:childTnLst>
                        <p:par>
                          <p:cTn id="728" fill="hold">
                            <p:stCondLst>
                              <p:cond delay="0"/>
                            </p:stCondLst>
                            <p:childTnLst>
                              <p:par>
                                <p:cTn id="7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1" fill="hold">
                      <p:stCondLst>
                        <p:cond delay="indefinite"/>
                      </p:stCondLst>
                      <p:childTnLst>
                        <p:par>
                          <p:cTn id="732" fill="hold">
                            <p:stCondLst>
                              <p:cond delay="0"/>
                            </p:stCondLst>
                            <p:childTnLst>
                              <p:par>
                                <p:cTn id="7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5" fill="hold">
                      <p:stCondLst>
                        <p:cond delay="indefinite"/>
                      </p:stCondLst>
                      <p:childTnLst>
                        <p:par>
                          <p:cTn id="736" fill="hold">
                            <p:stCondLst>
                              <p:cond delay="0"/>
                            </p:stCondLst>
                            <p:childTnLst>
                              <p:par>
                                <p:cTn id="7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9" fill="hold">
                      <p:stCondLst>
                        <p:cond delay="indefinite"/>
                      </p:stCondLst>
                      <p:childTnLst>
                        <p:par>
                          <p:cTn id="740" fill="hold">
                            <p:stCondLst>
                              <p:cond delay="0"/>
                            </p:stCondLst>
                            <p:childTnLst>
                              <p:par>
                                <p:cTn id="7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3" fill="hold">
                      <p:stCondLst>
                        <p:cond delay="indefinite"/>
                      </p:stCondLst>
                      <p:childTnLst>
                        <p:par>
                          <p:cTn id="744" fill="hold">
                            <p:stCondLst>
                              <p:cond delay="0"/>
                            </p:stCondLst>
                            <p:childTnLst>
                              <p:par>
                                <p:cTn id="7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7" fill="hold">
                      <p:stCondLst>
                        <p:cond delay="indefinite"/>
                      </p:stCondLst>
                      <p:childTnLst>
                        <p:par>
                          <p:cTn id="748" fill="hold">
                            <p:stCondLst>
                              <p:cond delay="0"/>
                            </p:stCondLst>
                            <p:childTnLst>
                              <p:par>
                                <p:cTn id="7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1" fill="hold">
                      <p:stCondLst>
                        <p:cond delay="indefinite"/>
                      </p:stCondLst>
                      <p:childTnLst>
                        <p:par>
                          <p:cTn id="752" fill="hold">
                            <p:stCondLst>
                              <p:cond delay="0"/>
                            </p:stCondLst>
                            <p:childTnLst>
                              <p:par>
                                <p:cTn id="7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5" fill="hold">
                      <p:stCondLst>
                        <p:cond delay="indefinite"/>
                      </p:stCondLst>
                      <p:childTnLst>
                        <p:par>
                          <p:cTn id="756" fill="hold">
                            <p:stCondLst>
                              <p:cond delay="0"/>
                            </p:stCondLst>
                            <p:childTnLst>
                              <p:par>
                                <p:cTn id="7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9" fill="hold">
                      <p:stCondLst>
                        <p:cond delay="indefinite"/>
                      </p:stCondLst>
                      <p:childTnLst>
                        <p:par>
                          <p:cTn id="760" fill="hold">
                            <p:stCondLst>
                              <p:cond delay="0"/>
                            </p:stCondLst>
                            <p:childTnLst>
                              <p:par>
                                <p:cTn id="7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3" fill="hold">
                      <p:stCondLst>
                        <p:cond delay="indefinite"/>
                      </p:stCondLst>
                      <p:childTnLst>
                        <p:par>
                          <p:cTn id="764" fill="hold">
                            <p:stCondLst>
                              <p:cond delay="0"/>
                            </p:stCondLst>
                            <p:childTnLst>
                              <p:par>
                                <p:cTn id="7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7" fill="hold">
                      <p:stCondLst>
                        <p:cond delay="indefinite"/>
                      </p:stCondLst>
                      <p:childTnLst>
                        <p:par>
                          <p:cTn id="768" fill="hold">
                            <p:stCondLst>
                              <p:cond delay="0"/>
                            </p:stCondLst>
                            <p:childTnLst>
                              <p:par>
                                <p:cTn id="7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1" fill="hold">
                      <p:stCondLst>
                        <p:cond delay="indefinite"/>
                      </p:stCondLst>
                      <p:childTnLst>
                        <p:par>
                          <p:cTn id="772" fill="hold">
                            <p:stCondLst>
                              <p:cond delay="0"/>
                            </p:stCondLst>
                            <p:childTnLst>
                              <p:par>
                                <p:cTn id="7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5" fill="hold">
                      <p:stCondLst>
                        <p:cond delay="indefinite"/>
                      </p:stCondLst>
                      <p:childTnLst>
                        <p:par>
                          <p:cTn id="776" fill="hold">
                            <p:stCondLst>
                              <p:cond delay="0"/>
                            </p:stCondLst>
                            <p:childTnLst>
                              <p:par>
                                <p:cTn id="7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9" fill="hold">
                      <p:stCondLst>
                        <p:cond delay="indefinite"/>
                      </p:stCondLst>
                      <p:childTnLst>
                        <p:par>
                          <p:cTn id="780" fill="hold">
                            <p:stCondLst>
                              <p:cond delay="0"/>
                            </p:stCondLst>
                            <p:childTnLst>
                              <p:par>
                                <p:cTn id="7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3" fill="hold">
                      <p:stCondLst>
                        <p:cond delay="indefinite"/>
                      </p:stCondLst>
                      <p:childTnLst>
                        <p:par>
                          <p:cTn id="784" fill="hold">
                            <p:stCondLst>
                              <p:cond delay="0"/>
                            </p:stCondLst>
                            <p:childTnLst>
                              <p:par>
                                <p:cTn id="7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7" fill="hold">
                      <p:stCondLst>
                        <p:cond delay="indefinite"/>
                      </p:stCondLst>
                      <p:childTnLst>
                        <p:par>
                          <p:cTn id="788" fill="hold">
                            <p:stCondLst>
                              <p:cond delay="0"/>
                            </p:stCondLst>
                            <p:childTnLst>
                              <p:par>
                                <p:cTn id="7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1" fill="hold">
                      <p:stCondLst>
                        <p:cond delay="indefinite"/>
                      </p:stCondLst>
                      <p:childTnLst>
                        <p:par>
                          <p:cTn id="792" fill="hold">
                            <p:stCondLst>
                              <p:cond delay="0"/>
                            </p:stCondLst>
                            <p:childTnLst>
                              <p:par>
                                <p:cTn id="7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5" fill="hold">
                      <p:stCondLst>
                        <p:cond delay="indefinite"/>
                      </p:stCondLst>
                      <p:childTnLst>
                        <p:par>
                          <p:cTn id="796" fill="hold">
                            <p:stCondLst>
                              <p:cond delay="0"/>
                            </p:stCondLst>
                            <p:childTnLst>
                              <p:par>
                                <p:cTn id="7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9" fill="hold">
                      <p:stCondLst>
                        <p:cond delay="indefinite"/>
                      </p:stCondLst>
                      <p:childTnLst>
                        <p:par>
                          <p:cTn id="800" fill="hold">
                            <p:stCondLst>
                              <p:cond delay="0"/>
                            </p:stCondLst>
                            <p:childTnLst>
                              <p:par>
                                <p:cTn id="8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3" fill="hold">
                      <p:stCondLst>
                        <p:cond delay="indefinite"/>
                      </p:stCondLst>
                      <p:childTnLst>
                        <p:par>
                          <p:cTn id="804" fill="hold">
                            <p:stCondLst>
                              <p:cond delay="0"/>
                            </p:stCondLst>
                            <p:childTnLst>
                              <p:par>
                                <p:cTn id="8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7" fill="hold">
                      <p:stCondLst>
                        <p:cond delay="indefinite"/>
                      </p:stCondLst>
                      <p:childTnLst>
                        <p:par>
                          <p:cTn id="808" fill="hold">
                            <p:stCondLst>
                              <p:cond delay="0"/>
                            </p:stCondLst>
                            <p:childTnLst>
                              <p:par>
                                <p:cTn id="8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1" fill="hold">
                      <p:stCondLst>
                        <p:cond delay="indefinite"/>
                      </p:stCondLst>
                      <p:childTnLst>
                        <p:par>
                          <p:cTn id="812" fill="hold">
                            <p:stCondLst>
                              <p:cond delay="0"/>
                            </p:stCondLst>
                            <p:childTnLst>
                              <p:par>
                                <p:cTn id="8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5" fill="hold">
                      <p:stCondLst>
                        <p:cond delay="indefinite"/>
                      </p:stCondLst>
                      <p:childTnLst>
                        <p:par>
                          <p:cTn id="816" fill="hold">
                            <p:stCondLst>
                              <p:cond delay="0"/>
                            </p:stCondLst>
                            <p:childTnLst>
                              <p:par>
                                <p:cTn id="8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9" fill="hold">
                      <p:stCondLst>
                        <p:cond delay="indefinite"/>
                      </p:stCondLst>
                      <p:childTnLst>
                        <p:par>
                          <p:cTn id="820" fill="hold">
                            <p:stCondLst>
                              <p:cond delay="0"/>
                            </p:stCondLst>
                            <p:childTnLst>
                              <p:par>
                                <p:cTn id="8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3" fill="hold">
                      <p:stCondLst>
                        <p:cond delay="indefinite"/>
                      </p:stCondLst>
                      <p:childTnLst>
                        <p:par>
                          <p:cTn id="824" fill="hold">
                            <p:stCondLst>
                              <p:cond delay="0"/>
                            </p:stCondLst>
                            <p:childTnLst>
                              <p:par>
                                <p:cTn id="8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7" fill="hold">
                      <p:stCondLst>
                        <p:cond delay="indefinite"/>
                      </p:stCondLst>
                      <p:childTnLst>
                        <p:par>
                          <p:cTn id="828" fill="hold">
                            <p:stCondLst>
                              <p:cond delay="0"/>
                            </p:stCondLst>
                            <p:childTnLst>
                              <p:par>
                                <p:cTn id="8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1" fill="hold">
                      <p:stCondLst>
                        <p:cond delay="indefinite"/>
                      </p:stCondLst>
                      <p:childTnLst>
                        <p:par>
                          <p:cTn id="832" fill="hold">
                            <p:stCondLst>
                              <p:cond delay="0"/>
                            </p:stCondLst>
                            <p:childTnLst>
                              <p:par>
                                <p:cTn id="8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5" fill="hold">
                      <p:stCondLst>
                        <p:cond delay="indefinite"/>
                      </p:stCondLst>
                      <p:childTnLst>
                        <p:par>
                          <p:cTn id="836" fill="hold">
                            <p:stCondLst>
                              <p:cond delay="0"/>
                            </p:stCondLst>
                            <p:childTnLst>
                              <p:par>
                                <p:cTn id="8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9" fill="hold">
                      <p:stCondLst>
                        <p:cond delay="indefinite"/>
                      </p:stCondLst>
                      <p:childTnLst>
                        <p:par>
                          <p:cTn id="840" fill="hold">
                            <p:stCondLst>
                              <p:cond delay="0"/>
                            </p:stCondLst>
                            <p:childTnLst>
                              <p:par>
                                <p:cTn id="8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3" fill="hold">
                      <p:stCondLst>
                        <p:cond delay="indefinite"/>
                      </p:stCondLst>
                      <p:childTnLst>
                        <p:par>
                          <p:cTn id="844" fill="hold">
                            <p:stCondLst>
                              <p:cond delay="0"/>
                            </p:stCondLst>
                            <p:childTnLst>
                              <p:par>
                                <p:cTn id="8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7" fill="hold">
                      <p:stCondLst>
                        <p:cond delay="indefinite"/>
                      </p:stCondLst>
                      <p:childTnLst>
                        <p:par>
                          <p:cTn id="848" fill="hold">
                            <p:stCondLst>
                              <p:cond delay="0"/>
                            </p:stCondLst>
                            <p:childTnLst>
                              <p:par>
                                <p:cTn id="8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1" fill="hold">
                      <p:stCondLst>
                        <p:cond delay="indefinite"/>
                      </p:stCondLst>
                      <p:childTnLst>
                        <p:par>
                          <p:cTn id="852" fill="hold">
                            <p:stCondLst>
                              <p:cond delay="0"/>
                            </p:stCondLst>
                            <p:childTnLst>
                              <p:par>
                                <p:cTn id="8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5" fill="hold">
                      <p:stCondLst>
                        <p:cond delay="indefinite"/>
                      </p:stCondLst>
                      <p:childTnLst>
                        <p:par>
                          <p:cTn id="856" fill="hold">
                            <p:stCondLst>
                              <p:cond delay="0"/>
                            </p:stCondLst>
                            <p:childTnLst>
                              <p:par>
                                <p:cTn id="8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9" fill="hold">
                      <p:stCondLst>
                        <p:cond delay="indefinite"/>
                      </p:stCondLst>
                      <p:childTnLst>
                        <p:par>
                          <p:cTn id="860" fill="hold">
                            <p:stCondLst>
                              <p:cond delay="0"/>
                            </p:stCondLst>
                            <p:childTnLst>
                              <p:par>
                                <p:cTn id="8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3" fill="hold">
                      <p:stCondLst>
                        <p:cond delay="indefinite"/>
                      </p:stCondLst>
                      <p:childTnLst>
                        <p:par>
                          <p:cTn id="864" fill="hold">
                            <p:stCondLst>
                              <p:cond delay="0"/>
                            </p:stCondLst>
                            <p:childTnLst>
                              <p:par>
                                <p:cTn id="8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7" fill="hold">
                      <p:stCondLst>
                        <p:cond delay="indefinite"/>
                      </p:stCondLst>
                      <p:childTnLst>
                        <p:par>
                          <p:cTn id="868" fill="hold">
                            <p:stCondLst>
                              <p:cond delay="0"/>
                            </p:stCondLst>
                            <p:childTnLst>
                              <p:par>
                                <p:cTn id="8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1" fill="hold">
                      <p:stCondLst>
                        <p:cond delay="indefinite"/>
                      </p:stCondLst>
                      <p:childTnLst>
                        <p:par>
                          <p:cTn id="872" fill="hold">
                            <p:stCondLst>
                              <p:cond delay="0"/>
                            </p:stCondLst>
                            <p:childTnLst>
                              <p:par>
                                <p:cTn id="8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5" fill="hold">
                      <p:stCondLst>
                        <p:cond delay="indefinite"/>
                      </p:stCondLst>
                      <p:childTnLst>
                        <p:par>
                          <p:cTn id="876" fill="hold">
                            <p:stCondLst>
                              <p:cond delay="0"/>
                            </p:stCondLst>
                            <p:childTnLst>
                              <p:par>
                                <p:cTn id="8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9" fill="hold">
                      <p:stCondLst>
                        <p:cond delay="indefinite"/>
                      </p:stCondLst>
                      <p:childTnLst>
                        <p:par>
                          <p:cTn id="880" fill="hold">
                            <p:stCondLst>
                              <p:cond delay="0"/>
                            </p:stCondLst>
                            <p:childTnLst>
                              <p:par>
                                <p:cTn id="8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3" fill="hold">
                      <p:stCondLst>
                        <p:cond delay="indefinite"/>
                      </p:stCondLst>
                      <p:childTnLst>
                        <p:par>
                          <p:cTn id="884" fill="hold">
                            <p:stCondLst>
                              <p:cond delay="0"/>
                            </p:stCondLst>
                            <p:childTnLst>
                              <p:par>
                                <p:cTn id="8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7" fill="hold">
                      <p:stCondLst>
                        <p:cond delay="indefinite"/>
                      </p:stCondLst>
                      <p:childTnLst>
                        <p:par>
                          <p:cTn id="888" fill="hold">
                            <p:stCondLst>
                              <p:cond delay="0"/>
                            </p:stCondLst>
                            <p:childTnLst>
                              <p:par>
                                <p:cTn id="8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1" fill="hold">
                      <p:stCondLst>
                        <p:cond delay="indefinite"/>
                      </p:stCondLst>
                      <p:childTnLst>
                        <p:par>
                          <p:cTn id="892" fill="hold">
                            <p:stCondLst>
                              <p:cond delay="0"/>
                            </p:stCondLst>
                            <p:childTnLst>
                              <p:par>
                                <p:cTn id="8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5" fill="hold">
                      <p:stCondLst>
                        <p:cond delay="indefinite"/>
                      </p:stCondLst>
                      <p:childTnLst>
                        <p:par>
                          <p:cTn id="896" fill="hold">
                            <p:stCondLst>
                              <p:cond delay="0"/>
                            </p:stCondLst>
                            <p:childTnLst>
                              <p:par>
                                <p:cTn id="8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9" fill="hold">
                      <p:stCondLst>
                        <p:cond delay="indefinite"/>
                      </p:stCondLst>
                      <p:childTnLst>
                        <p:par>
                          <p:cTn id="900" fill="hold">
                            <p:stCondLst>
                              <p:cond delay="0"/>
                            </p:stCondLst>
                            <p:childTnLst>
                              <p:par>
                                <p:cTn id="9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3" fill="hold">
                      <p:stCondLst>
                        <p:cond delay="indefinite"/>
                      </p:stCondLst>
                      <p:childTnLst>
                        <p:par>
                          <p:cTn id="904" fill="hold">
                            <p:stCondLst>
                              <p:cond delay="0"/>
                            </p:stCondLst>
                            <p:childTnLst>
                              <p:par>
                                <p:cTn id="9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7" fill="hold">
                      <p:stCondLst>
                        <p:cond delay="indefinite"/>
                      </p:stCondLst>
                      <p:childTnLst>
                        <p:par>
                          <p:cTn id="908" fill="hold">
                            <p:stCondLst>
                              <p:cond delay="0"/>
                            </p:stCondLst>
                            <p:childTnLst>
                              <p:par>
                                <p:cTn id="9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1" fill="hold">
                      <p:stCondLst>
                        <p:cond delay="indefinite"/>
                      </p:stCondLst>
                      <p:childTnLst>
                        <p:par>
                          <p:cTn id="912" fill="hold">
                            <p:stCondLst>
                              <p:cond delay="0"/>
                            </p:stCondLst>
                            <p:childTnLst>
                              <p:par>
                                <p:cTn id="9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5" fill="hold">
                      <p:stCondLst>
                        <p:cond delay="indefinite"/>
                      </p:stCondLst>
                      <p:childTnLst>
                        <p:par>
                          <p:cTn id="916" fill="hold">
                            <p:stCondLst>
                              <p:cond delay="0"/>
                            </p:stCondLst>
                            <p:childTnLst>
                              <p:par>
                                <p:cTn id="9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9" fill="hold">
                      <p:stCondLst>
                        <p:cond delay="indefinite"/>
                      </p:stCondLst>
                      <p:childTnLst>
                        <p:par>
                          <p:cTn id="920" fill="hold">
                            <p:stCondLst>
                              <p:cond delay="0"/>
                            </p:stCondLst>
                            <p:childTnLst>
                              <p:par>
                                <p:cTn id="9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3" fill="hold">
                      <p:stCondLst>
                        <p:cond delay="indefinite"/>
                      </p:stCondLst>
                      <p:childTnLst>
                        <p:par>
                          <p:cTn id="924" fill="hold">
                            <p:stCondLst>
                              <p:cond delay="0"/>
                            </p:stCondLst>
                            <p:childTnLst>
                              <p:par>
                                <p:cTn id="9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7" fill="hold">
                      <p:stCondLst>
                        <p:cond delay="indefinite"/>
                      </p:stCondLst>
                      <p:childTnLst>
                        <p:par>
                          <p:cTn id="928" fill="hold">
                            <p:stCondLst>
                              <p:cond delay="0"/>
                            </p:stCondLst>
                            <p:childTnLst>
                              <p:par>
                                <p:cTn id="9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1" fill="hold">
                      <p:stCondLst>
                        <p:cond delay="indefinite"/>
                      </p:stCondLst>
                      <p:childTnLst>
                        <p:par>
                          <p:cTn id="932" fill="hold">
                            <p:stCondLst>
                              <p:cond delay="0"/>
                            </p:stCondLst>
                            <p:childTnLst>
                              <p:par>
                                <p:cTn id="9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5" fill="hold">
                      <p:stCondLst>
                        <p:cond delay="indefinite"/>
                      </p:stCondLst>
                      <p:childTnLst>
                        <p:par>
                          <p:cTn id="936" fill="hold">
                            <p:stCondLst>
                              <p:cond delay="0"/>
                            </p:stCondLst>
                            <p:childTnLst>
                              <p:par>
                                <p:cTn id="9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9" fill="hold">
                      <p:stCondLst>
                        <p:cond delay="indefinite"/>
                      </p:stCondLst>
                      <p:childTnLst>
                        <p:par>
                          <p:cTn id="940" fill="hold">
                            <p:stCondLst>
                              <p:cond delay="0"/>
                            </p:stCondLst>
                            <p:childTnLst>
                              <p:par>
                                <p:cTn id="9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3" fill="hold">
                      <p:stCondLst>
                        <p:cond delay="indefinite"/>
                      </p:stCondLst>
                      <p:childTnLst>
                        <p:par>
                          <p:cTn id="944" fill="hold">
                            <p:stCondLst>
                              <p:cond delay="0"/>
                            </p:stCondLst>
                            <p:childTnLst>
                              <p:par>
                                <p:cTn id="9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7" fill="hold">
                      <p:stCondLst>
                        <p:cond delay="indefinite"/>
                      </p:stCondLst>
                      <p:childTnLst>
                        <p:par>
                          <p:cTn id="948" fill="hold">
                            <p:stCondLst>
                              <p:cond delay="0"/>
                            </p:stCondLst>
                            <p:childTnLst>
                              <p:par>
                                <p:cTn id="9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1" fill="hold">
                      <p:stCondLst>
                        <p:cond delay="indefinite"/>
                      </p:stCondLst>
                      <p:childTnLst>
                        <p:par>
                          <p:cTn id="952" fill="hold">
                            <p:stCondLst>
                              <p:cond delay="0"/>
                            </p:stCondLst>
                            <p:childTnLst>
                              <p:par>
                                <p:cTn id="9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5" fill="hold">
                      <p:stCondLst>
                        <p:cond delay="indefinite"/>
                      </p:stCondLst>
                      <p:childTnLst>
                        <p:par>
                          <p:cTn id="956" fill="hold">
                            <p:stCondLst>
                              <p:cond delay="0"/>
                            </p:stCondLst>
                            <p:childTnLst>
                              <p:par>
                                <p:cTn id="9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9" fill="hold">
                      <p:stCondLst>
                        <p:cond delay="indefinite"/>
                      </p:stCondLst>
                      <p:childTnLst>
                        <p:par>
                          <p:cTn id="960" fill="hold">
                            <p:stCondLst>
                              <p:cond delay="0"/>
                            </p:stCondLst>
                            <p:childTnLst>
                              <p:par>
                                <p:cTn id="9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3" fill="hold">
                      <p:stCondLst>
                        <p:cond delay="indefinite"/>
                      </p:stCondLst>
                      <p:childTnLst>
                        <p:par>
                          <p:cTn id="964" fill="hold">
                            <p:stCondLst>
                              <p:cond delay="0"/>
                            </p:stCondLst>
                            <p:childTnLst>
                              <p:par>
                                <p:cTn id="9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7" fill="hold">
                      <p:stCondLst>
                        <p:cond delay="indefinite"/>
                      </p:stCondLst>
                      <p:childTnLst>
                        <p:par>
                          <p:cTn id="968" fill="hold">
                            <p:stCondLst>
                              <p:cond delay="0"/>
                            </p:stCondLst>
                            <p:childTnLst>
                              <p:par>
                                <p:cTn id="9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1" fill="hold">
                      <p:stCondLst>
                        <p:cond delay="indefinite"/>
                      </p:stCondLst>
                      <p:childTnLst>
                        <p:par>
                          <p:cTn id="972" fill="hold">
                            <p:stCondLst>
                              <p:cond delay="0"/>
                            </p:stCondLst>
                            <p:childTnLst>
                              <p:par>
                                <p:cTn id="9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5" fill="hold">
                      <p:stCondLst>
                        <p:cond delay="indefinite"/>
                      </p:stCondLst>
                      <p:childTnLst>
                        <p:par>
                          <p:cTn id="976" fill="hold">
                            <p:stCondLst>
                              <p:cond delay="0"/>
                            </p:stCondLst>
                            <p:childTnLst>
                              <p:par>
                                <p:cTn id="9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9" fill="hold">
                      <p:stCondLst>
                        <p:cond delay="indefinite"/>
                      </p:stCondLst>
                      <p:childTnLst>
                        <p:par>
                          <p:cTn id="980" fill="hold">
                            <p:stCondLst>
                              <p:cond delay="0"/>
                            </p:stCondLst>
                            <p:childTnLst>
                              <p:par>
                                <p:cTn id="9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3" fill="hold">
                      <p:stCondLst>
                        <p:cond delay="indefinite"/>
                      </p:stCondLst>
                      <p:childTnLst>
                        <p:par>
                          <p:cTn id="984" fill="hold">
                            <p:stCondLst>
                              <p:cond delay="0"/>
                            </p:stCondLst>
                            <p:childTnLst>
                              <p:par>
                                <p:cTn id="9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7" fill="hold">
                      <p:stCondLst>
                        <p:cond delay="indefinite"/>
                      </p:stCondLst>
                      <p:childTnLst>
                        <p:par>
                          <p:cTn id="988" fill="hold">
                            <p:stCondLst>
                              <p:cond delay="0"/>
                            </p:stCondLst>
                            <p:childTnLst>
                              <p:par>
                                <p:cTn id="9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1" fill="hold">
                      <p:stCondLst>
                        <p:cond delay="indefinite"/>
                      </p:stCondLst>
                      <p:childTnLst>
                        <p:par>
                          <p:cTn id="992" fill="hold">
                            <p:stCondLst>
                              <p:cond delay="0"/>
                            </p:stCondLst>
                            <p:childTnLst>
                              <p:par>
                                <p:cTn id="9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5" fill="hold">
                      <p:stCondLst>
                        <p:cond delay="indefinite"/>
                      </p:stCondLst>
                      <p:childTnLst>
                        <p:par>
                          <p:cTn id="996" fill="hold">
                            <p:stCondLst>
                              <p:cond delay="0"/>
                            </p:stCondLst>
                            <p:childTnLst>
                              <p:par>
                                <p:cTn id="9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9" fill="hold">
                      <p:stCondLst>
                        <p:cond delay="indefinite"/>
                      </p:stCondLst>
                      <p:childTnLst>
                        <p:par>
                          <p:cTn id="1000" fill="hold">
                            <p:stCondLst>
                              <p:cond delay="0"/>
                            </p:stCondLst>
                            <p:childTnLst>
                              <p:par>
                                <p:cTn id="10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3" fill="hold">
                      <p:stCondLst>
                        <p:cond delay="indefinite"/>
                      </p:stCondLst>
                      <p:childTnLst>
                        <p:par>
                          <p:cTn id="1004" fill="hold">
                            <p:stCondLst>
                              <p:cond delay="0"/>
                            </p:stCondLst>
                            <p:childTnLst>
                              <p:par>
                                <p:cTn id="10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7" fill="hold">
                      <p:stCondLst>
                        <p:cond delay="indefinite"/>
                      </p:stCondLst>
                      <p:childTnLst>
                        <p:par>
                          <p:cTn id="1008" fill="hold">
                            <p:stCondLst>
                              <p:cond delay="0"/>
                            </p:stCondLst>
                            <p:childTnLst>
                              <p:par>
                                <p:cTn id="10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1" fill="hold">
                      <p:stCondLst>
                        <p:cond delay="indefinite"/>
                      </p:stCondLst>
                      <p:childTnLst>
                        <p:par>
                          <p:cTn id="1012" fill="hold">
                            <p:stCondLst>
                              <p:cond delay="0"/>
                            </p:stCondLst>
                            <p:childTnLst>
                              <p:par>
                                <p:cTn id="10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5" fill="hold">
                      <p:stCondLst>
                        <p:cond delay="indefinite"/>
                      </p:stCondLst>
                      <p:childTnLst>
                        <p:par>
                          <p:cTn id="1016" fill="hold">
                            <p:stCondLst>
                              <p:cond delay="0"/>
                            </p:stCondLst>
                            <p:childTnLst>
                              <p:par>
                                <p:cTn id="10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9" fill="hold">
                      <p:stCondLst>
                        <p:cond delay="indefinite"/>
                      </p:stCondLst>
                      <p:childTnLst>
                        <p:par>
                          <p:cTn id="1020" fill="hold">
                            <p:stCondLst>
                              <p:cond delay="0"/>
                            </p:stCondLst>
                            <p:childTnLst>
                              <p:par>
                                <p:cTn id="10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3" fill="hold">
                      <p:stCondLst>
                        <p:cond delay="indefinite"/>
                      </p:stCondLst>
                      <p:childTnLst>
                        <p:par>
                          <p:cTn id="1024" fill="hold">
                            <p:stCondLst>
                              <p:cond delay="0"/>
                            </p:stCondLst>
                            <p:childTnLst>
                              <p:par>
                                <p:cTn id="10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7" fill="hold">
                      <p:stCondLst>
                        <p:cond delay="indefinite"/>
                      </p:stCondLst>
                      <p:childTnLst>
                        <p:par>
                          <p:cTn id="1028" fill="hold">
                            <p:stCondLst>
                              <p:cond delay="0"/>
                            </p:stCondLst>
                            <p:childTnLst>
                              <p:par>
                                <p:cTn id="10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1" fill="hold">
                      <p:stCondLst>
                        <p:cond delay="indefinite"/>
                      </p:stCondLst>
                      <p:childTnLst>
                        <p:par>
                          <p:cTn id="1032" fill="hold">
                            <p:stCondLst>
                              <p:cond delay="0"/>
                            </p:stCondLst>
                            <p:childTnLst>
                              <p:par>
                                <p:cTn id="10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5" fill="hold">
                      <p:stCondLst>
                        <p:cond delay="indefinite"/>
                      </p:stCondLst>
                      <p:childTnLst>
                        <p:par>
                          <p:cTn id="1036" fill="hold">
                            <p:stCondLst>
                              <p:cond delay="0"/>
                            </p:stCondLst>
                            <p:childTnLst>
                              <p:par>
                                <p:cTn id="10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9" fill="hold">
                      <p:stCondLst>
                        <p:cond delay="indefinite"/>
                      </p:stCondLst>
                      <p:childTnLst>
                        <p:par>
                          <p:cTn id="1040" fill="hold">
                            <p:stCondLst>
                              <p:cond delay="0"/>
                            </p:stCondLst>
                            <p:childTnLst>
                              <p:par>
                                <p:cTn id="10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3" fill="hold">
                      <p:stCondLst>
                        <p:cond delay="indefinite"/>
                      </p:stCondLst>
                      <p:childTnLst>
                        <p:par>
                          <p:cTn id="1044" fill="hold">
                            <p:stCondLst>
                              <p:cond delay="0"/>
                            </p:stCondLst>
                            <p:childTnLst>
                              <p:par>
                                <p:cTn id="10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7" fill="hold">
                      <p:stCondLst>
                        <p:cond delay="indefinite"/>
                      </p:stCondLst>
                      <p:childTnLst>
                        <p:par>
                          <p:cTn id="1048" fill="hold">
                            <p:stCondLst>
                              <p:cond delay="0"/>
                            </p:stCondLst>
                            <p:childTnLst>
                              <p:par>
                                <p:cTn id="10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1" fill="hold">
                      <p:stCondLst>
                        <p:cond delay="indefinite"/>
                      </p:stCondLst>
                      <p:childTnLst>
                        <p:par>
                          <p:cTn id="1052" fill="hold">
                            <p:stCondLst>
                              <p:cond delay="0"/>
                            </p:stCondLst>
                            <p:childTnLst>
                              <p:par>
                                <p:cTn id="10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5" fill="hold">
                      <p:stCondLst>
                        <p:cond delay="indefinite"/>
                      </p:stCondLst>
                      <p:childTnLst>
                        <p:par>
                          <p:cTn id="1056" fill="hold">
                            <p:stCondLst>
                              <p:cond delay="0"/>
                            </p:stCondLst>
                            <p:childTnLst>
                              <p:par>
                                <p:cTn id="10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9" fill="hold">
                      <p:stCondLst>
                        <p:cond delay="indefinite"/>
                      </p:stCondLst>
                      <p:childTnLst>
                        <p:par>
                          <p:cTn id="1060" fill="hold">
                            <p:stCondLst>
                              <p:cond delay="0"/>
                            </p:stCondLst>
                            <p:childTnLst>
                              <p:par>
                                <p:cTn id="10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3" fill="hold">
                      <p:stCondLst>
                        <p:cond delay="indefinite"/>
                      </p:stCondLst>
                      <p:childTnLst>
                        <p:par>
                          <p:cTn id="1064" fill="hold">
                            <p:stCondLst>
                              <p:cond delay="0"/>
                            </p:stCondLst>
                            <p:childTnLst>
                              <p:par>
                                <p:cTn id="10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7" fill="hold">
                      <p:stCondLst>
                        <p:cond delay="indefinite"/>
                      </p:stCondLst>
                      <p:childTnLst>
                        <p:par>
                          <p:cTn id="1068" fill="hold">
                            <p:stCondLst>
                              <p:cond delay="0"/>
                            </p:stCondLst>
                            <p:childTnLst>
                              <p:par>
                                <p:cTn id="10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1" fill="hold">
                      <p:stCondLst>
                        <p:cond delay="indefinite"/>
                      </p:stCondLst>
                      <p:childTnLst>
                        <p:par>
                          <p:cTn id="1072" fill="hold">
                            <p:stCondLst>
                              <p:cond delay="0"/>
                            </p:stCondLst>
                            <p:childTnLst>
                              <p:par>
                                <p:cTn id="10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5" fill="hold">
                      <p:stCondLst>
                        <p:cond delay="indefinite"/>
                      </p:stCondLst>
                      <p:childTnLst>
                        <p:par>
                          <p:cTn id="1076" fill="hold">
                            <p:stCondLst>
                              <p:cond delay="0"/>
                            </p:stCondLst>
                            <p:childTnLst>
                              <p:par>
                                <p:cTn id="10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9" fill="hold">
                      <p:stCondLst>
                        <p:cond delay="indefinite"/>
                      </p:stCondLst>
                      <p:childTnLst>
                        <p:par>
                          <p:cTn id="1080" fill="hold">
                            <p:stCondLst>
                              <p:cond delay="0"/>
                            </p:stCondLst>
                            <p:childTnLst>
                              <p:par>
                                <p:cTn id="10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3" fill="hold">
                      <p:stCondLst>
                        <p:cond delay="indefinite"/>
                      </p:stCondLst>
                      <p:childTnLst>
                        <p:par>
                          <p:cTn id="1084" fill="hold">
                            <p:stCondLst>
                              <p:cond delay="0"/>
                            </p:stCondLst>
                            <p:childTnLst>
                              <p:par>
                                <p:cTn id="10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7" fill="hold">
                      <p:stCondLst>
                        <p:cond delay="indefinite"/>
                      </p:stCondLst>
                      <p:childTnLst>
                        <p:par>
                          <p:cTn id="1088" fill="hold">
                            <p:stCondLst>
                              <p:cond delay="0"/>
                            </p:stCondLst>
                            <p:childTnLst>
                              <p:par>
                                <p:cTn id="10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1" fill="hold">
                      <p:stCondLst>
                        <p:cond delay="indefinite"/>
                      </p:stCondLst>
                      <p:childTnLst>
                        <p:par>
                          <p:cTn id="1092" fill="hold">
                            <p:stCondLst>
                              <p:cond delay="0"/>
                            </p:stCondLst>
                            <p:childTnLst>
                              <p:par>
                                <p:cTn id="10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5" fill="hold">
                      <p:stCondLst>
                        <p:cond delay="indefinite"/>
                      </p:stCondLst>
                      <p:childTnLst>
                        <p:par>
                          <p:cTn id="1096" fill="hold">
                            <p:stCondLst>
                              <p:cond delay="0"/>
                            </p:stCondLst>
                            <p:childTnLst>
                              <p:par>
                                <p:cTn id="10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9" fill="hold">
                      <p:stCondLst>
                        <p:cond delay="indefinite"/>
                      </p:stCondLst>
                      <p:childTnLst>
                        <p:par>
                          <p:cTn id="1100" fill="hold">
                            <p:stCondLst>
                              <p:cond delay="0"/>
                            </p:stCondLst>
                            <p:childTnLst>
                              <p:par>
                                <p:cTn id="1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3" fill="hold">
                      <p:stCondLst>
                        <p:cond delay="indefinite"/>
                      </p:stCondLst>
                      <p:childTnLst>
                        <p:par>
                          <p:cTn id="1104" fill="hold">
                            <p:stCondLst>
                              <p:cond delay="0"/>
                            </p:stCondLst>
                            <p:childTnLst>
                              <p:par>
                                <p:cTn id="1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7" fill="hold">
                      <p:stCondLst>
                        <p:cond delay="indefinite"/>
                      </p:stCondLst>
                      <p:childTnLst>
                        <p:par>
                          <p:cTn id="1108" fill="hold">
                            <p:stCondLst>
                              <p:cond delay="0"/>
                            </p:stCondLst>
                            <p:childTnLst>
                              <p:par>
                                <p:cTn id="1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1" fill="hold">
                      <p:stCondLst>
                        <p:cond delay="indefinite"/>
                      </p:stCondLst>
                      <p:childTnLst>
                        <p:par>
                          <p:cTn id="1112" fill="hold">
                            <p:stCondLst>
                              <p:cond delay="0"/>
                            </p:stCondLst>
                            <p:childTnLst>
                              <p:par>
                                <p:cTn id="1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5" fill="hold">
                      <p:stCondLst>
                        <p:cond delay="indefinite"/>
                      </p:stCondLst>
                      <p:childTnLst>
                        <p:par>
                          <p:cTn id="1116" fill="hold">
                            <p:stCondLst>
                              <p:cond delay="0"/>
                            </p:stCondLst>
                            <p:childTnLst>
                              <p:par>
                                <p:cTn id="1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9" fill="hold">
                      <p:stCondLst>
                        <p:cond delay="indefinite"/>
                      </p:stCondLst>
                      <p:childTnLst>
                        <p:par>
                          <p:cTn id="1120" fill="hold">
                            <p:stCondLst>
                              <p:cond delay="0"/>
                            </p:stCondLst>
                            <p:childTnLst>
                              <p:par>
                                <p:cTn id="1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3" fill="hold">
                      <p:stCondLst>
                        <p:cond delay="indefinite"/>
                      </p:stCondLst>
                      <p:childTnLst>
                        <p:par>
                          <p:cTn id="1124" fill="hold">
                            <p:stCondLst>
                              <p:cond delay="0"/>
                            </p:stCondLst>
                            <p:childTnLst>
                              <p:par>
                                <p:cTn id="1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7" fill="hold">
                      <p:stCondLst>
                        <p:cond delay="indefinite"/>
                      </p:stCondLst>
                      <p:childTnLst>
                        <p:par>
                          <p:cTn id="1128" fill="hold">
                            <p:stCondLst>
                              <p:cond delay="0"/>
                            </p:stCondLst>
                            <p:childTnLst>
                              <p:par>
                                <p:cTn id="1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1" fill="hold">
                      <p:stCondLst>
                        <p:cond delay="indefinite"/>
                      </p:stCondLst>
                      <p:childTnLst>
                        <p:par>
                          <p:cTn id="1132" fill="hold">
                            <p:stCondLst>
                              <p:cond delay="0"/>
                            </p:stCondLst>
                            <p:childTnLst>
                              <p:par>
                                <p:cTn id="1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5" fill="hold">
                      <p:stCondLst>
                        <p:cond delay="indefinite"/>
                      </p:stCondLst>
                      <p:childTnLst>
                        <p:par>
                          <p:cTn id="1136" fill="hold">
                            <p:stCondLst>
                              <p:cond delay="0"/>
                            </p:stCondLst>
                            <p:childTnLst>
                              <p:par>
                                <p:cTn id="1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9" fill="hold">
                      <p:stCondLst>
                        <p:cond delay="indefinite"/>
                      </p:stCondLst>
                      <p:childTnLst>
                        <p:par>
                          <p:cTn id="1140" fill="hold">
                            <p:stCondLst>
                              <p:cond delay="0"/>
                            </p:stCondLst>
                            <p:childTnLst>
                              <p:par>
                                <p:cTn id="1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3" fill="hold">
                      <p:stCondLst>
                        <p:cond delay="indefinite"/>
                      </p:stCondLst>
                      <p:childTnLst>
                        <p:par>
                          <p:cTn id="1144" fill="hold">
                            <p:stCondLst>
                              <p:cond delay="0"/>
                            </p:stCondLst>
                            <p:childTnLst>
                              <p:par>
                                <p:cTn id="1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7" fill="hold">
                      <p:stCondLst>
                        <p:cond delay="indefinite"/>
                      </p:stCondLst>
                      <p:childTnLst>
                        <p:par>
                          <p:cTn id="1148" fill="hold">
                            <p:stCondLst>
                              <p:cond delay="0"/>
                            </p:stCondLst>
                            <p:childTnLst>
                              <p:par>
                                <p:cTn id="1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1" fill="hold">
                      <p:stCondLst>
                        <p:cond delay="indefinite"/>
                      </p:stCondLst>
                      <p:childTnLst>
                        <p:par>
                          <p:cTn id="1152" fill="hold">
                            <p:stCondLst>
                              <p:cond delay="0"/>
                            </p:stCondLst>
                            <p:childTnLst>
                              <p:par>
                                <p:cTn id="1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5" fill="hold">
                      <p:stCondLst>
                        <p:cond delay="indefinite"/>
                      </p:stCondLst>
                      <p:childTnLst>
                        <p:par>
                          <p:cTn id="1156" fill="hold">
                            <p:stCondLst>
                              <p:cond delay="0"/>
                            </p:stCondLst>
                            <p:childTnLst>
                              <p:par>
                                <p:cTn id="1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9" fill="hold">
                      <p:stCondLst>
                        <p:cond delay="indefinite"/>
                      </p:stCondLst>
                      <p:childTnLst>
                        <p:par>
                          <p:cTn id="1160" fill="hold">
                            <p:stCondLst>
                              <p:cond delay="0"/>
                            </p:stCondLst>
                            <p:childTnLst>
                              <p:par>
                                <p:cTn id="1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3" fill="hold">
                      <p:stCondLst>
                        <p:cond delay="indefinite"/>
                      </p:stCondLst>
                      <p:childTnLst>
                        <p:par>
                          <p:cTn id="1164" fill="hold">
                            <p:stCondLst>
                              <p:cond delay="0"/>
                            </p:stCondLst>
                            <p:childTnLst>
                              <p:par>
                                <p:cTn id="1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7" fill="hold">
                      <p:stCondLst>
                        <p:cond delay="indefinite"/>
                      </p:stCondLst>
                      <p:childTnLst>
                        <p:par>
                          <p:cTn id="1168" fill="hold">
                            <p:stCondLst>
                              <p:cond delay="0"/>
                            </p:stCondLst>
                            <p:childTnLst>
                              <p:par>
                                <p:cTn id="1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1" fill="hold">
                      <p:stCondLst>
                        <p:cond delay="indefinite"/>
                      </p:stCondLst>
                      <p:childTnLst>
                        <p:par>
                          <p:cTn id="1172" fill="hold">
                            <p:stCondLst>
                              <p:cond delay="0"/>
                            </p:stCondLst>
                            <p:childTnLst>
                              <p:par>
                                <p:cTn id="1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5" fill="hold">
                      <p:stCondLst>
                        <p:cond delay="indefinite"/>
                      </p:stCondLst>
                      <p:childTnLst>
                        <p:par>
                          <p:cTn id="1176" fill="hold">
                            <p:stCondLst>
                              <p:cond delay="0"/>
                            </p:stCondLst>
                            <p:childTnLst>
                              <p:par>
                                <p:cTn id="1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9" fill="hold">
                      <p:stCondLst>
                        <p:cond delay="indefinite"/>
                      </p:stCondLst>
                      <p:childTnLst>
                        <p:par>
                          <p:cTn id="1180" fill="hold">
                            <p:stCondLst>
                              <p:cond delay="0"/>
                            </p:stCondLst>
                            <p:childTnLst>
                              <p:par>
                                <p:cTn id="1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3" fill="hold">
                      <p:stCondLst>
                        <p:cond delay="indefinite"/>
                      </p:stCondLst>
                      <p:childTnLst>
                        <p:par>
                          <p:cTn id="1184" fill="hold">
                            <p:stCondLst>
                              <p:cond delay="0"/>
                            </p:stCondLst>
                            <p:childTnLst>
                              <p:par>
                                <p:cTn id="1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7" fill="hold">
                      <p:stCondLst>
                        <p:cond delay="indefinite"/>
                      </p:stCondLst>
                      <p:childTnLst>
                        <p:par>
                          <p:cTn id="1188" fill="hold">
                            <p:stCondLst>
                              <p:cond delay="0"/>
                            </p:stCondLst>
                            <p:childTnLst>
                              <p:par>
                                <p:cTn id="1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1" fill="hold">
                      <p:stCondLst>
                        <p:cond delay="indefinite"/>
                      </p:stCondLst>
                      <p:childTnLst>
                        <p:par>
                          <p:cTn id="1192" fill="hold">
                            <p:stCondLst>
                              <p:cond delay="0"/>
                            </p:stCondLst>
                            <p:childTnLst>
                              <p:par>
                                <p:cTn id="1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5" fill="hold">
                      <p:stCondLst>
                        <p:cond delay="indefinite"/>
                      </p:stCondLst>
                      <p:childTnLst>
                        <p:par>
                          <p:cTn id="1196" fill="hold">
                            <p:stCondLst>
                              <p:cond delay="0"/>
                            </p:stCondLst>
                            <p:childTnLst>
                              <p:par>
                                <p:cTn id="11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9" fill="hold">
                      <p:stCondLst>
                        <p:cond delay="indefinite"/>
                      </p:stCondLst>
                      <p:childTnLst>
                        <p:par>
                          <p:cTn id="1200" fill="hold">
                            <p:stCondLst>
                              <p:cond delay="0"/>
                            </p:stCondLst>
                            <p:childTnLst>
                              <p:par>
                                <p:cTn id="12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3" fill="hold">
                      <p:stCondLst>
                        <p:cond delay="indefinite"/>
                      </p:stCondLst>
                      <p:childTnLst>
                        <p:par>
                          <p:cTn id="1204" fill="hold">
                            <p:stCondLst>
                              <p:cond delay="0"/>
                            </p:stCondLst>
                            <p:childTnLst>
                              <p:par>
                                <p:cTn id="12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7" fill="hold">
                      <p:stCondLst>
                        <p:cond delay="indefinite"/>
                      </p:stCondLst>
                      <p:childTnLst>
                        <p:par>
                          <p:cTn id="1208" fill="hold">
                            <p:stCondLst>
                              <p:cond delay="0"/>
                            </p:stCondLst>
                            <p:childTnLst>
                              <p:par>
                                <p:cTn id="1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1" fill="hold">
                      <p:stCondLst>
                        <p:cond delay="indefinite"/>
                      </p:stCondLst>
                      <p:childTnLst>
                        <p:par>
                          <p:cTn id="1212" fill="hold">
                            <p:stCondLst>
                              <p:cond delay="0"/>
                            </p:stCondLst>
                            <p:childTnLst>
                              <p:par>
                                <p:cTn id="12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5" fill="hold">
                      <p:stCondLst>
                        <p:cond delay="indefinite"/>
                      </p:stCondLst>
                      <p:childTnLst>
                        <p:par>
                          <p:cTn id="1216" fill="hold">
                            <p:stCondLst>
                              <p:cond delay="0"/>
                            </p:stCondLst>
                            <p:childTnLst>
                              <p:par>
                                <p:cTn id="12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9" fill="hold">
                      <p:stCondLst>
                        <p:cond delay="indefinite"/>
                      </p:stCondLst>
                      <p:childTnLst>
                        <p:par>
                          <p:cTn id="1220" fill="hold">
                            <p:stCondLst>
                              <p:cond delay="0"/>
                            </p:stCondLst>
                            <p:childTnLst>
                              <p:par>
                                <p:cTn id="12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3" fill="hold">
                      <p:stCondLst>
                        <p:cond delay="indefinite"/>
                      </p:stCondLst>
                      <p:childTnLst>
                        <p:par>
                          <p:cTn id="1224" fill="hold">
                            <p:stCondLst>
                              <p:cond delay="0"/>
                            </p:stCondLst>
                            <p:childTnLst>
                              <p:par>
                                <p:cTn id="12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7" fill="hold">
                      <p:stCondLst>
                        <p:cond delay="indefinite"/>
                      </p:stCondLst>
                      <p:childTnLst>
                        <p:par>
                          <p:cTn id="1228" fill="hold">
                            <p:stCondLst>
                              <p:cond delay="0"/>
                            </p:stCondLst>
                            <p:childTnLst>
                              <p:par>
                                <p:cTn id="12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1" fill="hold">
                      <p:stCondLst>
                        <p:cond delay="indefinite"/>
                      </p:stCondLst>
                      <p:childTnLst>
                        <p:par>
                          <p:cTn id="1232" fill="hold">
                            <p:stCondLst>
                              <p:cond delay="0"/>
                            </p:stCondLst>
                            <p:childTnLst>
                              <p:par>
                                <p:cTn id="12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5" fill="hold">
                      <p:stCondLst>
                        <p:cond delay="indefinite"/>
                      </p:stCondLst>
                      <p:childTnLst>
                        <p:par>
                          <p:cTn id="1236" fill="hold">
                            <p:stCondLst>
                              <p:cond delay="0"/>
                            </p:stCondLst>
                            <p:childTnLst>
                              <p:par>
                                <p:cTn id="12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9" fill="hold">
                      <p:stCondLst>
                        <p:cond delay="indefinite"/>
                      </p:stCondLst>
                      <p:childTnLst>
                        <p:par>
                          <p:cTn id="1240" fill="hold">
                            <p:stCondLst>
                              <p:cond delay="0"/>
                            </p:stCondLst>
                            <p:childTnLst>
                              <p:par>
                                <p:cTn id="12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3" fill="hold">
                      <p:stCondLst>
                        <p:cond delay="indefinite"/>
                      </p:stCondLst>
                      <p:childTnLst>
                        <p:par>
                          <p:cTn id="1244" fill="hold">
                            <p:stCondLst>
                              <p:cond delay="0"/>
                            </p:stCondLst>
                            <p:childTnLst>
                              <p:par>
                                <p:cTn id="12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7" fill="hold">
                      <p:stCondLst>
                        <p:cond delay="indefinite"/>
                      </p:stCondLst>
                      <p:childTnLst>
                        <p:par>
                          <p:cTn id="1248" fill="hold">
                            <p:stCondLst>
                              <p:cond delay="0"/>
                            </p:stCondLst>
                            <p:childTnLst>
                              <p:par>
                                <p:cTn id="12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1" fill="hold">
                      <p:stCondLst>
                        <p:cond delay="indefinite"/>
                      </p:stCondLst>
                      <p:childTnLst>
                        <p:par>
                          <p:cTn id="1252" fill="hold">
                            <p:stCondLst>
                              <p:cond delay="0"/>
                            </p:stCondLst>
                            <p:childTnLst>
                              <p:par>
                                <p:cTn id="12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5" fill="hold">
                      <p:stCondLst>
                        <p:cond delay="indefinite"/>
                      </p:stCondLst>
                      <p:childTnLst>
                        <p:par>
                          <p:cTn id="1256" fill="hold">
                            <p:stCondLst>
                              <p:cond delay="0"/>
                            </p:stCondLst>
                            <p:childTnLst>
                              <p:par>
                                <p:cTn id="12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9" fill="hold">
                      <p:stCondLst>
                        <p:cond delay="indefinite"/>
                      </p:stCondLst>
                      <p:childTnLst>
                        <p:par>
                          <p:cTn id="1260" fill="hold">
                            <p:stCondLst>
                              <p:cond delay="0"/>
                            </p:stCondLst>
                            <p:childTnLst>
                              <p:par>
                                <p:cTn id="12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3" fill="hold">
                      <p:stCondLst>
                        <p:cond delay="indefinite"/>
                      </p:stCondLst>
                      <p:childTnLst>
                        <p:par>
                          <p:cTn id="1264" fill="hold">
                            <p:stCondLst>
                              <p:cond delay="0"/>
                            </p:stCondLst>
                            <p:childTnLst>
                              <p:par>
                                <p:cTn id="12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7" fill="hold">
                      <p:stCondLst>
                        <p:cond delay="indefinite"/>
                      </p:stCondLst>
                      <p:childTnLst>
                        <p:par>
                          <p:cTn id="1268" fill="hold">
                            <p:stCondLst>
                              <p:cond delay="0"/>
                            </p:stCondLst>
                            <p:childTnLst>
                              <p:par>
                                <p:cTn id="12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1" fill="hold">
                      <p:stCondLst>
                        <p:cond delay="indefinite"/>
                      </p:stCondLst>
                      <p:childTnLst>
                        <p:par>
                          <p:cTn id="1272" fill="hold">
                            <p:stCondLst>
                              <p:cond delay="0"/>
                            </p:stCondLst>
                            <p:childTnLst>
                              <p:par>
                                <p:cTn id="12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5" fill="hold">
                      <p:stCondLst>
                        <p:cond delay="indefinite"/>
                      </p:stCondLst>
                      <p:childTnLst>
                        <p:par>
                          <p:cTn id="1276" fill="hold">
                            <p:stCondLst>
                              <p:cond delay="0"/>
                            </p:stCondLst>
                            <p:childTnLst>
                              <p:par>
                                <p:cTn id="12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9" fill="hold">
                      <p:stCondLst>
                        <p:cond delay="indefinite"/>
                      </p:stCondLst>
                      <p:childTnLst>
                        <p:par>
                          <p:cTn id="1280" fill="hold">
                            <p:stCondLst>
                              <p:cond delay="0"/>
                            </p:stCondLst>
                            <p:childTnLst>
                              <p:par>
                                <p:cTn id="12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3" fill="hold">
                      <p:stCondLst>
                        <p:cond delay="indefinite"/>
                      </p:stCondLst>
                      <p:childTnLst>
                        <p:par>
                          <p:cTn id="1284" fill="hold">
                            <p:stCondLst>
                              <p:cond delay="0"/>
                            </p:stCondLst>
                            <p:childTnLst>
                              <p:par>
                                <p:cTn id="12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7" fill="hold">
                      <p:stCondLst>
                        <p:cond delay="indefinite"/>
                      </p:stCondLst>
                      <p:childTnLst>
                        <p:par>
                          <p:cTn id="1288" fill="hold">
                            <p:stCondLst>
                              <p:cond delay="0"/>
                            </p:stCondLst>
                            <p:childTnLst>
                              <p:par>
                                <p:cTn id="12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1" fill="hold">
                      <p:stCondLst>
                        <p:cond delay="indefinite"/>
                      </p:stCondLst>
                      <p:childTnLst>
                        <p:par>
                          <p:cTn id="1292" fill="hold">
                            <p:stCondLst>
                              <p:cond delay="0"/>
                            </p:stCondLst>
                            <p:childTnLst>
                              <p:par>
                                <p:cTn id="12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5" fill="hold">
                      <p:stCondLst>
                        <p:cond delay="indefinite"/>
                      </p:stCondLst>
                      <p:childTnLst>
                        <p:par>
                          <p:cTn id="1296" fill="hold">
                            <p:stCondLst>
                              <p:cond delay="0"/>
                            </p:stCondLst>
                            <p:childTnLst>
                              <p:par>
                                <p:cTn id="12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9" fill="hold">
                      <p:stCondLst>
                        <p:cond delay="indefinite"/>
                      </p:stCondLst>
                      <p:childTnLst>
                        <p:par>
                          <p:cTn id="1300" fill="hold">
                            <p:stCondLst>
                              <p:cond delay="0"/>
                            </p:stCondLst>
                            <p:childTnLst>
                              <p:par>
                                <p:cTn id="13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3" fill="hold">
                      <p:stCondLst>
                        <p:cond delay="indefinite"/>
                      </p:stCondLst>
                      <p:childTnLst>
                        <p:par>
                          <p:cTn id="1304" fill="hold">
                            <p:stCondLst>
                              <p:cond delay="0"/>
                            </p:stCondLst>
                            <p:childTnLst>
                              <p:par>
                                <p:cTn id="13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7" fill="hold">
                      <p:stCondLst>
                        <p:cond delay="indefinite"/>
                      </p:stCondLst>
                      <p:childTnLst>
                        <p:par>
                          <p:cTn id="1308" fill="hold">
                            <p:stCondLst>
                              <p:cond delay="0"/>
                            </p:stCondLst>
                            <p:childTnLst>
                              <p:par>
                                <p:cTn id="13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1" fill="hold">
                      <p:stCondLst>
                        <p:cond delay="indefinite"/>
                      </p:stCondLst>
                      <p:childTnLst>
                        <p:par>
                          <p:cTn id="1312" fill="hold">
                            <p:stCondLst>
                              <p:cond delay="0"/>
                            </p:stCondLst>
                            <p:childTnLst>
                              <p:par>
                                <p:cTn id="13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5" fill="hold">
                      <p:stCondLst>
                        <p:cond delay="indefinite"/>
                      </p:stCondLst>
                      <p:childTnLst>
                        <p:par>
                          <p:cTn id="1316" fill="hold">
                            <p:stCondLst>
                              <p:cond delay="0"/>
                            </p:stCondLst>
                            <p:childTnLst>
                              <p:par>
                                <p:cTn id="13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9" fill="hold">
                      <p:stCondLst>
                        <p:cond delay="indefinite"/>
                      </p:stCondLst>
                      <p:childTnLst>
                        <p:par>
                          <p:cTn id="1320" fill="hold">
                            <p:stCondLst>
                              <p:cond delay="0"/>
                            </p:stCondLst>
                            <p:childTnLst>
                              <p:par>
                                <p:cTn id="13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3" fill="hold">
                      <p:stCondLst>
                        <p:cond delay="indefinite"/>
                      </p:stCondLst>
                      <p:childTnLst>
                        <p:par>
                          <p:cTn id="1324" fill="hold">
                            <p:stCondLst>
                              <p:cond delay="0"/>
                            </p:stCondLst>
                            <p:childTnLst>
                              <p:par>
                                <p:cTn id="13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7" fill="hold">
                      <p:stCondLst>
                        <p:cond delay="indefinite"/>
                      </p:stCondLst>
                      <p:childTnLst>
                        <p:par>
                          <p:cTn id="1328" fill="hold">
                            <p:stCondLst>
                              <p:cond delay="0"/>
                            </p:stCondLst>
                            <p:childTnLst>
                              <p:par>
                                <p:cTn id="13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1" fill="hold">
                      <p:stCondLst>
                        <p:cond delay="indefinite"/>
                      </p:stCondLst>
                      <p:childTnLst>
                        <p:par>
                          <p:cTn id="1332" fill="hold">
                            <p:stCondLst>
                              <p:cond delay="0"/>
                            </p:stCondLst>
                            <p:childTnLst>
                              <p:par>
                                <p:cTn id="13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5" fill="hold">
                      <p:stCondLst>
                        <p:cond delay="indefinite"/>
                      </p:stCondLst>
                      <p:childTnLst>
                        <p:par>
                          <p:cTn id="1336" fill="hold">
                            <p:stCondLst>
                              <p:cond delay="0"/>
                            </p:stCondLst>
                            <p:childTnLst>
                              <p:par>
                                <p:cTn id="13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9" fill="hold">
                      <p:stCondLst>
                        <p:cond delay="indefinite"/>
                      </p:stCondLst>
                      <p:childTnLst>
                        <p:par>
                          <p:cTn id="1340" fill="hold">
                            <p:stCondLst>
                              <p:cond delay="0"/>
                            </p:stCondLst>
                            <p:childTnLst>
                              <p:par>
                                <p:cTn id="13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3" fill="hold">
                      <p:stCondLst>
                        <p:cond delay="indefinite"/>
                      </p:stCondLst>
                      <p:childTnLst>
                        <p:par>
                          <p:cTn id="1344" fill="hold">
                            <p:stCondLst>
                              <p:cond delay="0"/>
                            </p:stCondLst>
                            <p:childTnLst>
                              <p:par>
                                <p:cTn id="13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7" fill="hold">
                      <p:stCondLst>
                        <p:cond delay="indefinite"/>
                      </p:stCondLst>
                      <p:childTnLst>
                        <p:par>
                          <p:cTn id="1348" fill="hold">
                            <p:stCondLst>
                              <p:cond delay="0"/>
                            </p:stCondLst>
                            <p:childTnLst>
                              <p:par>
                                <p:cTn id="13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1" fill="hold">
                      <p:stCondLst>
                        <p:cond delay="indefinite"/>
                      </p:stCondLst>
                      <p:childTnLst>
                        <p:par>
                          <p:cTn id="1352" fill="hold">
                            <p:stCondLst>
                              <p:cond delay="0"/>
                            </p:stCondLst>
                            <p:childTnLst>
                              <p:par>
                                <p:cTn id="13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5" fill="hold">
                      <p:stCondLst>
                        <p:cond delay="indefinite"/>
                      </p:stCondLst>
                      <p:childTnLst>
                        <p:par>
                          <p:cTn id="1356" fill="hold">
                            <p:stCondLst>
                              <p:cond delay="0"/>
                            </p:stCondLst>
                            <p:childTnLst>
                              <p:par>
                                <p:cTn id="13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9" fill="hold">
                      <p:stCondLst>
                        <p:cond delay="indefinite"/>
                      </p:stCondLst>
                      <p:childTnLst>
                        <p:par>
                          <p:cTn id="1360" fill="hold">
                            <p:stCondLst>
                              <p:cond delay="0"/>
                            </p:stCondLst>
                            <p:childTnLst>
                              <p:par>
                                <p:cTn id="13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3" fill="hold">
                      <p:stCondLst>
                        <p:cond delay="indefinite"/>
                      </p:stCondLst>
                      <p:childTnLst>
                        <p:par>
                          <p:cTn id="1364" fill="hold">
                            <p:stCondLst>
                              <p:cond delay="0"/>
                            </p:stCondLst>
                            <p:childTnLst>
                              <p:par>
                                <p:cTn id="13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7" fill="hold">
                      <p:stCondLst>
                        <p:cond delay="indefinite"/>
                      </p:stCondLst>
                      <p:childTnLst>
                        <p:par>
                          <p:cTn id="1368" fill="hold">
                            <p:stCondLst>
                              <p:cond delay="0"/>
                            </p:stCondLst>
                            <p:childTnLst>
                              <p:par>
                                <p:cTn id="13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1" fill="hold">
                      <p:stCondLst>
                        <p:cond delay="indefinite"/>
                      </p:stCondLst>
                      <p:childTnLst>
                        <p:par>
                          <p:cTn id="1372" fill="hold">
                            <p:stCondLst>
                              <p:cond delay="0"/>
                            </p:stCondLst>
                            <p:childTnLst>
                              <p:par>
                                <p:cTn id="13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5" fill="hold">
                      <p:stCondLst>
                        <p:cond delay="indefinite"/>
                      </p:stCondLst>
                      <p:childTnLst>
                        <p:par>
                          <p:cTn id="1376" fill="hold">
                            <p:stCondLst>
                              <p:cond delay="0"/>
                            </p:stCondLst>
                            <p:childTnLst>
                              <p:par>
                                <p:cTn id="13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9" fill="hold">
                      <p:stCondLst>
                        <p:cond delay="indefinite"/>
                      </p:stCondLst>
                      <p:childTnLst>
                        <p:par>
                          <p:cTn id="1380" fill="hold">
                            <p:stCondLst>
                              <p:cond delay="0"/>
                            </p:stCondLst>
                            <p:childTnLst>
                              <p:par>
                                <p:cTn id="13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3" fill="hold">
                      <p:stCondLst>
                        <p:cond delay="indefinite"/>
                      </p:stCondLst>
                      <p:childTnLst>
                        <p:par>
                          <p:cTn id="1384" fill="hold">
                            <p:stCondLst>
                              <p:cond delay="0"/>
                            </p:stCondLst>
                            <p:childTnLst>
                              <p:par>
                                <p:cTn id="13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7" fill="hold">
                      <p:stCondLst>
                        <p:cond delay="indefinite"/>
                      </p:stCondLst>
                      <p:childTnLst>
                        <p:par>
                          <p:cTn id="1388" fill="hold">
                            <p:stCondLst>
                              <p:cond delay="0"/>
                            </p:stCondLst>
                            <p:childTnLst>
                              <p:par>
                                <p:cTn id="13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1" fill="hold">
                      <p:stCondLst>
                        <p:cond delay="indefinite"/>
                      </p:stCondLst>
                      <p:childTnLst>
                        <p:par>
                          <p:cTn id="1392" fill="hold">
                            <p:stCondLst>
                              <p:cond delay="0"/>
                            </p:stCondLst>
                            <p:childTnLst>
                              <p:par>
                                <p:cTn id="13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5" fill="hold">
                      <p:stCondLst>
                        <p:cond delay="indefinite"/>
                      </p:stCondLst>
                      <p:childTnLst>
                        <p:par>
                          <p:cTn id="1396" fill="hold">
                            <p:stCondLst>
                              <p:cond delay="0"/>
                            </p:stCondLst>
                            <p:childTnLst>
                              <p:par>
                                <p:cTn id="13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9" fill="hold">
                      <p:stCondLst>
                        <p:cond delay="indefinite"/>
                      </p:stCondLst>
                      <p:childTnLst>
                        <p:par>
                          <p:cTn id="1400" fill="hold">
                            <p:stCondLst>
                              <p:cond delay="0"/>
                            </p:stCondLst>
                            <p:childTnLst>
                              <p:par>
                                <p:cTn id="14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3" fill="hold">
                      <p:stCondLst>
                        <p:cond delay="indefinite"/>
                      </p:stCondLst>
                      <p:childTnLst>
                        <p:par>
                          <p:cTn id="1404" fill="hold">
                            <p:stCondLst>
                              <p:cond delay="0"/>
                            </p:stCondLst>
                            <p:childTnLst>
                              <p:par>
                                <p:cTn id="14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7" fill="hold">
                      <p:stCondLst>
                        <p:cond delay="indefinite"/>
                      </p:stCondLst>
                      <p:childTnLst>
                        <p:par>
                          <p:cTn id="1408" fill="hold">
                            <p:stCondLst>
                              <p:cond delay="0"/>
                            </p:stCondLst>
                            <p:childTnLst>
                              <p:par>
                                <p:cTn id="14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1" fill="hold">
                      <p:stCondLst>
                        <p:cond delay="indefinite"/>
                      </p:stCondLst>
                      <p:childTnLst>
                        <p:par>
                          <p:cTn id="1412" fill="hold">
                            <p:stCondLst>
                              <p:cond delay="0"/>
                            </p:stCondLst>
                            <p:childTnLst>
                              <p:par>
                                <p:cTn id="14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5" fill="hold">
                      <p:stCondLst>
                        <p:cond delay="indefinite"/>
                      </p:stCondLst>
                      <p:childTnLst>
                        <p:par>
                          <p:cTn id="1416" fill="hold">
                            <p:stCondLst>
                              <p:cond delay="0"/>
                            </p:stCondLst>
                            <p:childTnLst>
                              <p:par>
                                <p:cTn id="14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9" fill="hold">
                      <p:stCondLst>
                        <p:cond delay="indefinite"/>
                      </p:stCondLst>
                      <p:childTnLst>
                        <p:par>
                          <p:cTn id="1420" fill="hold">
                            <p:stCondLst>
                              <p:cond delay="0"/>
                            </p:stCondLst>
                            <p:childTnLst>
                              <p:par>
                                <p:cTn id="14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3" fill="hold">
                      <p:stCondLst>
                        <p:cond delay="indefinite"/>
                      </p:stCondLst>
                      <p:childTnLst>
                        <p:par>
                          <p:cTn id="1424" fill="hold">
                            <p:stCondLst>
                              <p:cond delay="0"/>
                            </p:stCondLst>
                            <p:childTnLst>
                              <p:par>
                                <p:cTn id="14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7" fill="hold">
                      <p:stCondLst>
                        <p:cond delay="indefinite"/>
                      </p:stCondLst>
                      <p:childTnLst>
                        <p:par>
                          <p:cTn id="1428" fill="hold">
                            <p:stCondLst>
                              <p:cond delay="0"/>
                            </p:stCondLst>
                            <p:childTnLst>
                              <p:par>
                                <p:cTn id="14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1" fill="hold">
                      <p:stCondLst>
                        <p:cond delay="indefinite"/>
                      </p:stCondLst>
                      <p:childTnLst>
                        <p:par>
                          <p:cTn id="1432" fill="hold">
                            <p:stCondLst>
                              <p:cond delay="0"/>
                            </p:stCondLst>
                            <p:childTnLst>
                              <p:par>
                                <p:cTn id="14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5" fill="hold">
                      <p:stCondLst>
                        <p:cond delay="indefinite"/>
                      </p:stCondLst>
                      <p:childTnLst>
                        <p:par>
                          <p:cTn id="1436" fill="hold">
                            <p:stCondLst>
                              <p:cond delay="0"/>
                            </p:stCondLst>
                            <p:childTnLst>
                              <p:par>
                                <p:cTn id="14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9" fill="hold">
                      <p:stCondLst>
                        <p:cond delay="indefinite"/>
                      </p:stCondLst>
                      <p:childTnLst>
                        <p:par>
                          <p:cTn id="1440" fill="hold">
                            <p:stCondLst>
                              <p:cond delay="0"/>
                            </p:stCondLst>
                            <p:childTnLst>
                              <p:par>
                                <p:cTn id="14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3" fill="hold">
                      <p:stCondLst>
                        <p:cond delay="indefinite"/>
                      </p:stCondLst>
                      <p:childTnLst>
                        <p:par>
                          <p:cTn id="1444" fill="hold">
                            <p:stCondLst>
                              <p:cond delay="0"/>
                            </p:stCondLst>
                            <p:childTnLst>
                              <p:par>
                                <p:cTn id="14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7" fill="hold">
                      <p:stCondLst>
                        <p:cond delay="indefinite"/>
                      </p:stCondLst>
                      <p:childTnLst>
                        <p:par>
                          <p:cTn id="1448" fill="hold">
                            <p:stCondLst>
                              <p:cond delay="0"/>
                            </p:stCondLst>
                            <p:childTnLst>
                              <p:par>
                                <p:cTn id="14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1" fill="hold">
                      <p:stCondLst>
                        <p:cond delay="indefinite"/>
                      </p:stCondLst>
                      <p:childTnLst>
                        <p:par>
                          <p:cTn id="1452" fill="hold">
                            <p:stCondLst>
                              <p:cond delay="0"/>
                            </p:stCondLst>
                            <p:childTnLst>
                              <p:par>
                                <p:cTn id="14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5" fill="hold">
                      <p:stCondLst>
                        <p:cond delay="indefinite"/>
                      </p:stCondLst>
                      <p:childTnLst>
                        <p:par>
                          <p:cTn id="1456" fill="hold">
                            <p:stCondLst>
                              <p:cond delay="0"/>
                            </p:stCondLst>
                            <p:childTnLst>
                              <p:par>
                                <p:cTn id="14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9" fill="hold">
                      <p:stCondLst>
                        <p:cond delay="indefinite"/>
                      </p:stCondLst>
                      <p:childTnLst>
                        <p:par>
                          <p:cTn id="1460" fill="hold">
                            <p:stCondLst>
                              <p:cond delay="0"/>
                            </p:stCondLst>
                            <p:childTnLst>
                              <p:par>
                                <p:cTn id="14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3" fill="hold">
                      <p:stCondLst>
                        <p:cond delay="indefinite"/>
                      </p:stCondLst>
                      <p:childTnLst>
                        <p:par>
                          <p:cTn id="1464" fill="hold">
                            <p:stCondLst>
                              <p:cond delay="0"/>
                            </p:stCondLst>
                            <p:childTnLst>
                              <p:par>
                                <p:cTn id="14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7" fill="hold">
                      <p:stCondLst>
                        <p:cond delay="indefinite"/>
                      </p:stCondLst>
                      <p:childTnLst>
                        <p:par>
                          <p:cTn id="1468" fill="hold">
                            <p:stCondLst>
                              <p:cond delay="0"/>
                            </p:stCondLst>
                            <p:childTnLst>
                              <p:par>
                                <p:cTn id="14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1" fill="hold">
                      <p:stCondLst>
                        <p:cond delay="indefinite"/>
                      </p:stCondLst>
                      <p:childTnLst>
                        <p:par>
                          <p:cTn id="1472" fill="hold">
                            <p:stCondLst>
                              <p:cond delay="0"/>
                            </p:stCondLst>
                            <p:childTnLst>
                              <p:par>
                                <p:cTn id="14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5" fill="hold">
                      <p:stCondLst>
                        <p:cond delay="indefinite"/>
                      </p:stCondLst>
                      <p:childTnLst>
                        <p:par>
                          <p:cTn id="1476" fill="hold">
                            <p:stCondLst>
                              <p:cond delay="0"/>
                            </p:stCondLst>
                            <p:childTnLst>
                              <p:par>
                                <p:cTn id="14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9" fill="hold">
                      <p:stCondLst>
                        <p:cond delay="indefinite"/>
                      </p:stCondLst>
                      <p:childTnLst>
                        <p:par>
                          <p:cTn id="1480" fill="hold">
                            <p:stCondLst>
                              <p:cond delay="0"/>
                            </p:stCondLst>
                            <p:childTnLst>
                              <p:par>
                                <p:cTn id="14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3" fill="hold">
                      <p:stCondLst>
                        <p:cond delay="indefinite"/>
                      </p:stCondLst>
                      <p:childTnLst>
                        <p:par>
                          <p:cTn id="1484" fill="hold">
                            <p:stCondLst>
                              <p:cond delay="0"/>
                            </p:stCondLst>
                            <p:childTnLst>
                              <p:par>
                                <p:cTn id="14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7" fill="hold">
                      <p:stCondLst>
                        <p:cond delay="indefinite"/>
                      </p:stCondLst>
                      <p:childTnLst>
                        <p:par>
                          <p:cTn id="1488" fill="hold">
                            <p:stCondLst>
                              <p:cond delay="0"/>
                            </p:stCondLst>
                            <p:childTnLst>
                              <p:par>
                                <p:cTn id="14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1" fill="hold">
                      <p:stCondLst>
                        <p:cond delay="indefinite"/>
                      </p:stCondLst>
                      <p:childTnLst>
                        <p:par>
                          <p:cTn id="1492" fill="hold">
                            <p:stCondLst>
                              <p:cond delay="0"/>
                            </p:stCondLst>
                            <p:childTnLst>
                              <p:par>
                                <p:cTn id="14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5" fill="hold">
                      <p:stCondLst>
                        <p:cond delay="indefinite"/>
                      </p:stCondLst>
                      <p:childTnLst>
                        <p:par>
                          <p:cTn id="1496" fill="hold">
                            <p:stCondLst>
                              <p:cond delay="0"/>
                            </p:stCondLst>
                            <p:childTnLst>
                              <p:par>
                                <p:cTn id="14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9" fill="hold">
                      <p:stCondLst>
                        <p:cond delay="indefinite"/>
                      </p:stCondLst>
                      <p:childTnLst>
                        <p:par>
                          <p:cTn id="1500" fill="hold">
                            <p:stCondLst>
                              <p:cond delay="0"/>
                            </p:stCondLst>
                            <p:childTnLst>
                              <p:par>
                                <p:cTn id="15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3" fill="hold">
                      <p:stCondLst>
                        <p:cond delay="indefinite"/>
                      </p:stCondLst>
                      <p:childTnLst>
                        <p:par>
                          <p:cTn id="1504" fill="hold">
                            <p:stCondLst>
                              <p:cond delay="0"/>
                            </p:stCondLst>
                            <p:childTnLst>
                              <p:par>
                                <p:cTn id="15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7" fill="hold">
                      <p:stCondLst>
                        <p:cond delay="indefinite"/>
                      </p:stCondLst>
                      <p:childTnLst>
                        <p:par>
                          <p:cTn id="1508" fill="hold">
                            <p:stCondLst>
                              <p:cond delay="0"/>
                            </p:stCondLst>
                            <p:childTnLst>
                              <p:par>
                                <p:cTn id="15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1" fill="hold">
                      <p:stCondLst>
                        <p:cond delay="indefinite"/>
                      </p:stCondLst>
                      <p:childTnLst>
                        <p:par>
                          <p:cTn id="1512" fill="hold">
                            <p:stCondLst>
                              <p:cond delay="0"/>
                            </p:stCondLst>
                            <p:childTnLst>
                              <p:par>
                                <p:cTn id="15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ctivity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1"/>
          <p:cNvSpPr/>
          <p:nvPr/>
        </p:nvSpPr>
        <p:spPr>
          <a:xfrm rot="10800000" flipH="1">
            <a:off x="365425" y="659700"/>
            <a:ext cx="1063500" cy="6855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1"/>
          <p:cNvSpPr/>
          <p:nvPr/>
        </p:nvSpPr>
        <p:spPr>
          <a:xfrm rot="10800000">
            <a:off x="439525" y="659700"/>
            <a:ext cx="989400" cy="6855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1"/>
          <p:cNvSpPr/>
          <p:nvPr/>
        </p:nvSpPr>
        <p:spPr>
          <a:xfrm>
            <a:off x="365425" y="0"/>
            <a:ext cx="1063500" cy="81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1"/>
          <p:cNvSpPr txBox="1">
            <a:spLocks noGrp="1"/>
          </p:cNvSpPr>
          <p:nvPr>
            <p:ph type="title"/>
          </p:nvPr>
        </p:nvSpPr>
        <p:spPr>
          <a:xfrm>
            <a:off x="2454975" y="72350"/>
            <a:ext cx="64860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1"/>
          <p:cNvSpPr txBox="1">
            <a:spLocks noGrp="1"/>
          </p:cNvSpPr>
          <p:nvPr>
            <p:ph type="body" idx="1"/>
          </p:nvPr>
        </p:nvSpPr>
        <p:spPr>
          <a:xfrm>
            <a:off x="2454975" y="924350"/>
            <a:ext cx="64860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11"/>
          <p:cNvSpPr txBox="1">
            <a:spLocks noGrp="1"/>
          </p:cNvSpPr>
          <p:nvPr>
            <p:ph type="body" idx="2"/>
          </p:nvPr>
        </p:nvSpPr>
        <p:spPr>
          <a:xfrm>
            <a:off x="110475" y="1720575"/>
            <a:ext cx="2311200" cy="21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11"/>
          <p:cNvSpPr txBox="1">
            <a:spLocks noGrp="1"/>
          </p:cNvSpPr>
          <p:nvPr>
            <p:ph type="body" idx="3"/>
          </p:nvPr>
        </p:nvSpPr>
        <p:spPr>
          <a:xfrm>
            <a:off x="2454975" y="2013125"/>
            <a:ext cx="6486000" cy="28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6" name="Google Shape;106;p11"/>
          <p:cNvSpPr txBox="1">
            <a:spLocks noGrp="1"/>
          </p:cNvSpPr>
          <p:nvPr>
            <p:ph type="title" idx="4"/>
          </p:nvPr>
        </p:nvSpPr>
        <p:spPr>
          <a:xfrm>
            <a:off x="365422" y="170425"/>
            <a:ext cx="1063499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Problem Solving Session</a:t>
            </a:r>
            <a:endParaRPr/>
          </a:p>
        </p:txBody>
      </p:sp>
      <p:sp>
        <p:nvSpPr>
          <p:cNvPr id="112" name="Google Shape;11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113" name="Google Shape;113;p12"/>
          <p:cNvSpPr txBox="1">
            <a:spLocks noGrp="1"/>
          </p:cNvSpPr>
          <p:nvPr>
            <p:ph type="body" idx="4294967295"/>
          </p:nvPr>
        </p:nvSpPr>
        <p:spPr>
          <a:xfrm>
            <a:off x="4759575" y="3528444"/>
            <a:ext cx="3706500" cy="6807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participation is a significant part of your grade (20%). This includes in class activities and the problem solving session.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2"/>
          <p:cNvSpPr txBox="1">
            <a:spLocks noGrp="1"/>
          </p:cNvSpPr>
          <p:nvPr>
            <p:ph type="body" idx="4294967295"/>
          </p:nvPr>
        </p:nvSpPr>
        <p:spPr>
          <a:xfrm>
            <a:off x="4759575" y="4315619"/>
            <a:ext cx="3706500" cy="6807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Course Assistants will grade your participation by verifying that you pushed your solutions before the end of the class period each day.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59574" y="1386736"/>
            <a:ext cx="3706500" cy="2035232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6" name="Google Shape;116;p12"/>
          <p:cNvSpPr txBox="1"/>
          <p:nvPr/>
        </p:nvSpPr>
        <p:spPr>
          <a:xfrm>
            <a:off x="311700" y="1505700"/>
            <a:ext cx="4128000" cy="3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remainder of today’s class will comprise the </a:t>
            </a:r>
            <a:r>
              <a:rPr lang="en" sz="1300" b="1" i="1" u="none" strike="noStrike" cap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problem solving session</a:t>
            </a:r>
            <a:r>
              <a:rPr lang="en" sz="13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" sz="1300" b="1" i="1" u="none" strike="noStrike" cap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PSS</a:t>
            </a:r>
            <a:r>
              <a:rPr lang="en" sz="13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sz="1300" b="0" i="0" u="none" strike="noStrike" cap="non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Your instructor will divide you into </a:t>
            </a:r>
            <a:r>
              <a:rPr lang="en" sz="1300" b="1" i="1" u="none" strike="noStrike" cap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teams of 3 or 4 students</a:t>
            </a:r>
            <a:r>
              <a:rPr lang="en" sz="13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 b="0" i="0" u="none" strike="noStrike" cap="non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Each team will </a:t>
            </a:r>
            <a:r>
              <a:rPr lang="en" sz="1300" b="1" i="1" u="none" strike="noStrike" cap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work together</a:t>
            </a:r>
            <a:r>
              <a:rPr lang="en" sz="13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to solve the following problems over the course of </a:t>
            </a:r>
            <a:r>
              <a:rPr lang="en" sz="1300" b="1" i="1" u="none" strike="noStrike" cap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20-30 minutes</a:t>
            </a:r>
            <a:r>
              <a:rPr lang="en" sz="13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 b="0" i="0" u="none" strike="noStrike" cap="non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 sz="11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may work on paper, a white board, or digitally as determined by your instructor.</a:t>
            </a:r>
            <a:endParaRPr sz="1100" b="0" i="0" u="none" strike="noStrike" cap="non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 sz="11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will submit your solution by pushing it to GitHub before the end of class.</a:t>
            </a:r>
            <a:endParaRPr sz="1100" b="0" i="0" u="none" strike="noStrike" cap="non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Your instructor will go over the solution before the end of class.</a:t>
            </a:r>
            <a:endParaRPr sz="1300" b="0" i="0" u="none" strike="noStrike" cap="non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If there is any time remaining, you will begin work on your homework assignment.</a:t>
            </a:r>
            <a:endParaRPr sz="1300" b="0" i="0" u="none" strike="noStrike" cap="non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Team Members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1"/>
          </p:nvPr>
        </p:nvSpPr>
        <p:spPr>
          <a:xfrm>
            <a:off x="311700" y="3182100"/>
            <a:ext cx="3999900" cy="17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 the name of each of your problem solving team members here.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Do not forget to </a:t>
            </a:r>
            <a:r>
              <a:rPr lang="en" b="1" i="1">
                <a:solidFill>
                  <a:srgbClr val="FF0000"/>
                </a:solidFill>
              </a:rPr>
              <a:t>add every team member’s name</a:t>
            </a:r>
            <a:r>
              <a:rPr lang="en"/>
              <a:t>! Your instructor (or course assistant) may or may not use this to determine whether or not you participated in the problem solving session.</a:t>
            </a:r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aphicFrame>
        <p:nvGraphicFramePr>
          <p:cNvPr id="81" name="Google Shape;81;p14"/>
          <p:cNvGraphicFramePr/>
          <p:nvPr/>
        </p:nvGraphicFramePr>
        <p:xfrm>
          <a:off x="4665300" y="1445175"/>
          <a:ext cx="3999900" cy="37197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16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3372">
                  <a:extLst>
                    <a:ext uri="{9D8B030D-6E8A-4147-A177-3AD203B41FA5}">
                      <a16:colId xmlns:a16="http://schemas.microsoft.com/office/drawing/2014/main" val="2044309761"/>
                    </a:ext>
                  </a:extLst>
                </a:gridCol>
              </a:tblGrid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Team Member Name</a:t>
                      </a: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Check if did </a:t>
                      </a:r>
                      <a:r>
                        <a:rPr lang="en-US" u="sng" dirty="0"/>
                        <a:t>not do anything</a:t>
                      </a:r>
                      <a:endParaRPr u="sng" dirty="0"/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82" name="Google Shape;82;p14"/>
          <p:cNvPicPr preferRelativeResize="0"/>
          <p:nvPr/>
        </p:nvPicPr>
        <p:blipFill rotWithShape="1">
          <a:blip r:embed="rId3">
            <a:alphaModFix/>
          </a:blip>
          <a:srcRect t="24189" b="11851"/>
          <a:stretch/>
        </p:blipFill>
        <p:spPr>
          <a:xfrm>
            <a:off x="331482" y="1445225"/>
            <a:ext cx="3827715" cy="1730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"/>
              <a:t>Problem Solving Problem</a:t>
            </a:r>
            <a:endParaRPr/>
          </a:p>
        </p:txBody>
      </p:sp>
      <p:sp>
        <p:nvSpPr>
          <p:cNvPr id="131" name="Google Shape;131;p14"/>
          <p:cNvSpPr txBox="1">
            <a:spLocks noGrp="1"/>
          </p:cNvSpPr>
          <p:nvPr>
            <p:ph type="body" idx="1"/>
          </p:nvPr>
        </p:nvSpPr>
        <p:spPr>
          <a:xfrm>
            <a:off x="311699" y="1339121"/>
            <a:ext cx="5179697" cy="3242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Problem Statement:</a:t>
            </a:r>
            <a:endParaRPr/>
          </a:p>
          <a:p>
            <a:pPr marL="14605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rPr lang="en"/>
              <a:t>Create a system for managing and playing a collectable card roleplaying (CCR) game. Each card in the game has a name, health, attack, cost, rarity, and possibly a power. </a:t>
            </a:r>
            <a:endParaRPr/>
          </a:p>
          <a:p>
            <a:pPr marL="14605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rPr lang="en"/>
              <a:t>Powers imbue the card with special abilities that are used when the card is put into play. Each power has a name, description, and an action which is executed when the card is used.</a:t>
            </a:r>
            <a:endParaRPr/>
          </a:p>
          <a:p>
            <a:pPr marL="146050" lvl="0" indent="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300"/>
              <a:buNone/>
            </a:pPr>
            <a:r>
              <a:rPr lang="en"/>
              <a:t>When the cards are played they attack the opponent's cards. Each attack reduces the opponent's card's health. When the health reaches 0 that card is removed from play. If all played cards are removed, the opponents' health is reduced by any remaining attack. </a:t>
            </a:r>
            <a:endParaRPr/>
          </a:p>
        </p:txBody>
      </p:sp>
      <p:sp>
        <p:nvSpPr>
          <p:cNvPr id="132" name="Google Shape;13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>
            <a:spLocks noGrp="1"/>
          </p:cNvSpPr>
          <p:nvPr>
            <p:ph type="title"/>
          </p:nvPr>
        </p:nvSpPr>
        <p:spPr>
          <a:xfrm>
            <a:off x="311726" y="413457"/>
            <a:ext cx="3706500" cy="6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"/>
              <a:t>Problem 1</a:t>
            </a:r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2"/>
          </p:nvPr>
        </p:nvSpPr>
        <p:spPr>
          <a:xfrm>
            <a:off x="311726" y="1147058"/>
            <a:ext cx="3706499" cy="2847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Given the problem statement, list the nouns in the upper right box.</a:t>
            </a:r>
            <a:endParaRPr/>
          </a:p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In the lower box separate the nouns into two groups.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/>
              <a:t>Nouns that are likely to be classes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/>
              <a:t>Nouns that are likely to be attributes</a:t>
            </a:r>
            <a:endParaRPr/>
          </a:p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</p:txBody>
      </p:sp>
      <p:sp>
        <p:nvSpPr>
          <p:cNvPr id="142" name="Google Shape;142;p15"/>
          <p:cNvSpPr txBox="1">
            <a:spLocks noGrp="1"/>
          </p:cNvSpPr>
          <p:nvPr>
            <p:ph type="body" idx="3"/>
          </p:nvPr>
        </p:nvSpPr>
        <p:spPr>
          <a:xfrm>
            <a:off x="4645025" y="122237"/>
            <a:ext cx="4165600" cy="170156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SzPts val="1300"/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15"/>
          <p:cNvSpPr/>
          <p:nvPr/>
        </p:nvSpPr>
        <p:spPr>
          <a:xfrm>
            <a:off x="4645025" y="1883764"/>
            <a:ext cx="4165600" cy="2847091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Classes: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Attributes: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399</Words>
  <Application>Microsoft Office PowerPoint</Application>
  <PresentationFormat>On-screen Show (16:9)</PresentationFormat>
  <Paragraphs>38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Merriweather</vt:lpstr>
      <vt:lpstr>Noto Sans Symbols</vt:lpstr>
      <vt:lpstr>Consolas</vt:lpstr>
      <vt:lpstr>Arial</vt:lpstr>
      <vt:lpstr>Courier New</vt:lpstr>
      <vt:lpstr>Calibri</vt:lpstr>
      <vt:lpstr>Roboto</vt:lpstr>
      <vt:lpstr>Paradigm</vt:lpstr>
      <vt:lpstr>Problem Solving Session</vt:lpstr>
      <vt:lpstr>Problem Solving Team Members</vt:lpstr>
      <vt:lpstr>Problem Solving Problem</vt:lpstr>
      <vt:lpstr>Problem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Session</dc:title>
  <cp:lastModifiedBy>khalid Khawaja</cp:lastModifiedBy>
  <cp:revision>2</cp:revision>
  <dcterms:modified xsi:type="dcterms:W3CDTF">2021-11-18T09:05:29Z</dcterms:modified>
</cp:coreProperties>
</file>