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61" r:id="rId4"/>
    <p:sldId id="260" r:id="rId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Merriweather" panose="00000500000000000000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EEA8A4-E5F7-465F-84BF-2A5B0719DB97}">
  <a:tblStyle styleId="{B5EEA8A4-E5F7-465F-84BF-2A5B0719DB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0" y="14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e78deb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e78deb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0956d2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0956d2b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  <a:tableStyleId>{B5EEA8A4-E5F7-465F-84BF-2A5B0719DB97}</a:tableStyleId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Solving 1</a:t>
            </a:r>
            <a:endParaRPr dirty="0"/>
          </a:p>
        </p:txBody>
      </p:sp>
      <p:sp>
        <p:nvSpPr>
          <p:cNvPr id="114" name="Google Shape;114;p18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5192225" y="752775"/>
            <a:ext cx="37065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if an array is sorted,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 if it is not. You may assume that the values in the array are numeric.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5192225" y="1671372"/>
            <a:ext cx="3706500" cy="12624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ordered = array_utils.range_array(1, 20)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is_sorted(ordered)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randomized = array_utils.random_array(100)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is_sorted(randomized)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000" b="1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000"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Solving 2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315425" y="1133775"/>
            <a:ext cx="3706500" cy="31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did not practice TDD during today’s lecture, and so have lots of untested code.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Tests written for working code after the fact are called </a:t>
            </a:r>
            <a:r>
              <a:rPr lang="en" i="1" dirty="0"/>
              <a:t>characterization tests</a:t>
            </a:r>
            <a:r>
              <a:rPr lang="en" dirty="0"/>
              <a:t>. Write one such test function that verifies that the </a:t>
            </a:r>
            <a:r>
              <a:rPr lang="en" dirty="0">
                <a:latin typeface="Consolas"/>
                <a:sym typeface="Consolas"/>
              </a:rPr>
              <a:t>is_sorted</a:t>
            </a:r>
            <a:r>
              <a:rPr lang="en" dirty="0"/>
              <a:t> function in your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array_utils</a:t>
            </a:r>
            <a:r>
              <a:rPr lang="en" dirty="0"/>
              <a:t> module is returning the correct result.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352</Words>
  <Application>Microsoft Office PowerPoint</Application>
  <PresentationFormat>On-screen Show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Merriweather</vt:lpstr>
      <vt:lpstr>Arial</vt:lpstr>
      <vt:lpstr>Consolas</vt:lpstr>
      <vt:lpstr>Roboto</vt:lpstr>
      <vt:lpstr>Paradigm</vt:lpstr>
      <vt:lpstr>Problem Solving Session</vt:lpstr>
      <vt:lpstr>Problem Solving Team Members</vt:lpstr>
      <vt:lpstr>Problem Solving 1</vt:lpstr>
      <vt:lpstr>Problem Solving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Khalid Khawaja</cp:lastModifiedBy>
  <cp:revision>2</cp:revision>
  <dcterms:modified xsi:type="dcterms:W3CDTF">2021-10-11T18:56:39Z</dcterms:modified>
</cp:coreProperties>
</file>