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6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9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7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03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0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2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0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6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41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Yao%2C+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search/cs?searchtype=author&amp;query=Luo%2C+Y" TargetMode="External"/><Relationship Id="rId4" Type="http://schemas.openxmlformats.org/officeDocument/2006/relationships/hyperlink" Target="https://arxiv.org/search/cs?searchtype=author&amp;query=Mao%2C+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BD6CC4B8-6BEF-4C4D-9D0E-D45622D1E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116992-15B3-40DC-B7D4-7BB6943E1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9462" y="3968496"/>
            <a:ext cx="4023360" cy="1208141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来源：</a:t>
            </a:r>
            <a:r>
              <a:rPr lang="en-US" altLang="zh-CN" dirty="0">
                <a:solidFill>
                  <a:schemeClr val="bg1"/>
                </a:solidFill>
              </a:rPr>
              <a:t>AAAI 2019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作者：</a:t>
            </a:r>
            <a:r>
              <a:rPr lang="zh-CN" alt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梁瑶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毛成胜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袁罗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FE9190-5A66-40F6-A972-9D0BF66E49C7}"/>
              </a:ext>
            </a:extLst>
          </p:cNvPr>
          <p:cNvSpPr/>
          <p:nvPr/>
        </p:nvSpPr>
        <p:spPr>
          <a:xfrm>
            <a:off x="1180730" y="1681363"/>
            <a:ext cx="10040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sz="2800" b="1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Graph Convolutional Networks for Text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33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D41AE-D49E-458E-9701-51D318CD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构建图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1CFB5-A6B3-4939-83EB-7085E575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5657"/>
            <a:ext cx="11029615" cy="10333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基础上进行的改造，主要改造在于提出将整个语料库构造成一个图。结点是语料库中的每个（文献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）所以建出来的图是挺大的，但实际上就是一个大的矩阵。边只存在（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），也就是说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之间是没有边的，边的权值由下面的公式确定。</a:t>
            </a:r>
          </a:p>
        </p:txBody>
      </p:sp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62228291-369D-41D4-8355-5CFC3C29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41" y="2449368"/>
            <a:ext cx="65341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FDD17A6-00C7-4166-8F16-574BB708A05E}"/>
              </a:ext>
            </a:extLst>
          </p:cNvPr>
          <p:cNvSpPr/>
          <p:nvPr/>
        </p:nvSpPr>
        <p:spPr>
          <a:xfrm>
            <a:off x="859653" y="4010545"/>
            <a:ext cx="104726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由上面的公式，（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跟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word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）之间的边用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TF-IDF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计算，计算方式：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3B9FA0-634A-4D80-A4B7-212A096C1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66" y="4483740"/>
            <a:ext cx="9373412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3B71BB-C7D1-4283-BE8C-3A5374DFE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74" y="632117"/>
            <a:ext cx="10151593" cy="31353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5381FE0-4794-4FA6-9D39-F67FB03882B4}"/>
              </a:ext>
            </a:extLst>
          </p:cNvPr>
          <p:cNvSpPr/>
          <p:nvPr/>
        </p:nvSpPr>
        <p:spPr>
          <a:xfrm>
            <a:off x="727969" y="3767491"/>
            <a:ext cx="86468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word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跟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word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）之间的边的权值由</a:t>
            </a:r>
            <a:r>
              <a:rPr lang="en-US" altLang="zh-CN" sz="16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PMI</a:t>
            </a:r>
            <a:r>
              <a:rPr lang="zh-CN" altLang="en-US" sz="16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计算，计算方式如下：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1532B2-7BA1-49D4-81FC-DEED7CCD5CDC}"/>
              </a:ext>
            </a:extLst>
          </p:cNvPr>
          <p:cNvSpPr/>
          <p:nvPr/>
        </p:nvSpPr>
        <p:spPr>
          <a:xfrm>
            <a:off x="5786709" y="4280499"/>
            <a:ext cx="5283745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W(i) 是在语料集上包含 word i 的滑动窗口的个数，#W(i,j) 是包含 word i 和 word j 的滑动窗口的个数，#W是整体滑动窗口的个数。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具体来说，PMI 就是算单词 i 和单词 j 同时出现的概率比上单词 i 和单词 j 单独出现的概率。一个正的 PMI 值表示在语料中有高的语义相关性。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7416AE-084B-4A60-87B4-4A6827C6C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507" y="4366442"/>
            <a:ext cx="2613887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7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E3C863-B2BA-4CA1-B44D-55FDD690DFBC}"/>
              </a:ext>
            </a:extLst>
          </p:cNvPr>
          <p:cNvSpPr/>
          <p:nvPr/>
        </p:nvSpPr>
        <p:spPr>
          <a:xfrm>
            <a:off x="681986" y="714198"/>
            <a:ext cx="3690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GCN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（两层）方法进行传递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106199-FFEF-42BD-B78F-AD7852D4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53" y="2257265"/>
            <a:ext cx="8954276" cy="38865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172D5B0-14F6-41AA-97AF-4C322F7BC8B8}"/>
              </a:ext>
            </a:extLst>
          </p:cNvPr>
          <p:cNvSpPr/>
          <p:nvPr/>
        </p:nvSpPr>
        <p:spPr>
          <a:xfrm>
            <a:off x="1423553" y="1692415"/>
            <a:ext cx="10191566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其中，O开头的是 document nodes，其它的是 word nodes，不同的颜色代表文档不同的类别：</a:t>
            </a:r>
          </a:p>
        </p:txBody>
      </p:sp>
    </p:spTree>
    <p:extLst>
      <p:ext uri="{BB962C8B-B14F-4D97-AF65-F5344CB8AC3E}">
        <p14:creationId xmlns:p14="http://schemas.microsoft.com/office/powerpoint/2010/main" val="31815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FA4607-6CBB-467E-A129-A55C3DB6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96" y="1587275"/>
            <a:ext cx="9807016" cy="40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3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012CE-2C2F-4A89-B250-AA198F6B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训练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2118C-DE3C-4B73-A880-C128D1AE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8507"/>
            <a:ext cx="11029615" cy="8550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这个语料库中一部分文档是有标签的，只能根据这部分训练，训练完后推出这个语料库中的其它文档的类别。（所以就是说在实际使用它的时候，每次都要对自己的语料库进行构图、训练）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059A53-48CD-452D-8FB1-E4222F17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63" y="2574524"/>
            <a:ext cx="9587887" cy="34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2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B87C7-77C4-47C1-B0C7-D05E0C9E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4.other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277E2-CA02-426A-A0D5-AB2E63F8B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）之间是没有边连接的，但是在经过两层后他们实际上有共通，因为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在第一层会考虑到和它相连的边，在第二层会继续往外考虑，所以（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）有些边就共通了。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敏感性不同滑窗大小会影响模型准确率。实验表明，滑窗越大，平均准确率随之提高，当滑窗到达某一临界值时，平均准确率有所降低。因为当滑窗设置过小时，不能有效保留全局词的共现信息；当滑窗设置过大时，每个滑窗内关联度不够紧密的边的比例有所增加。不同的嵌入表示维度也会影响模型准确率。当第一层的嵌入维度过低时，会丢失一些标签信息；当嵌入维度过高时，对模型的分类能力没有改善，甚至需要更多的训练时间。因此，选择一个合适的嵌入维度很重要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模型缺点：虽然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 GCN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有很强的文本分类能力和词、文档嵌入表示能力，但是模型的主要局限在于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 GCN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模型有内在传导性，无标签的测试文档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节点包含在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GCN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的训练集中。换句话说，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 GCN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不能快速产生嵌入表示，并预测没有出现过的文档。可能的解决方案有介绍归纳法和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 GCN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模型。未来可能会引入注意力机制并研究无监督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 GCN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框架，用于大规模无标签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数据集上的表示学习。</a:t>
            </a:r>
          </a:p>
        </p:txBody>
      </p:sp>
    </p:spTree>
    <p:extLst>
      <p:ext uri="{BB962C8B-B14F-4D97-AF65-F5344CB8AC3E}">
        <p14:creationId xmlns:p14="http://schemas.microsoft.com/office/powerpoint/2010/main" val="29545346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223A3D"/>
      </a:dk2>
      <a:lt2>
        <a:srgbClr val="E3E8E2"/>
      </a:lt2>
      <a:accent1>
        <a:srgbClr val="A84DC3"/>
      </a:accent1>
      <a:accent2>
        <a:srgbClr val="7854BB"/>
      </a:accent2>
      <a:accent3>
        <a:srgbClr val="565DC6"/>
      </a:accent3>
      <a:accent4>
        <a:srgbClr val="3B74B1"/>
      </a:accent4>
      <a:accent5>
        <a:srgbClr val="4AB0BC"/>
      </a:accent5>
      <a:accent6>
        <a:srgbClr val="3BB18C"/>
      </a:accent6>
      <a:hlink>
        <a:srgbClr val="398CAB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651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微软雅黑</vt:lpstr>
      <vt:lpstr>微软雅黑</vt:lpstr>
      <vt:lpstr>Franklin Gothic Book</vt:lpstr>
      <vt:lpstr>Franklin Gothic Demi</vt:lpstr>
      <vt:lpstr>Wingdings 2</vt:lpstr>
      <vt:lpstr>DividendVTI</vt:lpstr>
      <vt:lpstr>PowerPoint 演示文稿</vt:lpstr>
      <vt:lpstr>1.构建图 </vt:lpstr>
      <vt:lpstr>PowerPoint 演示文稿</vt:lpstr>
      <vt:lpstr>PowerPoint 演示文稿</vt:lpstr>
      <vt:lpstr>PowerPoint 演示文稿</vt:lpstr>
      <vt:lpstr>3.训练 </vt:lpstr>
      <vt:lpstr>4.other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亢 晓梅</dc:creator>
  <cp:lastModifiedBy>亢 晓梅</cp:lastModifiedBy>
  <cp:revision>8</cp:revision>
  <dcterms:created xsi:type="dcterms:W3CDTF">2020-05-07T09:46:21Z</dcterms:created>
  <dcterms:modified xsi:type="dcterms:W3CDTF">2020-05-21T12:34:10Z</dcterms:modified>
</cp:coreProperties>
</file>