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C78"/>
    <a:srgbClr val="D5C4B0"/>
    <a:srgbClr val="A8815A"/>
    <a:srgbClr val="B9C3B9"/>
    <a:srgbClr val="EBF4F9"/>
    <a:srgbClr val="E7DDD1"/>
    <a:srgbClr val="F1E2D3"/>
    <a:srgbClr val="CED5CE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60"/>
  </p:normalViewPr>
  <p:slideViewPr>
    <p:cSldViewPr>
      <p:cViewPr>
        <p:scale>
          <a:sx n="100" d="100"/>
          <a:sy n="100" d="100"/>
        </p:scale>
        <p:origin x="-4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t>2014-04-11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그래프의 도형은 자유형 도형으로 꼭지점을 찍어서 만들어주세요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투명도 조절 하면 끗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t>2014-04-11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t>2014-04-11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t>2014-04-11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t>2014-04-11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t>2014-04-11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t>2014-04-11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t>2014-04-11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t>2014-04-11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t>2014-04-11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t>2014-04-11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t>2014-04-11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t>2014-04-11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ibell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39552" y="279196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made by HONGYANG&amp;HONG3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2160240" cy="194421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000" dirty="0" err="1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감성촉촉</a:t>
            </a:r>
            <a:endParaRPr lang="en-US" altLang="ko-KR" sz="3600" dirty="0" smtClean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  <a:p>
            <a:pPr algn="dist"/>
            <a:r>
              <a:rPr lang="en-US" altLang="ko-KR" sz="4400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PPT</a:t>
            </a:r>
          </a:p>
          <a:p>
            <a:pPr algn="dist"/>
            <a:r>
              <a:rPr lang="ko-KR" altLang="en-US" sz="4400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템플릿</a:t>
            </a:r>
            <a:endParaRPr lang="en-US" altLang="ko-KR" sz="4400" dirty="0" smtClean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331640" y="0"/>
            <a:ext cx="781236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3265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제안</a:t>
            </a:r>
            <a:endParaRPr lang="en-US" altLang="ko-KR" dirty="0" smtClean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목</a:t>
            </a:r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차</a:t>
            </a:r>
            <a:endParaRPr lang="en-US" altLang="ko-KR" dirty="0" smtClean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119675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691680" y="184482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9672" y="191683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현황분석</a:t>
            </a:r>
            <a:endParaRPr lang="ko-KR" altLang="en-US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9672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19672" y="328498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사업제안</a:t>
            </a:r>
            <a:endParaRPr lang="ko-KR" altLang="en-US" sz="3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19672" y="407707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19672" y="479715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기대효과</a:t>
            </a:r>
            <a:endParaRPr lang="ko-KR" altLang="en-US" sz="3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691680" y="3212976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691680" y="472514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499992" y="2430180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788C78"/>
                </a:solidFill>
                <a:latin typeface="나눔바른고딕" pitchFamily="50" charset="-127"/>
                <a:ea typeface="나눔바른고딕" pitchFamily="50" charset="-127"/>
              </a:rPr>
              <a:t>현재</a:t>
            </a:r>
            <a:endParaRPr lang="ko-KR" altLang="en-US" sz="3200" dirty="0">
              <a:solidFill>
                <a:srgbClr val="788C7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6" name="그룹 47"/>
          <p:cNvGrpSpPr/>
          <p:nvPr/>
        </p:nvGrpSpPr>
        <p:grpSpPr>
          <a:xfrm>
            <a:off x="3905334" y="1465734"/>
            <a:ext cx="4104000" cy="4104456"/>
            <a:chOff x="3564440" y="980728"/>
            <a:chExt cx="4968000" cy="496855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2712" y="980728"/>
              <a:ext cx="0" cy="49685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564440" y="3429000"/>
              <a:ext cx="496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436096" y="1134036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성시경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3347700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이종석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5579948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박재범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00392" y="3347700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현빈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484784"/>
            <a:ext cx="208823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A8815A"/>
                </a:solidFill>
                <a:latin typeface="나눔명조" pitchFamily="18" charset="-127"/>
                <a:ea typeface="나눔명조" pitchFamily="18" charset="-127"/>
              </a:rPr>
              <a:t>과거와 현재</a:t>
            </a:r>
            <a:endParaRPr lang="en-US" altLang="ko-KR" sz="2500" b="1" dirty="0" smtClean="0">
              <a:solidFill>
                <a:srgbClr val="A8815A"/>
              </a:solidFill>
              <a:latin typeface="나눔명조" pitchFamily="18" charset="-127"/>
              <a:ea typeface="나눔명조" pitchFamily="18" charset="-127"/>
            </a:endParaRPr>
          </a:p>
          <a:p>
            <a:r>
              <a:rPr lang="ko-KR" altLang="en-US" sz="25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취향의 변화</a:t>
            </a:r>
            <a:endParaRPr lang="en-US" altLang="ko-KR" sz="2500" b="1" dirty="0" smtClean="0">
              <a:solidFill>
                <a:srgbClr val="A8815A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4945757" y="2559710"/>
            <a:ext cx="2847975" cy="2438400"/>
          </a:xfrm>
          <a:custGeom>
            <a:avLst/>
            <a:gdLst>
              <a:gd name="connsiteX0" fmla="*/ 981075 w 2847975"/>
              <a:gd name="connsiteY0" fmla="*/ 0 h 2438400"/>
              <a:gd name="connsiteX1" fmla="*/ 0 w 2847975"/>
              <a:gd name="connsiteY1" fmla="*/ 942975 h 2438400"/>
              <a:gd name="connsiteX2" fmla="*/ 990600 w 2847975"/>
              <a:gd name="connsiteY2" fmla="*/ 2438400 h 2438400"/>
              <a:gd name="connsiteX3" fmla="*/ 2847975 w 2847975"/>
              <a:gd name="connsiteY3" fmla="*/ 923925 h 2438400"/>
              <a:gd name="connsiteX4" fmla="*/ 981075 w 2847975"/>
              <a:gd name="connsiteY4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75" h="2438400">
                <a:moveTo>
                  <a:pt x="981075" y="0"/>
                </a:moveTo>
                <a:lnTo>
                  <a:pt x="0" y="942975"/>
                </a:lnTo>
                <a:lnTo>
                  <a:pt x="990600" y="2438400"/>
                </a:lnTo>
                <a:lnTo>
                  <a:pt x="2847975" y="923925"/>
                </a:lnTo>
                <a:lnTo>
                  <a:pt x="981075" y="0"/>
                </a:lnTo>
                <a:close/>
              </a:path>
            </a:pathLst>
          </a:custGeom>
          <a:solidFill>
            <a:srgbClr val="A8815A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4298057" y="1845335"/>
            <a:ext cx="3019425" cy="2466975"/>
          </a:xfrm>
          <a:custGeom>
            <a:avLst/>
            <a:gdLst>
              <a:gd name="connsiteX0" fmla="*/ 1619250 w 3019425"/>
              <a:gd name="connsiteY0" fmla="*/ 0 h 2466975"/>
              <a:gd name="connsiteX1" fmla="*/ 0 w 3019425"/>
              <a:gd name="connsiteY1" fmla="*/ 1647825 h 2466975"/>
              <a:gd name="connsiteX2" fmla="*/ 1647825 w 3019425"/>
              <a:gd name="connsiteY2" fmla="*/ 2466975 h 2466975"/>
              <a:gd name="connsiteX3" fmla="*/ 3019425 w 3019425"/>
              <a:gd name="connsiteY3" fmla="*/ 1638300 h 2466975"/>
              <a:gd name="connsiteX4" fmla="*/ 1619250 w 3019425"/>
              <a:gd name="connsiteY4" fmla="*/ 0 h 246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9425" h="2466975">
                <a:moveTo>
                  <a:pt x="1619250" y="0"/>
                </a:moveTo>
                <a:lnTo>
                  <a:pt x="0" y="1647825"/>
                </a:lnTo>
                <a:lnTo>
                  <a:pt x="1647825" y="2466975"/>
                </a:lnTo>
                <a:lnTo>
                  <a:pt x="3019425" y="1638300"/>
                </a:lnTo>
                <a:lnTo>
                  <a:pt x="1619250" y="0"/>
                </a:lnTo>
                <a:close/>
              </a:path>
            </a:pathLst>
          </a:custGeom>
          <a:solidFill>
            <a:srgbClr val="788C78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804248" y="3726324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과거</a:t>
            </a:r>
            <a:endParaRPr lang="ko-KR" altLang="en-US" sz="3200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현황분석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528" y="2348880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빈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좋아했던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양은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이종석을 좋아한다고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23528" y="2996952"/>
            <a:ext cx="23762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23528" y="1484784"/>
            <a:ext cx="23762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사업제안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  <a:endParaRPr lang="en-US" altLang="ko-KR" sz="3600" b="1" dirty="0" smtClean="0">
              <a:solidFill>
                <a:srgbClr val="A8815A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3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3" name="그룹 53"/>
          <p:cNvGrpSpPr/>
          <p:nvPr/>
        </p:nvGrpSpPr>
        <p:grpSpPr>
          <a:xfrm>
            <a:off x="2195736" y="2276872"/>
            <a:ext cx="1440160" cy="1440160"/>
            <a:chOff x="3419872" y="4869160"/>
            <a:chExt cx="1080120" cy="1080120"/>
          </a:xfrm>
        </p:grpSpPr>
        <p:sp>
          <p:nvSpPr>
            <p:cNvPr id="35" name="타원 34">
              <a:hlinkClick r:id="rId3"/>
            </p:cNvPr>
            <p:cNvSpPr/>
            <p:nvPr/>
          </p:nvSpPr>
          <p:spPr>
            <a:xfrm>
              <a:off x="3419872" y="4869160"/>
              <a:ext cx="1080120" cy="1080120"/>
            </a:xfrm>
            <a:prstGeom prst="ellipse">
              <a:avLst/>
            </a:prstGeom>
            <a:solidFill>
              <a:srgbClr val="788C78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91880" y="5281463"/>
              <a:ext cx="936104" cy="3000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이종석</a:t>
              </a:r>
              <a:endPara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979712" y="3952220"/>
            <a:ext cx="201622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너의 목소리가 들려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grpSp>
        <p:nvGrpSpPr>
          <p:cNvPr id="39" name="그룹 50"/>
          <p:cNvGrpSpPr/>
          <p:nvPr/>
        </p:nvGrpSpPr>
        <p:grpSpPr>
          <a:xfrm>
            <a:off x="5148064" y="2708920"/>
            <a:ext cx="720079" cy="648072"/>
            <a:chOff x="4378196" y="2636912"/>
            <a:chExt cx="800087" cy="720080"/>
          </a:xfrm>
        </p:grpSpPr>
        <p:sp>
          <p:nvSpPr>
            <p:cNvPr id="40" name="타원 39"/>
            <p:cNvSpPr/>
            <p:nvPr/>
          </p:nvSpPr>
          <p:spPr>
            <a:xfrm>
              <a:off x="4427984" y="2636912"/>
              <a:ext cx="720080" cy="720080"/>
            </a:xfrm>
            <a:prstGeom prst="ellipse">
              <a:avLst/>
            </a:prstGeom>
            <a:solidFill>
              <a:srgbClr val="A8815A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78196" y="2776540"/>
              <a:ext cx="800087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아이돌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A</a:t>
              </a:r>
              <a:endPara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19672" y="4240252"/>
            <a:ext cx="273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강력한 하나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880" y="2598003"/>
            <a:ext cx="16561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VS</a:t>
            </a:r>
            <a:endParaRPr lang="en-US" altLang="ko-KR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grpSp>
        <p:nvGrpSpPr>
          <p:cNvPr id="54" name="그룹 50"/>
          <p:cNvGrpSpPr/>
          <p:nvPr/>
        </p:nvGrpSpPr>
        <p:grpSpPr>
          <a:xfrm>
            <a:off x="5868144" y="2708920"/>
            <a:ext cx="720079" cy="648072"/>
            <a:chOff x="4378196" y="2636912"/>
            <a:chExt cx="800087" cy="720080"/>
          </a:xfrm>
        </p:grpSpPr>
        <p:sp>
          <p:nvSpPr>
            <p:cNvPr id="55" name="타원 54"/>
            <p:cNvSpPr/>
            <p:nvPr/>
          </p:nvSpPr>
          <p:spPr>
            <a:xfrm>
              <a:off x="4427984" y="2636912"/>
              <a:ext cx="720080" cy="720080"/>
            </a:xfrm>
            <a:prstGeom prst="ellipse">
              <a:avLst/>
            </a:prstGeom>
            <a:solidFill>
              <a:srgbClr val="A8815A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78196" y="2776540"/>
              <a:ext cx="800087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아이돌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B</a:t>
              </a:r>
              <a:endPara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57" name="그룹 50"/>
          <p:cNvGrpSpPr/>
          <p:nvPr/>
        </p:nvGrpSpPr>
        <p:grpSpPr>
          <a:xfrm>
            <a:off x="6588224" y="2708920"/>
            <a:ext cx="720079" cy="648072"/>
            <a:chOff x="4378196" y="2636912"/>
            <a:chExt cx="800087" cy="720080"/>
          </a:xfrm>
        </p:grpSpPr>
        <p:sp>
          <p:nvSpPr>
            <p:cNvPr id="58" name="타원 57"/>
            <p:cNvSpPr/>
            <p:nvPr/>
          </p:nvSpPr>
          <p:spPr>
            <a:xfrm>
              <a:off x="4427984" y="2636912"/>
              <a:ext cx="720080" cy="720080"/>
            </a:xfrm>
            <a:prstGeom prst="ellipse">
              <a:avLst/>
            </a:prstGeom>
            <a:solidFill>
              <a:srgbClr val="A8815A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78196" y="2776540"/>
              <a:ext cx="800087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아이돌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C</a:t>
              </a:r>
              <a:endPara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788024" y="3952220"/>
            <a:ext cx="28803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2PM,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샤이니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비스트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신화도 넣자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60032" y="4240252"/>
            <a:ext cx="273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분할된 셋을 합쳐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44208" y="692696"/>
            <a:ext cx="244827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b="1" dirty="0" smtClean="0">
                <a:solidFill>
                  <a:srgbClr val="A8815A"/>
                </a:solidFill>
                <a:latin typeface="나눔명조" pitchFamily="18" charset="-127"/>
                <a:ea typeface="나눔명조" pitchFamily="18" charset="-127"/>
              </a:rPr>
              <a:t>강력한 </a:t>
            </a:r>
            <a:r>
              <a:rPr lang="en-US" altLang="ko-KR" sz="2500" b="1" dirty="0" smtClean="0">
                <a:solidFill>
                  <a:srgbClr val="A8815A"/>
                </a:solidFill>
                <a:latin typeface="나눔명조" pitchFamily="18" charset="-127"/>
                <a:ea typeface="나눔명조" pitchFamily="18" charset="-127"/>
              </a:rPr>
              <a:t>1</a:t>
            </a:r>
            <a:r>
              <a:rPr lang="ko-KR" altLang="en-US" sz="2500" b="1" dirty="0" smtClean="0">
                <a:solidFill>
                  <a:srgbClr val="A8815A"/>
                </a:solidFill>
                <a:latin typeface="나눔명조" pitchFamily="18" charset="-127"/>
                <a:ea typeface="나눔명조" pitchFamily="18" charset="-127"/>
              </a:rPr>
              <a:t>위는</a:t>
            </a:r>
            <a:endParaRPr lang="en-US" altLang="ko-KR" sz="2500" b="1" dirty="0" smtClean="0">
              <a:solidFill>
                <a:srgbClr val="A8815A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/>
            <a:r>
              <a:rPr lang="ko-KR" altLang="en-US" sz="25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수하야 이종석</a:t>
            </a:r>
            <a:endParaRPr lang="en-US" altLang="ko-KR" sz="2500" b="1" dirty="0" smtClean="0">
              <a:solidFill>
                <a:srgbClr val="A8815A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16016" y="1556792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너목들로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이종석을 무한 애정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쓰다보니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나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스토커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같애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6444208" y="2204864"/>
            <a:ext cx="23762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444208" y="692696"/>
            <a:ext cx="23762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사업제안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  <a:endParaRPr lang="en-US" altLang="ko-KR" sz="3600" b="1" dirty="0" smtClean="0">
              <a:solidFill>
                <a:srgbClr val="A8815A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4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7824" y="4293096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23.1%</a:t>
            </a:r>
            <a:endParaRPr lang="ko-KR" altLang="en-US" sz="6000" b="1" dirty="0">
              <a:solidFill>
                <a:schemeClr val="tx1">
                  <a:lumMod val="50000"/>
                  <a:lumOff val="50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2987825" y="2118486"/>
            <a:ext cx="4176464" cy="1725978"/>
            <a:chOff x="2987824" y="2118486"/>
            <a:chExt cx="4565079" cy="1886578"/>
          </a:xfrm>
        </p:grpSpPr>
        <p:grpSp>
          <p:nvGrpSpPr>
            <p:cNvPr id="79" name="그룹 78"/>
            <p:cNvGrpSpPr/>
            <p:nvPr/>
          </p:nvGrpSpPr>
          <p:grpSpPr>
            <a:xfrm>
              <a:off x="2987824" y="2118486"/>
              <a:ext cx="820663" cy="878466"/>
              <a:chOff x="3923928" y="1547267"/>
              <a:chExt cx="820663" cy="87846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23928" y="1878624"/>
                <a:ext cx="820663" cy="547109"/>
              </a:xfrm>
              <a:prstGeom prst="rect">
                <a:avLst/>
              </a:prstGeom>
              <a:solidFill>
                <a:srgbClr val="D5C4B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/>
                    </a:solidFill>
                    <a:latin typeface="나눔명조 ExtraBold" pitchFamily="18" charset="-127"/>
                    <a:ea typeface="나눔명조 ExtraBold" pitchFamily="18" charset="-127"/>
                  </a:rPr>
                  <a:t>TV</a:t>
                </a:r>
                <a:endParaRPr lang="ko-KR" altLang="en-US" sz="2400" b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endParaRPr>
              </a:p>
            </p:txBody>
          </p:sp>
          <p:sp>
            <p:nvSpPr>
              <p:cNvPr id="24" name="자유형 23"/>
              <p:cNvSpPr/>
              <p:nvPr/>
            </p:nvSpPr>
            <p:spPr>
              <a:xfrm>
                <a:off x="4157434" y="1547267"/>
                <a:ext cx="325664" cy="325664"/>
              </a:xfrm>
              <a:custGeom>
                <a:avLst/>
                <a:gdLst>
                  <a:gd name="connsiteX0" fmla="*/ 0 w 257175"/>
                  <a:gd name="connsiteY0" fmla="*/ 0 h 257175"/>
                  <a:gd name="connsiteX1" fmla="*/ 123825 w 257175"/>
                  <a:gd name="connsiteY1" fmla="*/ 257175 h 257175"/>
                  <a:gd name="connsiteX2" fmla="*/ 257175 w 257175"/>
                  <a:gd name="connsiteY2" fmla="*/ 1905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257175">
                    <a:moveTo>
                      <a:pt x="0" y="0"/>
                    </a:moveTo>
                    <a:lnTo>
                      <a:pt x="123825" y="257175"/>
                    </a:lnTo>
                    <a:lnTo>
                      <a:pt x="257175" y="19050"/>
                    </a:lnTo>
                  </a:path>
                </a:pathLst>
              </a:cu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923928" y="2118486"/>
              <a:ext cx="820663" cy="878466"/>
              <a:chOff x="3923928" y="1547267"/>
              <a:chExt cx="820663" cy="878466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3923928" y="1878624"/>
                <a:ext cx="820663" cy="547109"/>
              </a:xfrm>
              <a:prstGeom prst="rect">
                <a:avLst/>
              </a:prstGeom>
              <a:solidFill>
                <a:srgbClr val="D5C4B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/>
                    </a:solidFill>
                    <a:latin typeface="나눔명조 ExtraBold" pitchFamily="18" charset="-127"/>
                    <a:ea typeface="나눔명조 ExtraBold" pitchFamily="18" charset="-127"/>
                  </a:rPr>
                  <a:t>TV</a:t>
                </a:r>
                <a:endParaRPr lang="ko-KR" altLang="en-US" sz="2400" b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endParaRPr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4157434" y="1547267"/>
                <a:ext cx="325664" cy="325664"/>
              </a:xfrm>
              <a:custGeom>
                <a:avLst/>
                <a:gdLst>
                  <a:gd name="connsiteX0" fmla="*/ 0 w 257175"/>
                  <a:gd name="connsiteY0" fmla="*/ 0 h 257175"/>
                  <a:gd name="connsiteX1" fmla="*/ 123825 w 257175"/>
                  <a:gd name="connsiteY1" fmla="*/ 257175 h 257175"/>
                  <a:gd name="connsiteX2" fmla="*/ 257175 w 257175"/>
                  <a:gd name="connsiteY2" fmla="*/ 1905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257175">
                    <a:moveTo>
                      <a:pt x="0" y="0"/>
                    </a:moveTo>
                    <a:lnTo>
                      <a:pt x="123825" y="257175"/>
                    </a:lnTo>
                    <a:lnTo>
                      <a:pt x="257175" y="19050"/>
                    </a:lnTo>
                  </a:path>
                </a:pathLst>
              </a:cu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4851648" y="2118486"/>
              <a:ext cx="829047" cy="878466"/>
              <a:chOff x="3915544" y="1547267"/>
              <a:chExt cx="829047" cy="878466"/>
            </a:xfrm>
          </p:grpSpPr>
          <p:sp>
            <p:nvSpPr>
              <p:cNvPr id="85" name="자유형 84"/>
              <p:cNvSpPr/>
              <p:nvPr/>
            </p:nvSpPr>
            <p:spPr>
              <a:xfrm>
                <a:off x="4157434" y="1547267"/>
                <a:ext cx="325664" cy="325664"/>
              </a:xfrm>
              <a:custGeom>
                <a:avLst/>
                <a:gdLst>
                  <a:gd name="connsiteX0" fmla="*/ 0 w 257175"/>
                  <a:gd name="connsiteY0" fmla="*/ 0 h 257175"/>
                  <a:gd name="connsiteX1" fmla="*/ 123825 w 257175"/>
                  <a:gd name="connsiteY1" fmla="*/ 257175 h 257175"/>
                  <a:gd name="connsiteX2" fmla="*/ 257175 w 257175"/>
                  <a:gd name="connsiteY2" fmla="*/ 1905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257175">
                    <a:moveTo>
                      <a:pt x="0" y="0"/>
                    </a:moveTo>
                    <a:lnTo>
                      <a:pt x="123825" y="257175"/>
                    </a:lnTo>
                    <a:lnTo>
                      <a:pt x="257175" y="19050"/>
                    </a:lnTo>
                  </a:path>
                </a:pathLst>
              </a:cu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915544" y="1873399"/>
                <a:ext cx="123825" cy="547109"/>
              </a:xfrm>
              <a:prstGeom prst="rect">
                <a:avLst/>
              </a:prstGeom>
              <a:solidFill>
                <a:srgbClr val="D5C4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b="1" dirty="0">
                  <a:solidFill>
                    <a:schemeClr val="bg1">
                      <a:lumMod val="75000"/>
                    </a:schemeClr>
                  </a:solidFill>
                  <a:latin typeface="나눔명조 ExtraBold" pitchFamily="18" charset="-127"/>
                  <a:ea typeface="나눔명조 ExtraBold" pitchFamily="18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3923928" y="1878624"/>
                <a:ext cx="820663" cy="54710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75000"/>
                      </a:schemeClr>
                    </a:solidFill>
                    <a:latin typeface="나눔명조 ExtraBold" pitchFamily="18" charset="-127"/>
                    <a:ea typeface="나눔명조 ExtraBold" pitchFamily="18" charset="-127"/>
                  </a:rPr>
                  <a:t>TV</a:t>
                </a:r>
                <a:endParaRPr lang="ko-KR" altLang="en-US" sz="2400" b="1" dirty="0">
                  <a:solidFill>
                    <a:schemeClr val="bg1">
                      <a:lumMod val="75000"/>
                    </a:schemeClr>
                  </a:solidFill>
                  <a:latin typeface="나눔명조 ExtraBold" pitchFamily="18" charset="-127"/>
                  <a:ea typeface="나눔명조 ExtraBold" pitchFamily="18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5796136" y="2118486"/>
              <a:ext cx="820663" cy="878466"/>
              <a:chOff x="3923928" y="1547267"/>
              <a:chExt cx="820663" cy="87846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3923928" y="1878624"/>
                <a:ext cx="820663" cy="54710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75000"/>
                      </a:schemeClr>
                    </a:solidFill>
                    <a:latin typeface="나눔명조 ExtraBold" pitchFamily="18" charset="-127"/>
                    <a:ea typeface="나눔명조 ExtraBold" pitchFamily="18" charset="-127"/>
                  </a:rPr>
                  <a:t>TV</a:t>
                </a:r>
                <a:endParaRPr lang="ko-KR" altLang="en-US" sz="3200" b="1" dirty="0">
                  <a:solidFill>
                    <a:schemeClr val="bg1">
                      <a:lumMod val="75000"/>
                    </a:schemeClr>
                  </a:solidFill>
                  <a:latin typeface="나눔명조 ExtraBold" pitchFamily="18" charset="-127"/>
                  <a:ea typeface="나눔명조 ExtraBold" pitchFamily="18" charset="-127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4157434" y="1547267"/>
                <a:ext cx="325664" cy="325664"/>
              </a:xfrm>
              <a:custGeom>
                <a:avLst/>
                <a:gdLst>
                  <a:gd name="connsiteX0" fmla="*/ 0 w 257175"/>
                  <a:gd name="connsiteY0" fmla="*/ 0 h 257175"/>
                  <a:gd name="connsiteX1" fmla="*/ 123825 w 257175"/>
                  <a:gd name="connsiteY1" fmla="*/ 257175 h 257175"/>
                  <a:gd name="connsiteX2" fmla="*/ 257175 w 257175"/>
                  <a:gd name="connsiteY2" fmla="*/ 1905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257175">
                    <a:moveTo>
                      <a:pt x="0" y="0"/>
                    </a:moveTo>
                    <a:lnTo>
                      <a:pt x="123825" y="257175"/>
                    </a:lnTo>
                    <a:lnTo>
                      <a:pt x="257175" y="19050"/>
                    </a:lnTo>
                  </a:path>
                </a:pathLst>
              </a:cu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6732240" y="2118486"/>
              <a:ext cx="820663" cy="878466"/>
              <a:chOff x="3923928" y="1547267"/>
              <a:chExt cx="820663" cy="87846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3923928" y="1878624"/>
                <a:ext cx="820663" cy="54710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75000"/>
                      </a:schemeClr>
                    </a:solidFill>
                    <a:latin typeface="나눔명조 ExtraBold" pitchFamily="18" charset="-127"/>
                    <a:ea typeface="나눔명조 ExtraBold" pitchFamily="18" charset="-127"/>
                  </a:rPr>
                  <a:t>TV</a:t>
                </a:r>
                <a:endParaRPr lang="ko-KR" altLang="en-US" sz="3200" b="1" dirty="0">
                  <a:solidFill>
                    <a:schemeClr val="bg1">
                      <a:lumMod val="75000"/>
                    </a:schemeClr>
                  </a:solidFill>
                  <a:latin typeface="나눔명조 ExtraBold" pitchFamily="18" charset="-127"/>
                  <a:ea typeface="나눔명조 ExtraBold" pitchFamily="18" charset="-127"/>
                </a:endParaRPr>
              </a:p>
            </p:txBody>
          </p:sp>
          <p:sp>
            <p:nvSpPr>
              <p:cNvPr id="91" name="자유형 90"/>
              <p:cNvSpPr/>
              <p:nvPr/>
            </p:nvSpPr>
            <p:spPr>
              <a:xfrm>
                <a:off x="4157434" y="1547267"/>
                <a:ext cx="325664" cy="325664"/>
              </a:xfrm>
              <a:custGeom>
                <a:avLst/>
                <a:gdLst>
                  <a:gd name="connsiteX0" fmla="*/ 0 w 257175"/>
                  <a:gd name="connsiteY0" fmla="*/ 0 h 257175"/>
                  <a:gd name="connsiteX1" fmla="*/ 123825 w 257175"/>
                  <a:gd name="connsiteY1" fmla="*/ 257175 h 257175"/>
                  <a:gd name="connsiteX2" fmla="*/ 257175 w 257175"/>
                  <a:gd name="connsiteY2" fmla="*/ 1905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257175">
                    <a:moveTo>
                      <a:pt x="0" y="0"/>
                    </a:moveTo>
                    <a:lnTo>
                      <a:pt x="123825" y="257175"/>
                    </a:lnTo>
                    <a:lnTo>
                      <a:pt x="257175" y="19050"/>
                    </a:lnTo>
                  </a:path>
                </a:pathLst>
              </a:cu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2987824" y="3126598"/>
              <a:ext cx="820663" cy="878466"/>
              <a:chOff x="3923928" y="1547267"/>
              <a:chExt cx="820663" cy="87846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3923928" y="1878624"/>
                <a:ext cx="820663" cy="54710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75000"/>
                      </a:schemeClr>
                    </a:solidFill>
                    <a:latin typeface="나눔명조 ExtraBold" pitchFamily="18" charset="-127"/>
                    <a:ea typeface="나눔명조 ExtraBold" pitchFamily="18" charset="-127"/>
                  </a:rPr>
                  <a:t>TV</a:t>
                </a:r>
                <a:endParaRPr lang="ko-KR" altLang="en-US" sz="2400" b="1" dirty="0">
                  <a:solidFill>
                    <a:schemeClr val="bg1">
                      <a:lumMod val="75000"/>
                    </a:schemeClr>
                  </a:solidFill>
                  <a:latin typeface="나눔명조 ExtraBold" pitchFamily="18" charset="-127"/>
                  <a:ea typeface="나눔명조 ExtraBold" pitchFamily="18" charset="-127"/>
                </a:endParaRPr>
              </a:p>
            </p:txBody>
          </p:sp>
          <p:sp>
            <p:nvSpPr>
              <p:cNvPr id="94" name="자유형 93"/>
              <p:cNvSpPr/>
              <p:nvPr/>
            </p:nvSpPr>
            <p:spPr>
              <a:xfrm>
                <a:off x="4157434" y="1547267"/>
                <a:ext cx="325664" cy="325664"/>
              </a:xfrm>
              <a:custGeom>
                <a:avLst/>
                <a:gdLst>
                  <a:gd name="connsiteX0" fmla="*/ 0 w 257175"/>
                  <a:gd name="connsiteY0" fmla="*/ 0 h 257175"/>
                  <a:gd name="connsiteX1" fmla="*/ 123825 w 257175"/>
                  <a:gd name="connsiteY1" fmla="*/ 257175 h 257175"/>
                  <a:gd name="connsiteX2" fmla="*/ 257175 w 257175"/>
                  <a:gd name="connsiteY2" fmla="*/ 1905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257175">
                    <a:moveTo>
                      <a:pt x="0" y="0"/>
                    </a:moveTo>
                    <a:lnTo>
                      <a:pt x="123825" y="257175"/>
                    </a:lnTo>
                    <a:lnTo>
                      <a:pt x="257175" y="19050"/>
                    </a:lnTo>
                  </a:path>
                </a:pathLst>
              </a:cu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3923928" y="3126598"/>
              <a:ext cx="820663" cy="878466"/>
              <a:chOff x="3923928" y="1547267"/>
              <a:chExt cx="820663" cy="878466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3923928" y="1878624"/>
                <a:ext cx="820663" cy="54710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75000"/>
                      </a:schemeClr>
                    </a:solidFill>
                    <a:latin typeface="나눔명조 ExtraBold" pitchFamily="18" charset="-127"/>
                    <a:ea typeface="나눔명조 ExtraBold" pitchFamily="18" charset="-127"/>
                  </a:rPr>
                  <a:t>TV</a:t>
                </a:r>
                <a:endParaRPr lang="ko-KR" altLang="en-US" sz="2400" b="1" dirty="0">
                  <a:solidFill>
                    <a:schemeClr val="bg1">
                      <a:lumMod val="75000"/>
                    </a:schemeClr>
                  </a:solidFill>
                  <a:latin typeface="나눔명조 ExtraBold" pitchFamily="18" charset="-127"/>
                  <a:ea typeface="나눔명조 ExtraBold" pitchFamily="18" charset="-127"/>
                </a:endParaRPr>
              </a:p>
            </p:txBody>
          </p:sp>
          <p:sp>
            <p:nvSpPr>
              <p:cNvPr id="97" name="자유형 96"/>
              <p:cNvSpPr/>
              <p:nvPr/>
            </p:nvSpPr>
            <p:spPr>
              <a:xfrm>
                <a:off x="4157434" y="1547267"/>
                <a:ext cx="325664" cy="325664"/>
              </a:xfrm>
              <a:custGeom>
                <a:avLst/>
                <a:gdLst>
                  <a:gd name="connsiteX0" fmla="*/ 0 w 257175"/>
                  <a:gd name="connsiteY0" fmla="*/ 0 h 257175"/>
                  <a:gd name="connsiteX1" fmla="*/ 123825 w 257175"/>
                  <a:gd name="connsiteY1" fmla="*/ 257175 h 257175"/>
                  <a:gd name="connsiteX2" fmla="*/ 257175 w 257175"/>
                  <a:gd name="connsiteY2" fmla="*/ 1905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257175">
                    <a:moveTo>
                      <a:pt x="0" y="0"/>
                    </a:moveTo>
                    <a:lnTo>
                      <a:pt x="123825" y="257175"/>
                    </a:lnTo>
                    <a:lnTo>
                      <a:pt x="257175" y="19050"/>
                    </a:lnTo>
                  </a:path>
                </a:pathLst>
              </a:cu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860032" y="3126598"/>
              <a:ext cx="820663" cy="878466"/>
              <a:chOff x="3923928" y="1547267"/>
              <a:chExt cx="820663" cy="878466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3923928" y="1878624"/>
                <a:ext cx="820663" cy="54710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75000"/>
                      </a:schemeClr>
                    </a:solidFill>
                    <a:latin typeface="나눔명조 ExtraBold" pitchFamily="18" charset="-127"/>
                    <a:ea typeface="나눔명조 ExtraBold" pitchFamily="18" charset="-127"/>
                  </a:rPr>
                  <a:t>TV</a:t>
                </a:r>
                <a:endParaRPr lang="ko-KR" altLang="en-US" sz="2400" b="1" dirty="0">
                  <a:solidFill>
                    <a:schemeClr val="bg1">
                      <a:lumMod val="75000"/>
                    </a:schemeClr>
                  </a:solidFill>
                  <a:latin typeface="나눔명조 ExtraBold" pitchFamily="18" charset="-127"/>
                  <a:ea typeface="나눔명조 ExtraBold" pitchFamily="18" charset="-127"/>
                </a:endParaRPr>
              </a:p>
            </p:txBody>
          </p:sp>
          <p:sp>
            <p:nvSpPr>
              <p:cNvPr id="100" name="자유형 99"/>
              <p:cNvSpPr/>
              <p:nvPr/>
            </p:nvSpPr>
            <p:spPr>
              <a:xfrm>
                <a:off x="4157434" y="1547267"/>
                <a:ext cx="325664" cy="325664"/>
              </a:xfrm>
              <a:custGeom>
                <a:avLst/>
                <a:gdLst>
                  <a:gd name="connsiteX0" fmla="*/ 0 w 257175"/>
                  <a:gd name="connsiteY0" fmla="*/ 0 h 257175"/>
                  <a:gd name="connsiteX1" fmla="*/ 123825 w 257175"/>
                  <a:gd name="connsiteY1" fmla="*/ 257175 h 257175"/>
                  <a:gd name="connsiteX2" fmla="*/ 257175 w 257175"/>
                  <a:gd name="connsiteY2" fmla="*/ 1905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257175">
                    <a:moveTo>
                      <a:pt x="0" y="0"/>
                    </a:moveTo>
                    <a:lnTo>
                      <a:pt x="123825" y="257175"/>
                    </a:lnTo>
                    <a:lnTo>
                      <a:pt x="257175" y="19050"/>
                    </a:lnTo>
                  </a:path>
                </a:pathLst>
              </a:cu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796136" y="3126598"/>
              <a:ext cx="820663" cy="878466"/>
              <a:chOff x="3923928" y="1547267"/>
              <a:chExt cx="820663" cy="878466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3923928" y="1878624"/>
                <a:ext cx="820663" cy="54710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75000"/>
                      </a:schemeClr>
                    </a:solidFill>
                    <a:latin typeface="나눔명조 ExtraBold" pitchFamily="18" charset="-127"/>
                    <a:ea typeface="나눔명조 ExtraBold" pitchFamily="18" charset="-127"/>
                  </a:rPr>
                  <a:t>TV</a:t>
                </a:r>
                <a:endParaRPr lang="ko-KR" altLang="en-US" sz="2400" b="1" dirty="0">
                  <a:solidFill>
                    <a:schemeClr val="bg1">
                      <a:lumMod val="75000"/>
                    </a:schemeClr>
                  </a:solidFill>
                  <a:latin typeface="나눔명조 ExtraBold" pitchFamily="18" charset="-127"/>
                  <a:ea typeface="나눔명조 ExtraBold" pitchFamily="18" charset="-127"/>
                </a:endParaRPr>
              </a:p>
            </p:txBody>
          </p:sp>
          <p:sp>
            <p:nvSpPr>
              <p:cNvPr id="103" name="자유형 102"/>
              <p:cNvSpPr/>
              <p:nvPr/>
            </p:nvSpPr>
            <p:spPr>
              <a:xfrm>
                <a:off x="4157434" y="1547267"/>
                <a:ext cx="325664" cy="325664"/>
              </a:xfrm>
              <a:custGeom>
                <a:avLst/>
                <a:gdLst>
                  <a:gd name="connsiteX0" fmla="*/ 0 w 257175"/>
                  <a:gd name="connsiteY0" fmla="*/ 0 h 257175"/>
                  <a:gd name="connsiteX1" fmla="*/ 123825 w 257175"/>
                  <a:gd name="connsiteY1" fmla="*/ 257175 h 257175"/>
                  <a:gd name="connsiteX2" fmla="*/ 257175 w 257175"/>
                  <a:gd name="connsiteY2" fmla="*/ 1905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257175">
                    <a:moveTo>
                      <a:pt x="0" y="0"/>
                    </a:moveTo>
                    <a:lnTo>
                      <a:pt x="123825" y="257175"/>
                    </a:lnTo>
                    <a:lnTo>
                      <a:pt x="257175" y="19050"/>
                    </a:lnTo>
                  </a:path>
                </a:pathLst>
              </a:cu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6732240" y="3126598"/>
              <a:ext cx="820663" cy="878466"/>
              <a:chOff x="3923928" y="1547267"/>
              <a:chExt cx="820663" cy="878466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3923928" y="1878624"/>
                <a:ext cx="820663" cy="54710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75000"/>
                      </a:schemeClr>
                    </a:solidFill>
                    <a:latin typeface="나눔명조 ExtraBold" pitchFamily="18" charset="-127"/>
                    <a:ea typeface="나눔명조 ExtraBold" pitchFamily="18" charset="-127"/>
                  </a:rPr>
                  <a:t>TV</a:t>
                </a:r>
                <a:endParaRPr lang="ko-KR" altLang="en-US" sz="2400" b="1" dirty="0">
                  <a:solidFill>
                    <a:schemeClr val="bg1">
                      <a:lumMod val="75000"/>
                    </a:schemeClr>
                  </a:solidFill>
                  <a:latin typeface="나눔명조 ExtraBold" pitchFamily="18" charset="-127"/>
                  <a:ea typeface="나눔명조 ExtraBold" pitchFamily="18" charset="-127"/>
                </a:endParaRPr>
              </a:p>
            </p:txBody>
          </p:sp>
          <p:sp>
            <p:nvSpPr>
              <p:cNvPr id="106" name="자유형 105"/>
              <p:cNvSpPr/>
              <p:nvPr/>
            </p:nvSpPr>
            <p:spPr>
              <a:xfrm>
                <a:off x="4157434" y="1547267"/>
                <a:ext cx="325664" cy="325664"/>
              </a:xfrm>
              <a:custGeom>
                <a:avLst/>
                <a:gdLst>
                  <a:gd name="connsiteX0" fmla="*/ 0 w 257175"/>
                  <a:gd name="connsiteY0" fmla="*/ 0 h 257175"/>
                  <a:gd name="connsiteX1" fmla="*/ 123825 w 257175"/>
                  <a:gd name="connsiteY1" fmla="*/ 257175 h 257175"/>
                  <a:gd name="connsiteX2" fmla="*/ 257175 w 257175"/>
                  <a:gd name="connsiteY2" fmla="*/ 1905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257175">
                    <a:moveTo>
                      <a:pt x="0" y="0"/>
                    </a:moveTo>
                    <a:lnTo>
                      <a:pt x="123825" y="257175"/>
                    </a:lnTo>
                    <a:lnTo>
                      <a:pt x="257175" y="19050"/>
                    </a:lnTo>
                  </a:path>
                </a:pathLst>
              </a:cu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2987824" y="400506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SBS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드라마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너의 목소리가 들려 시청률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588224" y="5886797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2013.08.01 </a:t>
            </a:r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닐슨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코리아 제공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8561015" y="5733256"/>
            <a:ext cx="144016" cy="144016"/>
          </a:xfrm>
          <a:prstGeom prst="ellipse">
            <a:avLst/>
          </a:prstGeom>
          <a:solidFill>
            <a:srgbClr val="D5C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23528" y="1484784"/>
            <a:ext cx="208823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A8815A"/>
                </a:solidFill>
                <a:latin typeface="나눔명조" pitchFamily="18" charset="-127"/>
                <a:ea typeface="나눔명조" pitchFamily="18" charset="-127"/>
              </a:rPr>
              <a:t>시청률은</a:t>
            </a:r>
            <a:endParaRPr lang="en-US" altLang="ko-KR" sz="2500" b="1" dirty="0" smtClean="0">
              <a:solidFill>
                <a:srgbClr val="A8815A"/>
              </a:solidFill>
              <a:latin typeface="나눔명조" pitchFamily="18" charset="-127"/>
              <a:ea typeface="나눔명조" pitchFamily="18" charset="-127"/>
            </a:endParaRPr>
          </a:p>
          <a:p>
            <a:r>
              <a:rPr lang="ko-KR" altLang="en-US" sz="25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그냥 그냥</a:t>
            </a:r>
            <a:endParaRPr lang="en-US" altLang="ko-KR" sz="2500" b="1" dirty="0" smtClean="0">
              <a:solidFill>
                <a:srgbClr val="A8815A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23528" y="234888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이상하네 내 주변 사람들만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 본건가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323528" y="2996952"/>
            <a:ext cx="22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23528" y="1484784"/>
            <a:ext cx="22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기대효과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  <a:endParaRPr lang="en-US" altLang="ko-KR" sz="3600" b="1" dirty="0" smtClean="0">
              <a:solidFill>
                <a:srgbClr val="A8815A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5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763688" y="1700808"/>
            <a:ext cx="1368152" cy="136815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3635896" y="1484784"/>
            <a:ext cx="0" cy="35283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40152" y="1484784"/>
            <a:ext cx="0" cy="35283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91680" y="3284984"/>
            <a:ext cx="172819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ROCK </a:t>
            </a:r>
          </a:p>
          <a:p>
            <a:r>
              <a:rPr lang="en-US" altLang="ko-KR" sz="25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N ROLL</a:t>
            </a:r>
            <a:endParaRPr lang="en-US" altLang="ko-KR" sz="2500" b="1" dirty="0" smtClean="0">
              <a:solidFill>
                <a:srgbClr val="A8815A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91680" y="414908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롹앤롤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베이비가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기대효과 하나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139952" y="1700808"/>
            <a:ext cx="1368152" cy="136815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372200" y="1700808"/>
            <a:ext cx="1368152" cy="1368152"/>
          </a:xfrm>
          <a:prstGeom prst="ellipse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923928" y="3429000"/>
            <a:ext cx="208823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BACK </a:t>
            </a:r>
            <a:r>
              <a:rPr lang="en-US" altLang="ko-KR" sz="25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STEP</a:t>
            </a:r>
            <a:endParaRPr lang="en-US" altLang="ko-KR" sz="2500" b="1" dirty="0" smtClean="0">
              <a:solidFill>
                <a:srgbClr val="A8815A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95936" y="414908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백스탭으로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샥샥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기대효과 둘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00192" y="3284984"/>
            <a:ext cx="208823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RING DING DONG</a:t>
            </a:r>
            <a:endParaRPr lang="en-US" altLang="ko-KR" sz="2500" b="1" dirty="0" smtClean="0">
              <a:solidFill>
                <a:srgbClr val="A8815A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00192" y="414908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링가딩가딩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댄스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기대효과 셋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2" descr="E:\Blog\sign01_5_140207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539552" y="155679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made by HONGYANG&amp;HONG3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3240360" cy="72008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감사합니다</a:t>
            </a:r>
            <a:endParaRPr lang="en-US" altLang="ko-KR" sz="4400" dirty="0" smtClean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155</Words>
  <Application>Microsoft Office PowerPoint</Application>
  <PresentationFormat>화면 슬라이드 쇼(4:3)</PresentationFormat>
  <Paragraphs>85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NSM</cp:lastModifiedBy>
  <cp:revision>11</cp:revision>
  <dcterms:created xsi:type="dcterms:W3CDTF">2014-04-11T08:18:22Z</dcterms:created>
  <dcterms:modified xsi:type="dcterms:W3CDTF">2014-04-11T10:09:07Z</dcterms:modified>
</cp:coreProperties>
</file>