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71" r:id="rId4"/>
    <p:sldId id="280" r:id="rId5"/>
    <p:sldId id="281" r:id="rId6"/>
    <p:sldId id="282" r:id="rId7"/>
    <p:sldId id="283" r:id="rId8"/>
  </p:sldIdLst>
  <p:sldSz cx="9144000" cy="6858000" type="screen4x3"/>
  <p:notesSz cx="6858000" cy="9144000"/>
  <p:embeddedFontLst>
    <p:embeddedFont>
      <p:font typeface="배달의민족 한나" pitchFamily="2" charset="-127"/>
      <p:regular r:id="rId9"/>
    </p:embeddedFont>
    <p:embeddedFont>
      <p:font typeface="나눔바른고딕" pitchFamily="50" charset="-127"/>
      <p:regular r:id="rId10"/>
      <p:bold r:id="rId11"/>
    </p:embeddedFont>
    <p:embeddedFont>
      <p:font typeface="나눔고딕 ExtraBold" pitchFamily="50" charset="-127"/>
      <p:bold r:id="rId12"/>
    </p:embeddedFont>
    <p:embeddedFont>
      <p:font typeface="맑은 고딕" pitchFamily="50" charset="-127"/>
      <p:regular r:id="rId13"/>
      <p:bold r:id="rId14"/>
    </p:embeddedFont>
    <p:embeddedFont>
      <p:font typeface="나눔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95503" autoAdjust="0"/>
  </p:normalViewPr>
  <p:slideViewPr>
    <p:cSldViewPr>
      <p:cViewPr>
        <p:scale>
          <a:sx n="100" d="100"/>
          <a:sy n="100" d="100"/>
        </p:scale>
        <p:origin x="-64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자몽자몽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PPT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템플릿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홍양홍삼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현황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분석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사업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제안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실행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방안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기대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효과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현황 분석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기존에는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장표의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메시지를 적었지만  이번 템플릿에서는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바로 타이틀로 사용했지요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요약할 내용이 없을 때 사용하면 좋아요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2392758" y="4459178"/>
            <a:ext cx="432000" cy="1033063"/>
            <a:chOff x="2555824" y="4459178"/>
            <a:chExt cx="432000" cy="1033063"/>
          </a:xfrm>
        </p:grpSpPr>
        <p:sp>
          <p:nvSpPr>
            <p:cNvPr id="53" name="직사각형 52"/>
            <p:cNvSpPr/>
            <p:nvPr/>
          </p:nvSpPr>
          <p:spPr>
            <a:xfrm>
              <a:off x="2555824" y="531224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55824" y="50962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55824" y="48801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55824" y="4664169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55824" y="4459178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040830" y="3800073"/>
            <a:ext cx="432000" cy="1692168"/>
            <a:chOff x="3203896" y="3800073"/>
            <a:chExt cx="432000" cy="1692168"/>
          </a:xfrm>
        </p:grpSpPr>
        <p:sp>
          <p:nvSpPr>
            <p:cNvPr id="58" name="직사각형 57"/>
            <p:cNvSpPr/>
            <p:nvPr/>
          </p:nvSpPr>
          <p:spPr>
            <a:xfrm>
              <a:off x="3203896" y="531224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3896" y="50962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03896" y="48801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03896" y="4664169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203896" y="4459178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3896" y="4243154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03896" y="401609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03896" y="380007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3688902" y="4664169"/>
            <a:ext cx="432000" cy="828072"/>
            <a:chOff x="3851968" y="4664169"/>
            <a:chExt cx="432000" cy="828072"/>
          </a:xfrm>
        </p:grpSpPr>
        <p:sp>
          <p:nvSpPr>
            <p:cNvPr id="68" name="직사각형 67"/>
            <p:cNvSpPr/>
            <p:nvPr/>
          </p:nvSpPr>
          <p:spPr>
            <a:xfrm>
              <a:off x="3851968" y="531224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968" y="50962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851968" y="48801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851968" y="4664169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336974" y="4880193"/>
            <a:ext cx="432000" cy="612048"/>
            <a:chOff x="4500040" y="4880193"/>
            <a:chExt cx="432000" cy="612048"/>
          </a:xfrm>
        </p:grpSpPr>
        <p:sp>
          <p:nvSpPr>
            <p:cNvPr id="76" name="직사각형 75"/>
            <p:cNvSpPr/>
            <p:nvPr/>
          </p:nvSpPr>
          <p:spPr>
            <a:xfrm>
              <a:off x="4500040" y="531224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500040" y="50962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500040" y="48801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985046" y="3574757"/>
            <a:ext cx="432000" cy="1917484"/>
            <a:chOff x="5148112" y="3574757"/>
            <a:chExt cx="432000" cy="19174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5148112" y="5312241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8112" y="5096217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48112" y="4880193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148112" y="4664169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148112" y="4459178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148112" y="4243154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148112" y="4016097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148112" y="3800073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148112" y="3574757"/>
              <a:ext cx="43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633118" y="3800073"/>
            <a:ext cx="432000" cy="1692168"/>
            <a:chOff x="5796184" y="3800073"/>
            <a:chExt cx="432000" cy="1692168"/>
          </a:xfrm>
        </p:grpSpPr>
        <p:sp>
          <p:nvSpPr>
            <p:cNvPr id="88" name="직사각형 87"/>
            <p:cNvSpPr/>
            <p:nvPr/>
          </p:nvSpPr>
          <p:spPr>
            <a:xfrm>
              <a:off x="5796184" y="531224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796184" y="50962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796184" y="48801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796184" y="4664169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796184" y="4459178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796184" y="4243154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796184" y="401609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96184" y="380007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281190" y="4243154"/>
            <a:ext cx="432000" cy="1249087"/>
            <a:chOff x="6444256" y="4243154"/>
            <a:chExt cx="432000" cy="1249087"/>
          </a:xfrm>
        </p:grpSpPr>
        <p:sp>
          <p:nvSpPr>
            <p:cNvPr id="96" name="직사각형 95"/>
            <p:cNvSpPr/>
            <p:nvPr/>
          </p:nvSpPr>
          <p:spPr>
            <a:xfrm>
              <a:off x="6444256" y="531224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444256" y="50962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444256" y="48801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444256" y="4664169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44256" y="4459178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444256" y="4243154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25"/>
          <p:cNvSpPr txBox="1">
            <a:spLocks noChangeArrowheads="1"/>
          </p:cNvSpPr>
          <p:nvPr/>
        </p:nvSpPr>
        <p:spPr bwMode="auto">
          <a:xfrm>
            <a:off x="2320702" y="5600273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3" name="TextBox 25"/>
          <p:cNvSpPr txBox="1">
            <a:spLocks noChangeArrowheads="1"/>
          </p:cNvSpPr>
          <p:nvPr/>
        </p:nvSpPr>
        <p:spPr bwMode="auto">
          <a:xfrm>
            <a:off x="2949724" y="5600273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4" name="TextBox 25"/>
          <p:cNvSpPr txBox="1">
            <a:spLocks noChangeArrowheads="1"/>
          </p:cNvSpPr>
          <p:nvPr/>
        </p:nvSpPr>
        <p:spPr bwMode="auto">
          <a:xfrm>
            <a:off x="3616846" y="5600273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5" name="TextBox 25"/>
          <p:cNvSpPr txBox="1">
            <a:spLocks noChangeArrowheads="1"/>
          </p:cNvSpPr>
          <p:nvPr/>
        </p:nvSpPr>
        <p:spPr bwMode="auto">
          <a:xfrm>
            <a:off x="4264918" y="5600273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6" name="TextBox 25"/>
          <p:cNvSpPr txBox="1">
            <a:spLocks noChangeArrowheads="1"/>
          </p:cNvSpPr>
          <p:nvPr/>
        </p:nvSpPr>
        <p:spPr bwMode="auto">
          <a:xfrm>
            <a:off x="4907657" y="5600273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7" name="TextBox 25"/>
          <p:cNvSpPr txBox="1">
            <a:spLocks noChangeArrowheads="1"/>
          </p:cNvSpPr>
          <p:nvPr/>
        </p:nvSpPr>
        <p:spPr bwMode="auto">
          <a:xfrm>
            <a:off x="5561062" y="5600273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6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8" name="TextBox 25"/>
          <p:cNvSpPr txBox="1">
            <a:spLocks noChangeArrowheads="1"/>
          </p:cNvSpPr>
          <p:nvPr/>
        </p:nvSpPr>
        <p:spPr bwMode="auto">
          <a:xfrm>
            <a:off x="6209134" y="5600273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7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9" name="TextBox 25"/>
          <p:cNvSpPr txBox="1">
            <a:spLocks noChangeArrowheads="1"/>
          </p:cNvSpPr>
          <p:nvPr/>
        </p:nvSpPr>
        <p:spPr bwMode="auto">
          <a:xfrm>
            <a:off x="2320702" y="4160113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50%</a:t>
            </a:r>
          </a:p>
        </p:txBody>
      </p:sp>
      <p:sp>
        <p:nvSpPr>
          <p:cNvPr id="110" name="TextBox 25"/>
          <p:cNvSpPr txBox="1">
            <a:spLocks noChangeArrowheads="1"/>
          </p:cNvSpPr>
          <p:nvPr/>
        </p:nvSpPr>
        <p:spPr bwMode="auto">
          <a:xfrm>
            <a:off x="2896766" y="3491716"/>
            <a:ext cx="792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80%</a:t>
            </a:r>
          </a:p>
        </p:txBody>
      </p:sp>
      <p:sp>
        <p:nvSpPr>
          <p:cNvPr id="111" name="TextBox 25"/>
          <p:cNvSpPr txBox="1">
            <a:spLocks noChangeArrowheads="1"/>
          </p:cNvSpPr>
          <p:nvPr/>
        </p:nvSpPr>
        <p:spPr bwMode="auto">
          <a:xfrm>
            <a:off x="3616846" y="4376137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40%</a:t>
            </a:r>
          </a:p>
        </p:txBody>
      </p:sp>
      <p:sp>
        <p:nvSpPr>
          <p:cNvPr id="112" name="TextBox 25"/>
          <p:cNvSpPr txBox="1">
            <a:spLocks noChangeArrowheads="1"/>
          </p:cNvSpPr>
          <p:nvPr/>
        </p:nvSpPr>
        <p:spPr bwMode="auto">
          <a:xfrm>
            <a:off x="4264918" y="4653136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30%</a:t>
            </a:r>
          </a:p>
        </p:txBody>
      </p:sp>
      <p:sp>
        <p:nvSpPr>
          <p:cNvPr id="113" name="TextBox 25"/>
          <p:cNvSpPr txBox="1">
            <a:spLocks noChangeArrowheads="1"/>
          </p:cNvSpPr>
          <p:nvPr/>
        </p:nvSpPr>
        <p:spPr bwMode="auto">
          <a:xfrm>
            <a:off x="4331592" y="2988241"/>
            <a:ext cx="18055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90%</a:t>
            </a:r>
          </a:p>
        </p:txBody>
      </p:sp>
      <p:sp>
        <p:nvSpPr>
          <p:cNvPr id="114" name="TextBox 25"/>
          <p:cNvSpPr txBox="1">
            <a:spLocks noChangeArrowheads="1"/>
          </p:cNvSpPr>
          <p:nvPr/>
        </p:nvSpPr>
        <p:spPr bwMode="auto">
          <a:xfrm>
            <a:off x="5508104" y="3491716"/>
            <a:ext cx="792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80%</a:t>
            </a:r>
          </a:p>
        </p:txBody>
      </p:sp>
      <p:sp>
        <p:nvSpPr>
          <p:cNvPr id="115" name="TextBox 25"/>
          <p:cNvSpPr txBox="1">
            <a:spLocks noChangeArrowheads="1"/>
          </p:cNvSpPr>
          <p:nvPr/>
        </p:nvSpPr>
        <p:spPr bwMode="auto">
          <a:xfrm>
            <a:off x="6209134" y="3944089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60%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2123728" y="5498182"/>
            <a:ext cx="47525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3419872" y="2124145"/>
            <a:ext cx="216024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월별 </a:t>
            </a:r>
            <a:r>
              <a:rPr lang="ko-KR" altLang="en-US" sz="2400" dirty="0" err="1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성장율</a:t>
            </a:r>
            <a:endParaRPr lang="en-US" altLang="ko-KR" sz="24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2014.05 Data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기준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4644008" y="3933056"/>
            <a:ext cx="1152128" cy="792088"/>
            <a:chOff x="6328767" y="1628800"/>
            <a:chExt cx="1152128" cy="79208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6516216" y="1628800"/>
              <a:ext cx="792088" cy="792088"/>
              <a:chOff x="6516216" y="1628800"/>
              <a:chExt cx="792088" cy="792088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solidFill>
                <a:srgbClr val="FF6E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solidFill>
                <a:srgbClr val="FF6E57"/>
              </a:solidFill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7" name="TextBox 25"/>
            <p:cNvSpPr txBox="1">
              <a:spLocks noChangeArrowheads="1"/>
            </p:cNvSpPr>
            <p:nvPr/>
          </p:nvSpPr>
          <p:spPr bwMode="auto">
            <a:xfrm>
              <a:off x="6328767" y="1719858"/>
              <a:ext cx="115212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최고치 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pPr marL="342900" indent="-342900" algn="ctr"/>
              <a:r>
                <a:rPr lang="ko-KR" altLang="en-US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경신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사업제안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아이콘 또는 이미지를 활용해서 꾸미는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장표에요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수치 데이터가 있을 때는 숫자를 강조해보세요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23528" y="443711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284984"/>
            <a:ext cx="1080120" cy="99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356992"/>
            <a:ext cx="1008112" cy="74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3356993"/>
            <a:ext cx="8886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915816" y="2124145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FACEBOOK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 현황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실행방안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장표로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특별한 이미지 없이 원으로 표현했어요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기업 비교라면 동그라미 컬러는 해당 기업의 브랜드 컬러로 표현해보세요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364088" y="2708920"/>
            <a:ext cx="1512168" cy="1512168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5220072" y="4437112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떠오르는 샛별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932040" y="4653136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모바일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플랫폼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67744" y="2700209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267744" y="3293695"/>
            <a:ext cx="1512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자사</a:t>
            </a:r>
            <a:endParaRPr lang="en-US" altLang="ko-KR" sz="20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03648" y="4653136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검색 플랫폼</a:t>
            </a:r>
            <a:endParaRPr lang="en-US" altLang="ko-KR" sz="32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1835696" y="4437112"/>
            <a:ext cx="23042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 smtClean="0">
                <a:solidFill>
                  <a:srgbClr val="FF6E57"/>
                </a:solidFill>
                <a:latin typeface="나눔바른고딕" pitchFamily="50" charset="-127"/>
                <a:ea typeface="나눔바른고딕" pitchFamily="50" charset="-127"/>
              </a:rPr>
              <a:t>최근 </a:t>
            </a:r>
            <a:r>
              <a:rPr lang="en-US" altLang="ko-KR" sz="1100" dirty="0" smtClean="0">
                <a:solidFill>
                  <a:srgbClr val="FF6E57"/>
                </a:solidFill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1100" dirty="0" smtClean="0">
                <a:solidFill>
                  <a:srgbClr val="FF6E57"/>
                </a:solidFill>
                <a:latin typeface="나눔바른고딕" pitchFamily="50" charset="-127"/>
                <a:ea typeface="나눔바른고딕" pitchFamily="50" charset="-127"/>
              </a:rPr>
              <a:t>년간 선두 위치</a:t>
            </a:r>
            <a:endParaRPr lang="en-US" altLang="ko-KR" sz="1100" dirty="0" smtClean="0">
              <a:solidFill>
                <a:srgbClr val="FF6E5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5364088" y="3293695"/>
            <a:ext cx="1512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경쟁사</a:t>
            </a:r>
            <a:endParaRPr lang="en-US" altLang="ko-KR" sz="20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07904" y="3212976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2915816" y="2124145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플랫폼 경쟁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988840"/>
            <a:ext cx="5102506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기대효과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이미지를 넣어야 하거나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참고 사이트나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벤치마킹 자료 등 예시를 들 때 도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사용하면 좋은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장표에요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79512" y="1988840"/>
            <a:ext cx="2232248" cy="1584178"/>
            <a:chOff x="179512" y="1988840"/>
            <a:chExt cx="2232248" cy="1584178"/>
          </a:xfrm>
        </p:grpSpPr>
        <p:sp>
          <p:nvSpPr>
            <p:cNvPr id="18" name="직사각형 17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 smtClean="0">
                  <a:solidFill>
                    <a:srgbClr val="FF6E57"/>
                  </a:solidFill>
                  <a:latin typeface="배달의민족 한나" pitchFamily="2" charset="-127"/>
                  <a:ea typeface="배달의민족 한나" pitchFamily="2" charset="-127"/>
                </a:rPr>
                <a:t>Site</a:t>
              </a:r>
            </a:p>
            <a:p>
              <a:pPr marL="342900" indent="-342900"/>
              <a:r>
                <a:rPr lang="en-US" altLang="ko-KR" sz="1050" dirty="0" err="1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Kakao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Story</a:t>
              </a:r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 smtClean="0">
                  <a:solidFill>
                    <a:srgbClr val="FF6E57"/>
                  </a:solidFill>
                  <a:latin typeface="배달의민족 한나" pitchFamily="2" charset="-127"/>
                  <a:ea typeface="배달의민족 한나" pitchFamily="2" charset="-127"/>
                </a:rPr>
                <a:t>URL</a:t>
              </a:r>
            </a:p>
            <a:p>
              <a:pPr marL="342900" indent="-342900"/>
              <a:r>
                <a:rPr lang="en-US" altLang="ko-KR" sz="105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www.story.kakao.com</a:t>
              </a:r>
              <a:endPara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251520" y="3068962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 smtClean="0">
                  <a:solidFill>
                    <a:srgbClr val="FF6E57"/>
                  </a:solidFill>
                  <a:latin typeface="배달의민족 한나" pitchFamily="2" charset="-127"/>
                  <a:ea typeface="배달의민족 한나" pitchFamily="2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2014.05</a:t>
              </a:r>
              <a:endPara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홍양홍삼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181</Words>
  <Application>Microsoft Office PowerPoint</Application>
  <PresentationFormat>화면 슬라이드 쇼(4:3)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배달의민족 한나</vt:lpstr>
      <vt:lpstr>나눔바른고딕</vt:lpstr>
      <vt:lpstr>나눔고딕 ExtraBold</vt:lpstr>
      <vt:lpstr>맑은 고딕</vt:lpstr>
      <vt:lpstr>나눔고딕</vt:lpstr>
      <vt:lpstr>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NSM</cp:lastModifiedBy>
  <cp:revision>42</cp:revision>
  <dcterms:created xsi:type="dcterms:W3CDTF">2014-05-20T10:28:59Z</dcterms:created>
  <dcterms:modified xsi:type="dcterms:W3CDTF">2014-05-27T10:14:57Z</dcterms:modified>
</cp:coreProperties>
</file>