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8"/>
  </p:handout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나눔바른고딕" pitchFamily="50" charset="-127"/>
      <p:regular r:id="rId11"/>
      <p:bold r:id="rId12"/>
    </p:embeddedFont>
    <p:embeddedFont>
      <p:font typeface="a옛날목욕탕B" pitchFamily="18" charset="-127"/>
      <p:regular r:id="rId13"/>
    </p:embeddedFont>
    <p:embeddedFont>
      <p:font typeface="a옛날목욕탕L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3DF"/>
    <a:srgbClr val="FDD9E3"/>
    <a:srgbClr val="B3DF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 autoAdjust="0"/>
    <p:restoredTop sz="94660"/>
  </p:normalViewPr>
  <p:slideViewPr>
    <p:cSldViewPr>
      <p:cViewPr>
        <p:scale>
          <a:sx n="90" d="100"/>
          <a:sy n="90" d="100"/>
        </p:scale>
        <p:origin x="-60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CFF7-D7B0-454E-8AD3-7F6C88D9854F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7C4C-1EB0-4725-A9B3-7A96A791D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DBD5-C8F2-471F-8D0D-D2CF04D8DD55}" type="datetimeFigureOut">
              <a:rPr lang="ko-KR" altLang="en-US" smtClean="0"/>
              <a:pPr/>
              <a:t>2014-03-31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203848" y="1340768"/>
            <a:ext cx="619388" cy="697983"/>
            <a:chOff x="3880604" y="1890382"/>
            <a:chExt cx="930493" cy="1048565"/>
          </a:xfrm>
        </p:grpSpPr>
        <p:grpSp>
          <p:nvGrpSpPr>
            <p:cNvPr id="12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539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451" y="3368025"/>
            <a:ext cx="427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HONGYANG&amp;HONG3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026" y="1173758"/>
            <a:ext cx="42770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대세는 </a:t>
            </a:r>
            <a:endParaRPr lang="en-US" altLang="ko-KR" sz="4400" dirty="0" smtClean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체리 </a:t>
            </a:r>
            <a:r>
              <a:rPr lang="ko-KR" altLang="en-US" sz="4400" dirty="0" err="1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블라썸</a:t>
            </a:r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</a:t>
            </a:r>
            <a:endParaRPr lang="en-US" altLang="ko-KR" sz="4400" dirty="0" smtClean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PPT </a:t>
            </a:r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템플릿</a:t>
            </a:r>
            <a:endParaRPr lang="ko-KR" altLang="en-US" sz="44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22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320426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제품 소개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9304" y="249289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매력</a:t>
            </a:r>
            <a:r>
              <a:rPr lang="en-US" altLang="ko-KR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발산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1552" y="320426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코디 컷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3760" y="296675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기대효과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4" name="눈물 방울 33"/>
          <p:cNvSpPr/>
          <p:nvPr/>
        </p:nvSpPr>
        <p:spPr>
          <a:xfrm rot="5400000">
            <a:off x="683567" y="285293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눈물 방울 34"/>
          <p:cNvSpPr/>
          <p:nvPr/>
        </p:nvSpPr>
        <p:spPr>
          <a:xfrm rot="5400000">
            <a:off x="2951312" y="214156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눈물 방울 35"/>
          <p:cNvSpPr/>
          <p:nvPr/>
        </p:nvSpPr>
        <p:spPr>
          <a:xfrm rot="5400000">
            <a:off x="3383360" y="206084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눈물 방울 36"/>
          <p:cNvSpPr/>
          <p:nvPr/>
        </p:nvSpPr>
        <p:spPr>
          <a:xfrm rot="3619622">
            <a:off x="5255567" y="285293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/>
          <p:cNvSpPr/>
          <p:nvPr/>
        </p:nvSpPr>
        <p:spPr>
          <a:xfrm rot="5400000">
            <a:off x="5687615" y="285293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눈물 방울 39"/>
          <p:cNvSpPr/>
          <p:nvPr/>
        </p:nvSpPr>
        <p:spPr>
          <a:xfrm rot="5400000">
            <a:off x="7055767" y="261542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눈물 방울 40"/>
          <p:cNvSpPr/>
          <p:nvPr/>
        </p:nvSpPr>
        <p:spPr>
          <a:xfrm rot="5400000">
            <a:off x="7487815" y="261542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눈물 방울 42"/>
          <p:cNvSpPr/>
          <p:nvPr/>
        </p:nvSpPr>
        <p:spPr>
          <a:xfrm rot="5400000">
            <a:off x="5255567" y="242088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눈물 방울 43"/>
          <p:cNvSpPr/>
          <p:nvPr/>
        </p:nvSpPr>
        <p:spPr>
          <a:xfrm rot="5400000">
            <a:off x="7055767" y="21833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눈물 방울 44"/>
          <p:cNvSpPr/>
          <p:nvPr/>
        </p:nvSpPr>
        <p:spPr>
          <a:xfrm rot="17907727">
            <a:off x="7575555" y="218408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95D3DF"/>
                </a:solidFill>
                <a:latin typeface="a옛날목욕탕B" pitchFamily="18" charset="-127"/>
                <a:ea typeface="a옛날목욕탕B" pitchFamily="18" charset="-127"/>
              </a:rPr>
              <a:t>Index.</a:t>
            </a:r>
            <a:endParaRPr lang="ko-KR" altLang="en-US" sz="3200" dirty="0">
              <a:solidFill>
                <a:srgbClr val="95D3DF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1" name="직선 연결선 50"/>
          <p:cNvCxnSpPr>
            <a:endCxn id="52" idx="2"/>
          </p:cNvCxnSpPr>
          <p:nvPr/>
        </p:nvCxnSpPr>
        <p:spPr>
          <a:xfrm flipV="1">
            <a:off x="1547664" y="3392996"/>
            <a:ext cx="1944216" cy="828092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6" idx="2"/>
          </p:cNvCxnSpPr>
          <p:nvPr/>
        </p:nvCxnSpPr>
        <p:spPr>
          <a:xfrm flipH="1" flipV="1">
            <a:off x="3851920" y="3392996"/>
            <a:ext cx="1728192" cy="648072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8" idx="2"/>
            <a:endCxn id="56" idx="6"/>
          </p:cNvCxnSpPr>
          <p:nvPr/>
        </p:nvCxnSpPr>
        <p:spPr>
          <a:xfrm flipH="1">
            <a:off x="5940152" y="3825044"/>
            <a:ext cx="1728192" cy="216024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331640" y="4077072"/>
            <a:ext cx="360040" cy="360040"/>
            <a:chOff x="1331640" y="4077072"/>
            <a:chExt cx="360040" cy="360040"/>
          </a:xfrm>
        </p:grpSpPr>
        <p:sp>
          <p:nvSpPr>
            <p:cNvPr id="49" name="타원 48"/>
            <p:cNvSpPr/>
            <p:nvPr/>
          </p:nvSpPr>
          <p:spPr>
            <a:xfrm>
              <a:off x="1331640" y="4077072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403648" y="4149080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91880" y="3212976"/>
            <a:ext cx="360040" cy="360040"/>
            <a:chOff x="3491880" y="3212976"/>
            <a:chExt cx="360040" cy="360040"/>
          </a:xfrm>
        </p:grpSpPr>
        <p:sp>
          <p:nvSpPr>
            <p:cNvPr id="52" name="타원 51"/>
            <p:cNvSpPr/>
            <p:nvPr/>
          </p:nvSpPr>
          <p:spPr>
            <a:xfrm>
              <a:off x="3491880" y="3212976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563888" y="3284984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580112" y="3861048"/>
            <a:ext cx="360040" cy="360040"/>
            <a:chOff x="5580112" y="3861048"/>
            <a:chExt cx="360040" cy="360040"/>
          </a:xfrm>
        </p:grpSpPr>
        <p:sp>
          <p:nvSpPr>
            <p:cNvPr id="56" name="타원 55"/>
            <p:cNvSpPr/>
            <p:nvPr/>
          </p:nvSpPr>
          <p:spPr>
            <a:xfrm>
              <a:off x="5580112" y="3861048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652120" y="3933056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668344" y="3645024"/>
            <a:ext cx="360040" cy="360040"/>
            <a:chOff x="7668344" y="3645024"/>
            <a:chExt cx="360040" cy="360040"/>
          </a:xfrm>
        </p:grpSpPr>
        <p:sp>
          <p:nvSpPr>
            <p:cNvPr id="58" name="타원 57"/>
            <p:cNvSpPr/>
            <p:nvPr/>
          </p:nvSpPr>
          <p:spPr>
            <a:xfrm>
              <a:off x="7668344" y="3645024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40352" y="3717032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제품 소개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27635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67544" y="1124744"/>
            <a:ext cx="3600400" cy="216024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67544" y="1196752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New </a:t>
            </a:r>
            <a:r>
              <a:rPr lang="en-US" altLang="ko-KR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Balance 999</a:t>
            </a:r>
          </a:p>
          <a:p>
            <a:r>
              <a:rPr lang="en-US" altLang="ko-KR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Cherry </a:t>
            </a:r>
            <a:r>
              <a:rPr lang="en-US" altLang="ko-KR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Blossom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39552" y="227687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01451" y="2348880"/>
            <a:ext cx="385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달마시안에 이어 나를 선덕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선덕하게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만드는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체리블라썸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하지만 이것도 못 사겠지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다들 또 줄을 서겠지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또 웃돈 얹어 팔겠지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8" name="Picture 5" descr="http://postfiles3.naver.net/20140330_226/ll221ll_1396113901204U4Wid_JPEG/3.jpg?type=w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2188" y="0"/>
            <a:ext cx="414181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 descr="http://postfiles15.naver.net/20140330_286/ll221ll_13961139015570VB64_JPEG/5.jpg?type=w1"/>
          <p:cNvPicPr>
            <a:picLocks noChangeAspect="1" noChangeArrowheads="1"/>
          </p:cNvPicPr>
          <p:nvPr/>
        </p:nvPicPr>
        <p:blipFill>
          <a:blip r:embed="rId2" cstate="print"/>
          <a:srcRect t="69444" r="735" b="2339"/>
          <a:stretch>
            <a:fillRect/>
          </a:stretch>
        </p:blipFill>
        <p:spPr bwMode="auto">
          <a:xfrm>
            <a:off x="4222593" y="2066800"/>
            <a:ext cx="4932040" cy="1880072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코디 컷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1835696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235844" y="508572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76056" y="4653136"/>
            <a:ext cx="3600400" cy="18002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6056" y="4725144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이것은 </a:t>
            </a:r>
            <a:r>
              <a:rPr lang="en-US" altLang="ko-KR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Oh! Boy</a:t>
            </a:r>
            <a:r>
              <a:rPr lang="en-US" altLang="ko-KR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! </a:t>
            </a:r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화보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이건 사야 해</a:t>
            </a:r>
            <a:r>
              <a:rPr lang="en-US" altLang="ko-KR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!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148064" y="580526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9963" y="5877272"/>
            <a:ext cx="356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박수진 얼굴이 없는 건 부러워서가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아임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체리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블라썸에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집중을 하기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위해서</a:t>
            </a:r>
            <a:endParaRPr lang="ko-KR" altLang="en-US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눈물 방울 14"/>
          <p:cNvSpPr/>
          <p:nvPr/>
        </p:nvSpPr>
        <p:spPr>
          <a:xfrm rot="5400000">
            <a:off x="2595884" y="50857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Picture 7" descr="http://postfiles3.naver.net/20140330_130/ll221ll_1396113901699oXfLt_JPEG/6.jpg?type=w1"/>
          <p:cNvPicPr>
            <a:picLocks noChangeAspect="1" noChangeArrowheads="1"/>
          </p:cNvPicPr>
          <p:nvPr/>
        </p:nvPicPr>
        <p:blipFill>
          <a:blip r:embed="rId3" cstate="print"/>
          <a:srcRect t="56962" b="9565"/>
          <a:stretch>
            <a:fillRect/>
          </a:stretch>
        </p:blipFill>
        <p:spPr bwMode="auto">
          <a:xfrm>
            <a:off x="1" y="2060848"/>
            <a:ext cx="4427984" cy="1879200"/>
          </a:xfrm>
          <a:prstGeom prst="rect">
            <a:avLst/>
          </a:prstGeom>
          <a:noFill/>
        </p:spPr>
      </p:pic>
      <p:cxnSp>
        <p:nvCxnSpPr>
          <p:cNvPr id="19" name="직선 연결선 18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기대효과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123728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523876" y="508572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눈물 방울 14"/>
          <p:cNvSpPr/>
          <p:nvPr/>
        </p:nvSpPr>
        <p:spPr>
          <a:xfrm rot="5400000">
            <a:off x="2883916" y="50857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눈물 방울 15"/>
          <p:cNvSpPr/>
          <p:nvPr/>
        </p:nvSpPr>
        <p:spPr>
          <a:xfrm rot="900000">
            <a:off x="3315964" y="5085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44008" y="5157192"/>
            <a:ext cx="1008112" cy="79208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68144" y="4437112"/>
            <a:ext cx="1008112" cy="151216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64288" y="2996952"/>
            <a:ext cx="1008112" cy="295232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/>
          <p:cNvSpPr/>
          <p:nvPr/>
        </p:nvSpPr>
        <p:spPr>
          <a:xfrm rot="5400000">
            <a:off x="4932039" y="501317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눈물 방울 23"/>
          <p:cNvSpPr/>
          <p:nvPr/>
        </p:nvSpPr>
        <p:spPr>
          <a:xfrm rot="17299686">
            <a:off x="6228183" y="429309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눈물 방울 24"/>
          <p:cNvSpPr/>
          <p:nvPr/>
        </p:nvSpPr>
        <p:spPr>
          <a:xfrm rot="20945266">
            <a:off x="7476979" y="287759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stCxn id="23" idx="5"/>
            <a:endCxn id="24" idx="5"/>
          </p:cNvCxnSpPr>
          <p:nvPr/>
        </p:nvCxnSpPr>
        <p:spPr>
          <a:xfrm flipV="1">
            <a:off x="5177891" y="4501760"/>
            <a:ext cx="1065616" cy="553598"/>
          </a:xfrm>
          <a:prstGeom prst="line">
            <a:avLst/>
          </a:prstGeom>
          <a:ln w="38100"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444208" y="3068960"/>
            <a:ext cx="1152128" cy="1345686"/>
          </a:xfrm>
          <a:prstGeom prst="line">
            <a:avLst/>
          </a:prstGeom>
          <a:ln w="38100"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0" y="461306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5%</a:t>
            </a:r>
            <a:endParaRPr lang="ko-KR" altLang="en-US" sz="2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368741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20%</a:t>
            </a:r>
            <a:endParaRPr lang="ko-KR" altLang="en-US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0272" y="2132856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50%</a:t>
            </a:r>
            <a:endParaRPr lang="ko-KR" altLang="en-US" sz="4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0" y="22675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일의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능률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644008" y="2276872"/>
            <a:ext cx="360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67544" y="1124744"/>
            <a:ext cx="3600400" cy="18002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1196752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난 신나겠지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그럼 일 열심히 하겠지♪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39552" y="227687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1451" y="2348880"/>
            <a:ext cx="356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월급은 월 단위로 나오고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사고 싶은 건 주 단위로 바뀌니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5"/>
          <p:cNvGrpSpPr/>
          <p:nvPr/>
        </p:nvGrpSpPr>
        <p:grpSpPr>
          <a:xfrm>
            <a:off x="3203848" y="2659009"/>
            <a:ext cx="619388" cy="697983"/>
            <a:chOff x="3880604" y="1890382"/>
            <a:chExt cx="930493" cy="1048565"/>
          </a:xfrm>
        </p:grpSpPr>
        <p:grpSp>
          <p:nvGrpSpPr>
            <p:cNvPr id="3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539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451" y="3368025"/>
            <a:ext cx="427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HONGYANG&amp;HONG3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026" y="2491999"/>
            <a:ext cx="4277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22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98</Words>
  <Application>Microsoft Office PowerPoint</Application>
  <PresentationFormat>화면 슬라이드 쇼(4:3)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맑은 고딕</vt:lpstr>
      <vt:lpstr>나눔바른고딕</vt:lpstr>
      <vt:lpstr>a옛날목욕탕B</vt:lpstr>
      <vt:lpstr>a옛날목욕탕L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NSM</cp:lastModifiedBy>
  <cp:revision>12</cp:revision>
  <dcterms:created xsi:type="dcterms:W3CDTF">2014-03-31T06:37:44Z</dcterms:created>
  <dcterms:modified xsi:type="dcterms:W3CDTF">2014-03-31T09:31:22Z</dcterms:modified>
</cp:coreProperties>
</file>