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6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E79F-F1D4-4812-B91A-0FC081030AE4}" type="datetimeFigureOut">
              <a:rPr lang="ko-KR" altLang="en-US" smtClean="0"/>
              <a:t>2015-11-27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B283-F557-4639-89FF-F482A9FD9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34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E34FF-8D4C-456D-A23E-AF93794C1F34}" type="datetimeFigureOut">
              <a:rPr lang="ko-KR" altLang="en-US" smtClean="0"/>
              <a:t>2015-11-27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38F7-AEA2-47B4-AB6F-4106601A49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00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3E79F-F1D4-4812-B91A-0FC081030AE4}" type="datetimeFigureOut">
              <a:rPr lang="ko-KR" altLang="en-US" smtClean="0"/>
              <a:t>2015-11-27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DB283-F557-4639-89FF-F482A9FD9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54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899378" y="5738355"/>
            <a:ext cx="3426177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1600" spc="-1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이름을 적으면 되는데 </a:t>
            </a:r>
            <a:r>
              <a:rPr lang="ko-KR" altLang="en-US" sz="1600" spc="-15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내이름은</a:t>
            </a:r>
            <a:r>
              <a:rPr lang="ko-KR" altLang="en-US" sz="1600" spc="-1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600" spc="-150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하나비</a:t>
            </a:r>
            <a:endParaRPr lang="en-US" altLang="ko-KR" sz="1600" spc="-15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96622" y="4388020"/>
            <a:ext cx="7069666" cy="2870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en-US" altLang="ko-KR" sz="115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 </a:t>
            </a:r>
            <a:r>
              <a:rPr lang="ko-KR" altLang="en-US" sz="115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</a:t>
            </a:r>
            <a:r>
              <a:rPr lang="en-US" altLang="ko-KR" sz="115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2:</a:t>
            </a:r>
            <a:r>
              <a:rPr lang="ko-KR" altLang="en-US" sz="115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50" b="1" dirty="0" err="1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하나비</a:t>
            </a:r>
            <a:r>
              <a:rPr lang="ko-KR" altLang="en-US" sz="115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기업 이미지와 제품 인지도를 함께 제고할 수 있는 효과적인 커뮤니케이션 방안 제안 </a:t>
            </a:r>
            <a:r>
              <a:rPr lang="en-US" altLang="ko-KR" sz="1150" b="1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63510" y="2672047"/>
            <a:ext cx="4188178" cy="12741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1200" spc="-15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2400" b="1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손에서 손으로</a:t>
            </a:r>
            <a:r>
              <a:rPr lang="en-US" altLang="ko-KR" sz="2400" b="1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2000" b="1" spc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스마트폰</a:t>
            </a:r>
            <a:r>
              <a:rPr lang="ko-KR" altLang="en-US" sz="2000" b="1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앱</a:t>
            </a:r>
            <a:r>
              <a:rPr lang="en-US" altLang="ko-KR" sz="2000" b="1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(App)</a:t>
            </a:r>
            <a:r>
              <a:rPr lang="ko-KR" altLang="en-US" sz="2000" b="1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이용한 </a:t>
            </a:r>
            <a:endParaRPr lang="en-US" altLang="ko-KR" sz="2000" b="1" spc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b="1" spc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커뮤니케이션 </a:t>
            </a:r>
            <a:r>
              <a:rPr lang="ko-KR" altLang="en-US" sz="2000" b="1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아이디어 제안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92328" y="1973625"/>
            <a:ext cx="2233227" cy="278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1100" b="1" spc="-150" dirty="0" smtClean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공모 기업 제안서 </a:t>
            </a:r>
            <a:endParaRPr lang="en-US" altLang="ko-KR" sz="1100" b="1" spc="-150" dirty="0" smtClean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8370" y="598649"/>
            <a:ext cx="4188178" cy="5170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1200" spc="-15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ko-KR" sz="2400" b="1" spc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b="1" spc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r>
              <a:rPr lang="en-US" altLang="ko-KR" sz="2400" b="1" spc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44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67195" y="2908121"/>
            <a:ext cx="37567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</a:t>
            </a:r>
            <a:r>
              <a:rPr lang="en-US" altLang="ko-KR" sz="13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3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상황분석</a:t>
            </a:r>
            <a:r>
              <a:rPr lang="en-US" altLang="ko-KR" sz="13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3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기업분석</a:t>
            </a:r>
            <a:r>
              <a:rPr lang="en-US" altLang="ko-KR" sz="13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3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경쟁사 분석</a:t>
            </a:r>
            <a:r>
              <a:rPr lang="en-US" altLang="ko-KR" sz="13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3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소비자분석</a:t>
            </a:r>
            <a:r>
              <a:rPr lang="en-US" altLang="ko-KR" sz="13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4912" y="3339106"/>
            <a:ext cx="18142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문제재정의</a:t>
            </a:r>
            <a:endParaRPr lang="ko-KR" altLang="en-US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74912" y="3765994"/>
            <a:ext cx="18142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컨셉</a:t>
            </a:r>
            <a:r>
              <a:rPr lang="ko-KR" altLang="en-US" sz="13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전략 도출</a:t>
            </a:r>
            <a:endParaRPr lang="ko-KR" altLang="en-US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6226" y="4229915"/>
            <a:ext cx="24938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아이디어 제안</a:t>
            </a:r>
            <a:r>
              <a:rPr lang="en-US" altLang="ko-KR" sz="13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13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구체적 실행방안</a:t>
            </a:r>
            <a:endParaRPr lang="ko-KR" altLang="en-US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5841" y="4647474"/>
            <a:ext cx="24938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기대효과</a:t>
            </a:r>
            <a:endParaRPr lang="ko-KR" altLang="en-US" sz="13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97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7020" y="3468113"/>
            <a:ext cx="1565101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bg1"/>
                </a:solidFill>
              </a:rPr>
              <a:t>01 </a:t>
            </a:r>
            <a:r>
              <a:rPr lang="ko-KR" altLang="en-US" sz="1100" dirty="0" smtClean="0">
                <a:solidFill>
                  <a:schemeClr val="bg1"/>
                </a:solidFill>
              </a:rPr>
              <a:t>상황분석</a:t>
            </a:r>
            <a:endParaRPr lang="en-US" altLang="ko-KR" sz="11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02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</a:rPr>
              <a:t>문제점</a:t>
            </a:r>
            <a:endParaRPr lang="en-US" altLang="ko-KR" sz="11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03 </a:t>
            </a:r>
            <a:r>
              <a:rPr lang="ko-KR" altLang="en-US" sz="1100" dirty="0" err="1" smtClean="0">
                <a:solidFill>
                  <a:schemeClr val="tx2">
                    <a:lumMod val="75000"/>
                  </a:schemeClr>
                </a:solidFill>
              </a:rPr>
              <a:t>컨셉도출</a:t>
            </a:r>
            <a:endParaRPr lang="en-US" altLang="ko-KR" sz="11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04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</a:rPr>
              <a:t>세부전략</a:t>
            </a:r>
            <a:endParaRPr lang="en-US" altLang="ko-KR" sz="11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 smtClean="0">
                <a:solidFill>
                  <a:schemeClr val="tx2">
                    <a:lumMod val="75000"/>
                  </a:schemeClr>
                </a:solidFill>
              </a:rPr>
              <a:t>05 </a:t>
            </a:r>
            <a:r>
              <a:rPr lang="ko-KR" altLang="en-US" sz="1100" dirty="0" smtClean="0">
                <a:solidFill>
                  <a:schemeClr val="tx2">
                    <a:lumMod val="75000"/>
                  </a:schemeClr>
                </a:solidFill>
              </a:rPr>
              <a:t>기대효과</a:t>
            </a:r>
            <a:endParaRPr lang="ko-KR" alt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/>
              <a:t>01.</a:t>
            </a:r>
          </a:p>
          <a:p>
            <a:r>
              <a:rPr lang="ko-KR" altLang="en-US" sz="2400" dirty="0" smtClean="0"/>
              <a:t>상황분석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408816" y="1446831"/>
            <a:ext cx="4697063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 u="none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CB0DF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ko-KR" altLang="en-US" sz="1800" dirty="0" smtClean="0">
                <a:solidFill>
                  <a:schemeClr val="bg1">
                    <a:lumMod val="95000"/>
                  </a:schemeClr>
                </a:solidFill>
              </a:rPr>
              <a:t>서브 메시지는 여기에 적어주세요 </a:t>
            </a:r>
            <a:endParaRPr lang="ko-KR" alt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95383" y="913926"/>
            <a:ext cx="2576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u="sng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원메세지</a:t>
            </a:r>
            <a:r>
              <a:rPr lang="ko-KR" altLang="en-US" sz="2800" u="sng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800" u="sng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2800" u="sng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주제 </a:t>
            </a:r>
            <a:endParaRPr lang="en-US" altLang="ko-KR" sz="2800" u="sng" dirty="0">
              <a:ln>
                <a:solidFill>
                  <a:schemeClr val="accent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36702" y="3429000"/>
            <a:ext cx="308449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자료는 여기에 </a:t>
            </a:r>
            <a:r>
              <a:rPr lang="ko-KR" altLang="en-US" sz="1100" u="sng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넣어주세요</a:t>
            </a:r>
            <a:endParaRPr lang="en-US" altLang="ko-KR" sz="1100" u="sng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100" u="sng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자료출처 꼭 명시하는 것 </a:t>
            </a:r>
            <a:r>
              <a:rPr lang="ko-KR" altLang="en-US" sz="1100" u="sng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잊지말기</a:t>
            </a:r>
            <a:endParaRPr lang="en-US" altLang="ko-KR" sz="1100" u="sng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100" u="sng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자료에 넣을</a:t>
            </a:r>
            <a:r>
              <a:rPr lang="en-US" altLang="ko-KR" sz="1100" u="sng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100" u="sng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글씨는 </a:t>
            </a:r>
            <a:r>
              <a:rPr lang="en-US" altLang="ko-KR" sz="1100" u="sng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10- 11</a:t>
            </a:r>
            <a:r>
              <a:rPr lang="ko-KR" altLang="en-US" sz="1100" u="sng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포인트가 적당합니다</a:t>
            </a:r>
            <a:r>
              <a:rPr lang="en-US" altLang="ko-KR" sz="1100" u="sng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6438" y="6117561"/>
            <a:ext cx="3427541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800" u="sng">
                <a:ln>
                  <a:solidFill>
                    <a:schemeClr val="accent1">
                      <a:alpha val="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 algn="r"/>
            <a:r>
              <a:rPr lang="ko-KR" altLang="en-US" sz="2000" dirty="0" err="1" smtClean="0"/>
              <a:t>키메세지는</a:t>
            </a:r>
            <a:r>
              <a:rPr lang="ko-KR" altLang="en-US" sz="2000" dirty="0" smtClean="0"/>
              <a:t> 여기에 적어주세요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448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2535" y="1479854"/>
            <a:ext cx="58719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ln>
                  <a:solidFill>
                    <a:srgbClr val="004BA1">
                      <a:alpha val="0"/>
                    </a:srgb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말하고자하는</a:t>
            </a:r>
            <a:r>
              <a:rPr lang="ko-KR" altLang="en-US" sz="3200" dirty="0" smtClean="0">
                <a:ln>
                  <a:solidFill>
                    <a:srgbClr val="004BA1">
                      <a:alpha val="0"/>
                    </a:srgb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바를 </a:t>
            </a:r>
            <a:endParaRPr lang="en-US" altLang="ko-KR" sz="3200" dirty="0" smtClean="0">
              <a:ln>
                <a:solidFill>
                  <a:srgbClr val="004BA1">
                    <a:alpha val="0"/>
                  </a:srgbClr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3200" dirty="0" smtClean="0">
                <a:ln>
                  <a:solidFill>
                    <a:srgbClr val="004BA1">
                      <a:alpha val="0"/>
                    </a:srgb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강조하고 </a:t>
            </a:r>
            <a:r>
              <a:rPr lang="ko-KR" altLang="en-US" sz="3200" dirty="0" err="1" smtClean="0">
                <a:ln>
                  <a:solidFill>
                    <a:srgbClr val="004BA1">
                      <a:alpha val="0"/>
                    </a:srgb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싶을때</a:t>
            </a:r>
            <a:r>
              <a:rPr lang="ko-KR" altLang="en-US" sz="3200" dirty="0" smtClean="0">
                <a:ln>
                  <a:solidFill>
                    <a:srgbClr val="004BA1">
                      <a:alpha val="0"/>
                    </a:srgb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3200" dirty="0" smtClean="0">
              <a:ln>
                <a:solidFill>
                  <a:srgbClr val="004BA1">
                    <a:alpha val="0"/>
                  </a:srgbClr>
                </a:solidFill>
              </a:ln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3200" dirty="0" err="1" smtClean="0">
                <a:ln>
                  <a:solidFill>
                    <a:srgbClr val="004BA1">
                      <a:alpha val="0"/>
                    </a:srgb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이페이지를</a:t>
            </a:r>
            <a:r>
              <a:rPr lang="ko-KR" altLang="en-US" sz="3200" dirty="0" smtClean="0">
                <a:ln>
                  <a:solidFill>
                    <a:srgbClr val="004BA1">
                      <a:alpha val="0"/>
                    </a:srgb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활용하세요</a:t>
            </a:r>
            <a:r>
              <a:rPr lang="en-US" altLang="ko-KR" sz="3200" dirty="0" smtClean="0">
                <a:ln>
                  <a:solidFill>
                    <a:srgbClr val="004BA1">
                      <a:alpha val="0"/>
                    </a:srgb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r>
              <a:rPr lang="en-US" altLang="ko-KR" sz="3200" dirty="0" smtClean="0">
                <a:ln>
                  <a:solidFill>
                    <a:srgbClr val="004BA1">
                      <a:alpha val="0"/>
                    </a:srgbClr>
                  </a:solidFill>
                </a:ln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^^*</a:t>
            </a:r>
          </a:p>
        </p:txBody>
      </p:sp>
    </p:spTree>
    <p:extLst>
      <p:ext uri="{BB962C8B-B14F-4D97-AF65-F5344CB8AC3E}">
        <p14:creationId xmlns:p14="http://schemas.microsoft.com/office/powerpoint/2010/main" val="26663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20" y="2073428"/>
            <a:ext cx="1609636" cy="17384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78" y="0"/>
            <a:ext cx="3857625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67" y="1286560"/>
            <a:ext cx="4876800" cy="4876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168" y="3963840"/>
            <a:ext cx="2986388" cy="2986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2356" y="502052"/>
            <a:ext cx="656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기타 이미지 자료들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9500" y="917228"/>
            <a:ext cx="656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여러분의 건승을 빕니다</a:t>
            </a:r>
            <a:r>
              <a:rPr lang="en-US" altLang="ko-KR" dirty="0" smtClean="0"/>
              <a:t>^^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5822" y="58854"/>
            <a:ext cx="4188178" cy="5170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10000"/>
              </a:lnSpc>
              <a:defRPr sz="1200" spc="-15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2400" b="1" spc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서식복사로 폰트 </a:t>
            </a:r>
            <a:r>
              <a:rPr lang="ko-KR" altLang="en-US" sz="2400" b="1" spc="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복붙하시기를</a:t>
            </a:r>
            <a:r>
              <a:rPr lang="en-US" altLang="ko-KR" sz="2400" b="1" spc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!!</a:t>
            </a:r>
            <a:endParaRPr lang="ko-KR" altLang="en-US" sz="2000" b="1" spc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39"/>
          <a:stretch/>
        </p:blipFill>
        <p:spPr>
          <a:xfrm>
            <a:off x="6533314" y="1019117"/>
            <a:ext cx="1944873" cy="16285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6587216"/>
            <a:ext cx="2706859" cy="23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0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122</Words>
  <Application>Microsoft Office PowerPoint</Application>
  <PresentationFormat>화면 슬라이드 쇼(4:3)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a옛날목욕탕L</vt:lpstr>
      <vt:lpstr>나눔바른고딕</vt:lpstr>
      <vt:lpstr>맑은 고딕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이하나</cp:lastModifiedBy>
  <cp:revision>2</cp:revision>
  <dcterms:created xsi:type="dcterms:W3CDTF">2015-11-27T02:40:05Z</dcterms:created>
  <dcterms:modified xsi:type="dcterms:W3CDTF">2015-11-27T02:50:53Z</dcterms:modified>
</cp:coreProperties>
</file>