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0000"/>
    <a:srgbClr val="B4914C"/>
    <a:srgbClr val="6A3A20"/>
    <a:srgbClr val="613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-18" y="132"/>
      </p:cViewPr>
      <p:guideLst>
        <p:guide orient="horz" pos="2183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ln>
                  <a:solidFill>
                    <a:schemeClr val="tx1">
                      <a:lumMod val="15000"/>
                      <a:lumOff val="85000"/>
                      <a:alpha val="0"/>
                    </a:schemeClr>
                  </a:solidFill>
                </a:ln>
                <a:solidFill>
                  <a:srgbClr val="61311A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+mn-cs"/>
              </a:defRPr>
            </a:pPr>
            <a:r>
              <a:rPr lang="ko-KR"/>
              <a:t>차트 제목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ln>
                <a:solidFill>
                  <a:schemeClr val="tx1">
                    <a:lumMod val="15000"/>
                    <a:lumOff val="85000"/>
                    <a:alpha val="0"/>
                  </a:schemeClr>
                </a:solidFill>
              </a:ln>
              <a:solidFill>
                <a:srgbClr val="61311A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A3A2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"일""반"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B4914C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"일""반"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5F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"일""반"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95138176"/>
        <c:axId val="-1495137088"/>
      </c:barChart>
      <c:catAx>
        <c:axId val="-14951381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chemeClr val="tx1">
                      <a:lumMod val="15000"/>
                      <a:lumOff val="85000"/>
                      <a:alpha val="0"/>
                    </a:schemeClr>
                  </a:solidFill>
                </a:ln>
                <a:solidFill>
                  <a:srgbClr val="61311A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+mn-cs"/>
              </a:defRPr>
            </a:pPr>
            <a:endParaRPr lang="ko-KR"/>
          </a:p>
        </c:txPr>
        <c:crossAx val="-1495137088"/>
        <c:crosses val="autoZero"/>
        <c:auto val="1"/>
        <c:lblAlgn val="ctr"/>
        <c:lblOffset val="100"/>
        <c:noMultiLvlLbl val="0"/>
      </c:catAx>
      <c:valAx>
        <c:axId val="-149513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chemeClr val="tx1">
                      <a:lumMod val="15000"/>
                      <a:lumOff val="85000"/>
                      <a:alpha val="0"/>
                    </a:schemeClr>
                  </a:solidFill>
                </a:ln>
                <a:solidFill>
                  <a:srgbClr val="61311A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+mn-cs"/>
              </a:defRPr>
            </a:pPr>
            <a:endParaRPr lang="ko-KR"/>
          </a:p>
        </c:txPr>
        <c:crossAx val="-149513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ln>
                <a:solidFill>
                  <a:schemeClr val="tx1">
                    <a:lumMod val="15000"/>
                    <a:lumOff val="85000"/>
                    <a:alpha val="0"/>
                  </a:schemeClr>
                </a:solidFill>
              </a:ln>
              <a:solidFill>
                <a:srgbClr val="61311A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>
          <a:ln>
            <a:solidFill>
              <a:schemeClr val="tx1">
                <a:lumMod val="15000"/>
                <a:lumOff val="85000"/>
                <a:alpha val="0"/>
              </a:schemeClr>
            </a:solidFill>
          </a:ln>
          <a:solidFill>
            <a:srgbClr val="61311A"/>
          </a:solidFill>
          <a:latin typeface="a옛날목욕탕L" panose="02020600000000000000" pitchFamily="18" charset="-127"/>
          <a:ea typeface="a옛날목욕탕L" panose="02020600000000000000" pitchFamily="18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3433-3F2C-4922-B97E-CD9449819000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F086-F49F-466F-BC8A-D23FCA35B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0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A3433-3F2C-4922-B97E-CD9449819000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F086-F49F-466F-BC8A-D23FCA35B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90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4" name="부제목 2"/>
          <p:cNvSpPr txBox="1">
            <a:spLocks/>
          </p:cNvSpPr>
          <p:nvPr/>
        </p:nvSpPr>
        <p:spPr>
          <a:xfrm>
            <a:off x="3440171" y="3715173"/>
            <a:ext cx="53084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531" indent="-228531" algn="l" defTabSz="914126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EDB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프레젠테이션 부제목</a:t>
            </a:r>
            <a:r>
              <a:rPr lang="ko-KR" altLang="en-US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EDB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입력하세요</a:t>
            </a:r>
            <a:r>
              <a:rPr lang="en-US" altLang="ko-KR" sz="2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EDB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EDB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9976" y="2788909"/>
            <a:ext cx="784887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EDB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프레젠테이션 제목을 입력하세요</a:t>
            </a:r>
            <a:endParaRPr lang="ko-KR" altLang="en-US" sz="4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EDB9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1252" y="4963832"/>
            <a:ext cx="3384376" cy="3139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 algn="ctr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None/>
              <a:defRPr lang="ko-KR" sz="2400" cap="all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EDB9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  <a:lvl2pPr indent="0" algn="ctr" latinLnBrk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 latinLnBrk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indent="0" algn="ctr" latinLnBrk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 latinLnBrk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indent="0" algn="ctr" latinLnBrk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ko-KR"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 latinLnBrk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ko-KR"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 latinLnBrk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ko-KR"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 latinLnBrk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lang="ko-KR"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ko-KR" altLang="en-US" sz="1600" dirty="0" err="1"/>
              <a:t>핸즈온</a:t>
            </a:r>
            <a:r>
              <a:rPr lang="en-US" altLang="ko-KR" sz="1600" dirty="0"/>
              <a:t>2</a:t>
            </a:r>
            <a:r>
              <a:rPr lang="ko-KR" altLang="en-US" sz="1600" dirty="0"/>
              <a:t>팀 이하나</a:t>
            </a:r>
            <a:r>
              <a:rPr lang="en-US" altLang="ko-KR" sz="1600" dirty="0"/>
              <a:t>, </a:t>
            </a:r>
            <a:r>
              <a:rPr lang="ko-KR" altLang="en-US" sz="1600" dirty="0"/>
              <a:t>이둘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이셋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589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4" name="이등변 삼각형 13"/>
          <p:cNvSpPr/>
          <p:nvPr/>
        </p:nvSpPr>
        <p:spPr>
          <a:xfrm flipV="1">
            <a:off x="3883117" y="3331794"/>
            <a:ext cx="128174" cy="110495"/>
          </a:xfrm>
          <a:prstGeom prst="triangle">
            <a:avLst/>
          </a:prstGeom>
          <a:solidFill>
            <a:srgbClr val="6131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61311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9070" y="3009174"/>
            <a:ext cx="1004441" cy="31393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1311A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상황분석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1311A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이등변 삼각형 15"/>
          <p:cNvSpPr/>
          <p:nvPr/>
        </p:nvSpPr>
        <p:spPr>
          <a:xfrm>
            <a:off x="4964677" y="3571569"/>
            <a:ext cx="128174" cy="110495"/>
          </a:xfrm>
          <a:prstGeom prst="triangle">
            <a:avLst/>
          </a:prstGeom>
          <a:solidFill>
            <a:srgbClr val="6131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61311A"/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flipV="1">
            <a:off x="6046237" y="3331794"/>
            <a:ext cx="128174" cy="110495"/>
          </a:xfrm>
          <a:prstGeom prst="triangle">
            <a:avLst/>
          </a:prstGeom>
          <a:solidFill>
            <a:srgbClr val="6131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61311A"/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>
            <a:off x="7127797" y="3571569"/>
            <a:ext cx="128174" cy="110495"/>
          </a:xfrm>
          <a:prstGeom prst="triangle">
            <a:avLst/>
          </a:prstGeom>
          <a:solidFill>
            <a:srgbClr val="6131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61311A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flipV="1">
            <a:off x="8209359" y="3331794"/>
            <a:ext cx="128174" cy="110495"/>
          </a:xfrm>
          <a:prstGeom prst="triangle">
            <a:avLst/>
          </a:prstGeom>
          <a:solidFill>
            <a:srgbClr val="6131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61311A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7739" y="3703696"/>
            <a:ext cx="1169015" cy="31393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1311A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문제재정의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1311A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0864" y="3009174"/>
            <a:ext cx="1028274" cy="31393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1311A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컨셉도출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1311A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55240" y="3703696"/>
            <a:ext cx="1169015" cy="31393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1311A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세부사항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1311A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6492" y="3009174"/>
            <a:ext cx="1028274" cy="31393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1311A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기대효과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1311A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61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H="1">
            <a:off x="743788" y="633147"/>
            <a:ext cx="11016" cy="584551"/>
          </a:xfrm>
          <a:prstGeom prst="line">
            <a:avLst/>
          </a:prstGeom>
          <a:ln w="76200">
            <a:solidFill>
              <a:srgbClr val="8D4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4804" y="622488"/>
            <a:ext cx="2232248" cy="28623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sz="1400" dirty="0">
                <a:solidFill>
                  <a:srgbClr val="8D4E2B"/>
                </a:solidFill>
              </a:rPr>
              <a:t>상황분석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820" y="908720"/>
            <a:ext cx="5097021" cy="42473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sz="2400" dirty="0" err="1" smtClean="0">
                <a:solidFill>
                  <a:srgbClr val="61311A"/>
                </a:solidFill>
              </a:rPr>
              <a:t>원메세지를</a:t>
            </a:r>
            <a:r>
              <a:rPr lang="ko-KR" altLang="en-US" sz="2400" dirty="0" smtClean="0">
                <a:solidFill>
                  <a:srgbClr val="61311A"/>
                </a:solidFill>
              </a:rPr>
              <a:t> 적어주세요</a:t>
            </a:r>
            <a:r>
              <a:rPr lang="en-US" altLang="ko-KR" sz="2400" dirty="0" smtClean="0">
                <a:solidFill>
                  <a:srgbClr val="61311A"/>
                </a:solidFill>
              </a:rPr>
              <a:t>.</a:t>
            </a:r>
            <a:endParaRPr lang="ko-KR" altLang="en-US" sz="2400" dirty="0">
              <a:solidFill>
                <a:srgbClr val="6131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743788" y="633147"/>
            <a:ext cx="11016" cy="584551"/>
          </a:xfrm>
          <a:prstGeom prst="line">
            <a:avLst/>
          </a:prstGeom>
          <a:ln w="76200">
            <a:solidFill>
              <a:srgbClr val="8D4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4804" y="622488"/>
            <a:ext cx="2232248" cy="28623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sz="1400" dirty="0">
                <a:solidFill>
                  <a:srgbClr val="8D4E2B"/>
                </a:solidFill>
              </a:rPr>
              <a:t>상황분석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20" y="908720"/>
            <a:ext cx="5097021" cy="42473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sz="2400" dirty="0" err="1" smtClean="0">
                <a:solidFill>
                  <a:srgbClr val="61311A"/>
                </a:solidFill>
              </a:rPr>
              <a:t>원메세지를</a:t>
            </a:r>
            <a:r>
              <a:rPr lang="ko-KR" altLang="en-US" sz="2400" dirty="0" smtClean="0">
                <a:solidFill>
                  <a:srgbClr val="61311A"/>
                </a:solidFill>
              </a:rPr>
              <a:t> 적어주세요</a:t>
            </a:r>
            <a:r>
              <a:rPr lang="en-US" altLang="ko-KR" sz="2400" dirty="0" smtClean="0">
                <a:solidFill>
                  <a:srgbClr val="61311A"/>
                </a:solidFill>
              </a:rPr>
              <a:t>.</a:t>
            </a:r>
            <a:endParaRPr lang="ko-KR" altLang="en-US" sz="2400" dirty="0">
              <a:solidFill>
                <a:srgbClr val="6131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graphicFrame>
        <p:nvGraphicFramePr>
          <p:cNvPr id="4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476206"/>
              </p:ext>
            </p:extLst>
          </p:nvPr>
        </p:nvGraphicFramePr>
        <p:xfrm>
          <a:off x="836557" y="1862713"/>
          <a:ext cx="5566648" cy="3163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521"/>
                <a:gridCol w="2196465"/>
                <a:gridCol w="2138662"/>
              </a:tblGrid>
              <a:tr h="494754">
                <a:tc>
                  <a:txBody>
                    <a:bodyPr/>
                    <a:lstStyle/>
                    <a:p>
                      <a:pPr algn="ctr"/>
                      <a:endParaRPr 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76248" marR="76248" marT="38124" marB="38124" anchor="ctr">
                    <a:lnL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4E2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1부</a:t>
                      </a:r>
                    </a:p>
                  </a:txBody>
                  <a:tcPr marL="76248" marR="76248" marT="38124" marB="38124" anchor="ctr">
                    <a:lnL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4E2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2부</a:t>
                      </a:r>
                    </a:p>
                  </a:txBody>
                  <a:tcPr marL="76248" marR="76248" marT="38124" marB="38124" anchor="ctr">
                    <a:lnL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4E2B"/>
                    </a:solidFill>
                  </a:tcPr>
                </a:tc>
              </a:tr>
              <a:tr h="889565">
                <a:tc>
                  <a:txBody>
                    <a:bodyPr/>
                    <a:lstStyle/>
                    <a:p>
                      <a:pPr algn="ctr"/>
                      <a:r>
                        <a:rPr 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61311A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클래스 1</a:t>
                      </a:r>
                    </a:p>
                  </a:txBody>
                  <a:tcPr marL="76248" marR="76248" marT="38124" marB="38124" anchor="ctr">
                    <a:lnL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61311A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82</a:t>
                      </a:r>
                    </a:p>
                  </a:txBody>
                  <a:tcPr marL="76248" marR="76248" marT="38124" marB="38124" anchor="ctr">
                    <a:lnL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61311A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95</a:t>
                      </a:r>
                    </a:p>
                  </a:txBody>
                  <a:tcPr marL="76248" marR="76248" marT="38124" marB="38124" anchor="ctr">
                    <a:lnL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565">
                <a:tc>
                  <a:txBody>
                    <a:bodyPr/>
                    <a:lstStyle/>
                    <a:p>
                      <a:pPr algn="ctr"/>
                      <a:r>
                        <a:rPr lang="ko-KR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61311A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클래스 2</a:t>
                      </a:r>
                    </a:p>
                  </a:txBody>
                  <a:tcPr marL="76248" marR="76248" marT="38124" marB="38124" anchor="ctr">
                    <a:lnL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61311A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76</a:t>
                      </a:r>
                    </a:p>
                  </a:txBody>
                  <a:tcPr marL="76248" marR="76248" marT="38124" marB="38124" anchor="ctr">
                    <a:lnL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61311A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88</a:t>
                      </a:r>
                    </a:p>
                  </a:txBody>
                  <a:tcPr marL="76248" marR="76248" marT="38124" marB="38124" anchor="ctr">
                    <a:lnL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565">
                <a:tc>
                  <a:txBody>
                    <a:bodyPr/>
                    <a:lstStyle/>
                    <a:p>
                      <a:pPr algn="ctr"/>
                      <a:r>
                        <a:rPr 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61311A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클래스 3</a:t>
                      </a:r>
                    </a:p>
                  </a:txBody>
                  <a:tcPr marL="76248" marR="76248" marT="38124" marB="38124" anchor="ctr">
                    <a:lnL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61311A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84</a:t>
                      </a:r>
                    </a:p>
                  </a:txBody>
                  <a:tcPr marL="76248" marR="76248" marT="38124" marB="38124" anchor="ctr">
                    <a:lnL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61311A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90</a:t>
                      </a:r>
                    </a:p>
                  </a:txBody>
                  <a:tcPr marL="76248" marR="76248" marT="38124" marB="38124" anchor="ctr">
                    <a:lnL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H="1">
            <a:off x="743788" y="633147"/>
            <a:ext cx="11016" cy="584551"/>
          </a:xfrm>
          <a:prstGeom prst="line">
            <a:avLst/>
          </a:prstGeom>
          <a:ln w="76200">
            <a:solidFill>
              <a:srgbClr val="8D4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4804" y="622488"/>
            <a:ext cx="2232248" cy="28623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sz="1400" dirty="0">
                <a:solidFill>
                  <a:srgbClr val="8D4E2B"/>
                </a:solidFill>
              </a:rPr>
              <a:t>상황분석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820" y="908720"/>
            <a:ext cx="5097021" cy="42473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sz="2400" dirty="0" err="1" smtClean="0"/>
              <a:t>원메세지를</a:t>
            </a:r>
            <a:r>
              <a:rPr lang="ko-KR" altLang="en-US" sz="2400" dirty="0" smtClean="0"/>
              <a:t> 적어주세요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6599740" y="1863035"/>
            <a:ext cx="4752527" cy="3168352"/>
          </a:xfrm>
          <a:prstGeom prst="rect">
            <a:avLst/>
          </a:prstGeom>
          <a:noFill/>
          <a:ln w="12700">
            <a:solidFill>
              <a:srgbClr val="8D4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직사각형 8"/>
          <p:cNvSpPr/>
          <p:nvPr/>
        </p:nvSpPr>
        <p:spPr>
          <a:xfrm>
            <a:off x="836558" y="5300663"/>
            <a:ext cx="10515710" cy="864097"/>
          </a:xfrm>
          <a:prstGeom prst="rect">
            <a:avLst/>
          </a:prstGeom>
          <a:solidFill>
            <a:srgbClr val="6131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12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graphicFrame>
        <p:nvGraphicFramePr>
          <p:cNvPr id="5" name="내용 개체 틀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122138"/>
              </p:ext>
            </p:extLst>
          </p:nvPr>
        </p:nvGraphicFramePr>
        <p:xfrm>
          <a:off x="2926060" y="1484784"/>
          <a:ext cx="6602413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936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사용자 지정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a옛날목욕탕L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이하나</cp:lastModifiedBy>
  <cp:revision>2</cp:revision>
  <dcterms:created xsi:type="dcterms:W3CDTF">2015-11-27T04:40:58Z</dcterms:created>
  <dcterms:modified xsi:type="dcterms:W3CDTF">2015-11-27T04:44:39Z</dcterms:modified>
</cp:coreProperties>
</file>