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9" r:id="rId5"/>
    <p:sldId id="342" r:id="rId6"/>
    <p:sldId id="287" r:id="rId7"/>
    <p:sldId id="261" r:id="rId8"/>
    <p:sldId id="262" r:id="rId9"/>
    <p:sldId id="302" r:id="rId10"/>
    <p:sldId id="317" r:id="rId11"/>
    <p:sldId id="341" r:id="rId12"/>
    <p:sldId id="263" r:id="rId13"/>
    <p:sldId id="283" r:id="rId14"/>
    <p:sldId id="299" r:id="rId15"/>
    <p:sldId id="284" r:id="rId16"/>
    <p:sldId id="265" r:id="rId17"/>
    <p:sldId id="285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13" autoAdjust="0"/>
  </p:normalViewPr>
  <p:slideViewPr>
    <p:cSldViewPr snapToGrid="0" showGuides="1">
      <p:cViewPr varScale="1">
        <p:scale>
          <a:sx n="122" d="100"/>
          <a:sy n="122" d="100"/>
        </p:scale>
        <p:origin x="114" y="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0584-DA2D-4F3E-945D-7421737FC533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C7F5-8EFD-4D81-8139-7FE12F0CAD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C7F5-8EFD-4D81-8139-7FE12F0CAD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etup.toast.com/posts/98" TargetMode="External"/><Relationship Id="rId7" Type="http://schemas.openxmlformats.org/officeDocument/2006/relationships/hyperlink" Target="https://cloud.githubusercontent.com/assets/12269563/19260284/7f3a8ca6-8fc3-11e6-937a-958f5d05adab.gi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ithubusercontent.com/assets/12269563/19294771/9d85e758-906a-11e6-9139-ef40ffc4cc25.pn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loud.githubusercontent.com/assets/12269563/19294770/9d7fac44-906a-11e6-9d9d-022dd04e3d5e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MBcqwvYA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quickstar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qoypv6hkZ9ySH3WHB5vtRA" TargetMode="External"/><Relationship Id="rId5" Type="http://schemas.openxmlformats.org/officeDocument/2006/relationships/hyperlink" Target="https://www.youtube.com/watch?v=_Yn36ew7u1k" TargetMode="External"/><Relationship Id="rId4" Type="http://schemas.openxmlformats.org/officeDocument/2006/relationships/hyperlink" Target="http://courseware.codeschool.com.s3.amazonaws.com/accelerating-through-angular-2/slides/CodeSchool-AcceleratingThroughAngular2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tforme.kr/archives/tag/typescript" TargetMode="External"/><Relationship Id="rId3" Type="http://schemas.openxmlformats.org/officeDocument/2006/relationships/hyperlink" Target="https://www.slideshare.net/netil/angularjs-43578411" TargetMode="External"/><Relationship Id="rId7" Type="http://schemas.openxmlformats.org/officeDocument/2006/relationships/hyperlink" Target="http://courseware.codeschool.com.s3.amazonaws.com/accelerating-through-angular-2/slides/CodeSchool-AcceleratingThroughAngular2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etup.toast.com/posts/98" TargetMode="External"/><Relationship Id="rId5" Type="http://schemas.openxmlformats.org/officeDocument/2006/relationships/hyperlink" Target="http://k9e4h.tistory.com/114" TargetMode="External"/><Relationship Id="rId4" Type="http://schemas.openxmlformats.org/officeDocument/2006/relationships/hyperlink" Target="http://visualize.tistory.com/458" TargetMode="External"/><Relationship Id="rId9" Type="http://schemas.openxmlformats.org/officeDocument/2006/relationships/hyperlink" Target="http://k9e4h.tistory.com/9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26957" y="4376654"/>
            <a:ext cx="5123648" cy="922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1552" y="4570378"/>
            <a:ext cx="171713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Angular 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1032" y="43367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97" y="792225"/>
            <a:ext cx="2876164" cy="27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42" y="3327436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튜토리얼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09375" y="2130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The Hero Editor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b="1" dirty="0">
                <a:solidFill>
                  <a:schemeClr val="bg1"/>
                </a:solidFill>
              </a:rPr>
              <a:t>The Hero Editor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/>
              <a:t>Master/Detail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b="1" dirty="0"/>
              <a:t>Multiple     Components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/>
              <a:t>Services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rgbClr val="7F7F7F"/>
                </a:solidFill>
              </a:rPr>
              <a:t>Routing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6677" y="1992923"/>
            <a:ext cx="33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구현할 예제 대략적인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7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43" y="260222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5" y="55589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7" y="225742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20" y="796301"/>
            <a:ext cx="1869828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Angular2.0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</a:t>
            </a:r>
          </a:p>
        </p:txBody>
      </p:sp>
      <p:sp>
        <p:nvSpPr>
          <p:cNvPr id="14" name="직사각형 9"/>
          <p:cNvSpPr/>
          <p:nvPr/>
        </p:nvSpPr>
        <p:spPr>
          <a:xfrm>
            <a:off x="5804453" y="6146360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67726" y="6302125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Data Binding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5659" y="5863637"/>
            <a:ext cx="652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http://meetup.toast.com/posts/98</a:t>
            </a:r>
            <a:r>
              <a:rPr lang="en-US" altLang="ko-KR" sz="1050" dirty="0"/>
              <a:t> </a:t>
            </a:r>
            <a:r>
              <a:rPr lang="ko-KR" altLang="en-US" sz="1050" dirty="0"/>
              <a:t>변경관리 시스템 참조</a:t>
            </a: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500280" y="4953403"/>
            <a:ext cx="1242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Observable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45" y="355236"/>
            <a:ext cx="7303638" cy="5352636"/>
          </a:xfrm>
          <a:prstGeom prst="rect">
            <a:avLst/>
          </a:prstGeom>
        </p:spPr>
      </p:pic>
      <p:sp>
        <p:nvSpPr>
          <p:cNvPr id="22" name="TextBox 21">
            <a:hlinkClick r:id="rId6"/>
          </p:cNvPr>
          <p:cNvSpPr txBox="1"/>
          <p:nvPr/>
        </p:nvSpPr>
        <p:spPr>
          <a:xfrm>
            <a:off x="10483534" y="3175084"/>
            <a:ext cx="928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Immutable</a:t>
            </a:r>
          </a:p>
        </p:txBody>
      </p:sp>
      <p:sp>
        <p:nvSpPr>
          <p:cNvPr id="23" name="TextBox 22">
            <a:hlinkClick r:id="rId7"/>
          </p:cNvPr>
          <p:cNvSpPr txBox="1"/>
          <p:nvPr/>
        </p:nvSpPr>
        <p:spPr>
          <a:xfrm>
            <a:off x="10463252" y="1235183"/>
            <a:ext cx="810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Change Detector</a:t>
            </a:r>
          </a:p>
        </p:txBody>
      </p:sp>
    </p:spTree>
    <p:extLst>
      <p:ext uri="{BB962C8B-B14F-4D97-AF65-F5344CB8AC3E}">
        <p14:creationId xmlns:p14="http://schemas.microsoft.com/office/powerpoint/2010/main" val="14272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4" y="1386682"/>
            <a:ext cx="297016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추천  학습사이트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7991" y="3809581"/>
            <a:ext cx="2269086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공식 홈페이지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개발자 </a:t>
            </a:r>
            <a:r>
              <a:rPr lang="ko-KR" altLang="en-US" sz="14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키노트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기타 사이트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42" y="3327436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추천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09375" y="213081"/>
            <a:ext cx="204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</a:t>
            </a:r>
            <a:r>
              <a:rPr lang="ko-KR" altLang="en-US" dirty="0">
                <a:hlinkClick r:id="rId3"/>
              </a:rPr>
              <a:t>angular.io</a:t>
            </a:r>
            <a:r>
              <a:rPr lang="ko-KR" altLang="en-US" dirty="0"/>
              <a:t>/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90" y="712951"/>
            <a:ext cx="7999012" cy="28658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00" y="3798476"/>
            <a:ext cx="3709177" cy="17791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52" y="3798476"/>
            <a:ext cx="3780950" cy="1779141"/>
          </a:xfrm>
          <a:prstGeom prst="rect">
            <a:avLst/>
          </a:prstGeom>
        </p:spPr>
      </p:pic>
      <p:sp>
        <p:nvSpPr>
          <p:cNvPr id="13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angular.io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angular.io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keynote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기타 사이트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0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09375" y="213081"/>
            <a:ext cx="1027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Keynote</a:t>
            </a:r>
            <a:endParaRPr lang="ko-KR" altLang="en-US" dirty="0"/>
          </a:p>
        </p:txBody>
      </p:sp>
      <p:sp>
        <p:nvSpPr>
          <p:cNvPr id="13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44632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ng</a:t>
            </a:r>
            <a:r>
              <a:rPr lang="en-US" sz="2000" dirty="0">
                <a:solidFill>
                  <a:schemeClr val="bg1"/>
                </a:solidFill>
              </a:rPr>
              <a:t>-conf 2015 Keynote 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그림 13" descr="개발자 강의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226" y="872288"/>
            <a:ext cx="8253176" cy="4656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angular.io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keynote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기타 사이트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추천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</a:t>
            </a:r>
          </a:p>
        </p:txBody>
      </p:sp>
    </p:spTree>
    <p:extLst>
      <p:ext uri="{BB962C8B-B14F-4D97-AF65-F5344CB8AC3E}">
        <p14:creationId xmlns:p14="http://schemas.microsoft.com/office/powerpoint/2010/main" val="30770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1091" y="283654"/>
            <a:ext cx="75643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Angular 2.0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은 최근에 정식 버전이 출시가 된 관계로 아직은 국내에선 많은 정보가 있지 않으며 주로 해외 공식 사이트에서의 정보를 번역한 내용이 대부분을 이루고 있습니다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1. 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3"/>
              </a:rPr>
              <a:t>https://angular.io/docs/ts/latest/quickstart.html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ko-KR" altLang="en-US" sz="12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앵귤러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2.0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튜토리얼인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quickstart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학습할 수 있는 공식 사이트 입니다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  <a:buFontTx/>
              <a:buChar char="-"/>
            </a:pPr>
            <a:endParaRPr lang="ko-KR" altLang="en-US" sz="1200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2. 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4"/>
              </a:rPr>
              <a:t>http://courseware.codeschool.com.s3.amazonaws.com/accelerating-through-angular-2/slides/CodeSchool-AcceleratingThroughAngular2.pdf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앵귤러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2.0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학습 내용이 담긴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PDF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뷰어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홈페이지 입니다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3.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http://courseware.codeschool.com.s3.amazonaws.com/accelerating-through-angular-2/slides/CodeSchool-AcceleratingThroughAngular2.pdf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Angular 2.0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에 대한 각종 정보를 볼 수 있는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Slide Share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홈페이지 입니다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  <a:buFontTx/>
              <a:buChar char="-"/>
            </a:pP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4. http://cusonar.tistory.com/6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Angular 2.0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기초적인 시작을 제공해주는 개인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블로그</a:t>
            </a:r>
            <a:endParaRPr lang="en-US" altLang="ko-KR" sz="12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endParaRPr lang="en-US" altLang="ko-KR" sz="12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5.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604000101010101" pitchFamily="18" charset="-127"/>
                <a:hlinkClick r:id="rId5"/>
              </a:rPr>
              <a:t>https://www.youtube.com/watch?v=_Yn36ew7u1k</a:t>
            </a:r>
            <a:endParaRPr lang="en-US" altLang="ko-KR" sz="12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en-US" sz="1200" dirty="0" err="1">
                <a:hlinkClick r:id="rId6"/>
              </a:rPr>
              <a:t>VisualAcademy</a:t>
            </a:r>
            <a:r>
              <a:rPr lang="en-US" sz="1200" dirty="0"/>
              <a:t> </a:t>
            </a:r>
            <a:r>
              <a:rPr lang="ko-KR" altLang="en-US" sz="1200" dirty="0" err="1"/>
              <a:t>유튜브</a:t>
            </a:r>
            <a:r>
              <a:rPr lang="ko-KR" altLang="en-US" sz="1200" dirty="0"/>
              <a:t> 채널 동영상</a:t>
            </a:r>
            <a:endParaRPr lang="en-US" altLang="ko-KR" sz="12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  <a:buFontTx/>
              <a:buChar char="-"/>
            </a:pPr>
            <a:endParaRPr lang="en-US" altLang="ko-KR" sz="12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기타 사이트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angular.io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keynote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기타 사이트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추천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</a:t>
            </a:r>
          </a:p>
        </p:txBody>
      </p:sp>
    </p:spTree>
    <p:extLst>
      <p:ext uri="{BB962C8B-B14F-4D97-AF65-F5344CB8AC3E}">
        <p14:creationId xmlns:p14="http://schemas.microsoft.com/office/powerpoint/2010/main" val="2419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9946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42" y="3327436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03658" y="290146"/>
            <a:ext cx="6682180" cy="65925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3"/>
              </a:rPr>
              <a:t>https://angular.io/docs/ts/latest/guide/architecture.html</a:t>
            </a:r>
          </a:p>
          <a:p>
            <a:pPr algn="just" fontAlgn="base">
              <a:lnSpc>
                <a:spcPct val="160000"/>
              </a:lnSpc>
              <a:buFontTx/>
              <a:buChar char="-"/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3"/>
              </a:rPr>
              <a:t>Angular 2.0 </a:t>
            </a:r>
            <a:r>
              <a:rPr lang="ko-KR" altLang="en-US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3"/>
              </a:rPr>
              <a:t>공식 사이트</a:t>
            </a:r>
            <a:endParaRPr lang="en-US" altLang="ko-KR" sz="1100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hlinkClick r:id="rId3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3"/>
              </a:rPr>
              <a:t>https://www.slideshare.net/netil/angularjs-43578411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11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사이드쉐어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[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시각화를 배우고 정리합니다</a:t>
            </a: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4"/>
              </a:rPr>
              <a:t>]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‘</a:t>
            </a:r>
            <a:r>
              <a:rPr lang="ko-KR" altLang="en-US" sz="11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비주얼라이즈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’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개인 </a:t>
            </a:r>
            <a:r>
              <a:rPr lang="ko-KR" altLang="en-US" sz="11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블로그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Angular 2.0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구조 참고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hlinkClick r:id="rId5"/>
              </a:rPr>
              <a:t> [Kim's :D]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 Kim’s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개인 </a:t>
            </a:r>
            <a:r>
              <a:rPr lang="ko-KR" altLang="en-US" sz="11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블로그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 Angular 2.0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구조 참고</a:t>
            </a:r>
            <a:endParaRPr lang="en-US" altLang="ko-KR" sz="11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hlinkClick r:id="rId6"/>
              </a:rPr>
              <a:t>http://meetup.toast.com/posts/98</a:t>
            </a:r>
            <a:endParaRPr lang="en-US" altLang="ko-KR" sz="11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</a:t>
            </a:r>
            <a:r>
              <a:rPr lang="en-US" altLang="ko-KR" sz="1100" kern="0" dirty="0">
                <a:solidFill>
                  <a:srgbClr val="000000"/>
                </a:solidFill>
              </a:rPr>
              <a:t> </a:t>
            </a:r>
            <a:r>
              <a:rPr lang="ko-KR" altLang="en-US" sz="1100" kern="0" dirty="0">
                <a:solidFill>
                  <a:srgbClr val="000000"/>
                </a:solidFill>
              </a:rPr>
              <a:t>지시자 참고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7"/>
              </a:rPr>
              <a:t>http://courseware.codeschool.com.s3.amazonaws.com/accelerating-through-angular-2/slides/CodeSchool-AcceleratingThroughAngular2.pdf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PDF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학습 홈페이지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8"/>
              </a:rPr>
              <a:t>http://www.notforme.kr/archives/tag/typescript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타입 스크립트 자료 참고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hlinkClick r:id="rId9"/>
              </a:rPr>
              <a:t>http://k9e4h.tistory.com/92</a:t>
            </a:r>
            <a:endParaRPr lang="ko-KR" altLang="en-US" sz="1100" kern="0" dirty="0">
              <a:solidFill>
                <a:srgbClr val="000000"/>
              </a:solidFill>
            </a:endParaRPr>
          </a:p>
          <a:p>
            <a:pPr marL="171450" indent="-171450" fontAlgn="base" latinLnBrk="0">
              <a:lnSpc>
                <a:spcPct val="160000"/>
              </a:lnSpc>
              <a:buFontTx/>
              <a:buChar char="-"/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Angular 2.0 </a:t>
            </a:r>
            <a:r>
              <a:rPr lang="ko-KR" altLang="en-US" sz="11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의 개요</a:t>
            </a:r>
            <a:endParaRPr lang="en-US" altLang="ko-KR" sz="11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171450" indent="-171450" fontAlgn="base" latinLnBrk="0">
              <a:lnSpc>
                <a:spcPct val="160000"/>
              </a:lnSpc>
              <a:buFontTx/>
              <a:buChar char="-"/>
            </a:pPr>
            <a:endParaRPr lang="ko-KR" altLang="en-US" sz="11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kern="0" dirty="0">
                <a:ea typeface="함초롬바탕" panose="02030604000101010101" pitchFamily="18" charset="-127"/>
              </a:rPr>
              <a:t>https://www.technicaldiary.com/difference-angular-1-vs-angular-2/</a:t>
            </a:r>
            <a:endParaRPr lang="ko-KR" altLang="en-US" sz="1100" kern="0" dirty="0">
              <a:ea typeface="Malgun Gothic"/>
            </a:endParaRPr>
          </a:p>
          <a:p>
            <a:pPr fontAlgn="base" latinLnBrk="0">
              <a:lnSpc>
                <a:spcPct val="160000"/>
              </a:lnSpc>
            </a:pPr>
            <a:r>
              <a:rPr lang="en-US" altLang="ko-KR" sz="1100" kern="0" dirty="0">
                <a:ea typeface="함초롬바탕" panose="02030604000101010101" pitchFamily="18" charset="-127"/>
              </a:rPr>
              <a:t>- difference Angular1 vs Angular2</a:t>
            </a:r>
            <a:endParaRPr lang="en-US" altLang="ko-KR" sz="1100" kern="0" dirty="0">
              <a:latin typeface="맑은 고딕"/>
              <a:ea typeface="함초롬바탕" panose="02030604000101010101" pitchFamily="18" charset="-127"/>
            </a:endParaRPr>
          </a:p>
          <a:p>
            <a:pPr fontAlgn="base" latinLnBrk="0">
              <a:lnSpc>
                <a:spcPct val="160000"/>
              </a:lnSpc>
            </a:pPr>
            <a:endParaRPr lang="ko-KR" altLang="en-US" sz="11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fontAlgn="base" latinLnBrk="0">
              <a:lnSpc>
                <a:spcPct val="160000"/>
              </a:lnSpc>
            </a:pPr>
            <a:endParaRPr lang="ko-KR" altLang="en-US" sz="11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386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출 처</a:t>
            </a:r>
          </a:p>
        </p:txBody>
      </p:sp>
    </p:spTree>
    <p:extLst>
      <p:ext uri="{BB962C8B-B14F-4D97-AF65-F5344CB8AC3E}">
        <p14:creationId xmlns:p14="http://schemas.microsoft.com/office/powerpoint/2010/main" val="392285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419" y="3210205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 2,0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 2,0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Angular2.0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추천 사이트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45406" y="796300"/>
            <a:ext cx="56128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endParaRPr lang="en-US" altLang="ko-KR" sz="2400" dirty="0"/>
          </a:p>
          <a:p>
            <a:pPr fontAlgn="base" latinLnBrk="0"/>
            <a:r>
              <a:rPr lang="en-US" altLang="ko-KR" sz="2400" b="1" dirty="0"/>
              <a:t>3. Angular </a:t>
            </a:r>
            <a:r>
              <a:rPr lang="en-US" altLang="ko-KR" sz="2400" b="1" dirty="0" smtClean="0"/>
              <a:t>2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  <a:p>
            <a:pPr fontAlgn="base" latinLnBrk="0"/>
            <a:endParaRPr lang="ko-KR" altLang="en-US" sz="2400" dirty="0"/>
          </a:p>
          <a:p>
            <a:pPr fontAlgn="base" latinLnBrk="0"/>
            <a:r>
              <a:rPr lang="en-US" altLang="ko-KR" sz="2400" b="1" dirty="0"/>
              <a:t>5. </a:t>
            </a:r>
            <a:r>
              <a:rPr lang="ko-KR" altLang="en-US" sz="2400" b="1" dirty="0" smtClean="0"/>
              <a:t>예제 구현 </a:t>
            </a:r>
            <a:endParaRPr lang="en-US" altLang="ko-KR" sz="2400" b="1" dirty="0" smtClean="0"/>
          </a:p>
          <a:p>
            <a:pPr fontAlgn="base" latinLnBrk="0"/>
            <a:endParaRPr lang="en-US" altLang="ko-KR" sz="2400" b="1" dirty="0"/>
          </a:p>
          <a:p>
            <a:pPr fontAlgn="base" latinLnBrk="0"/>
            <a:r>
              <a:rPr lang="en-US" altLang="ko-KR" sz="2400" b="1" dirty="0"/>
              <a:t>6. </a:t>
            </a:r>
            <a:r>
              <a:rPr lang="ko-KR" altLang="en-US" sz="2400" b="1" dirty="0"/>
              <a:t>추천 사이트</a:t>
            </a:r>
            <a:endParaRPr lang="en-US" altLang="ko-KR" sz="2400" b="1" dirty="0"/>
          </a:p>
          <a:p>
            <a:pPr fontAlgn="base" latinLnBrk="0"/>
            <a:endParaRPr lang="ko-KR" altLang="en-US" sz="2400" dirty="0"/>
          </a:p>
          <a:p>
            <a:pPr fontAlgn="base" latinLnBrk="0"/>
            <a:r>
              <a:rPr lang="en-US" altLang="ko-KR" sz="2400" b="1" dirty="0"/>
              <a:t>7. </a:t>
            </a:r>
            <a:r>
              <a:rPr lang="ko-KR" altLang="en-US" sz="2400" b="1" dirty="0"/>
              <a:t>출처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50310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10478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269086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￮</a:t>
            </a:r>
            <a:r>
              <a:rPr lang="en-US" altLang="ko-KR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 2.0</a:t>
            </a:r>
            <a:r>
              <a:rPr lang="ko-KR" altLang="en-US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특징</a:t>
            </a:r>
            <a:endParaRPr lang="en-US" altLang="ko-KR" sz="1400" dirty="0">
              <a:solidFill>
                <a:schemeClr val="bg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￮</a:t>
            </a:r>
            <a:r>
              <a:rPr lang="en-US" altLang="ko-KR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TypeScript</a:t>
            </a:r>
            <a:endParaRPr lang="en-US" altLang="ko-KR" sz="1400" dirty="0">
              <a:solidFill>
                <a:schemeClr val="bg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￮</a:t>
            </a:r>
            <a:r>
              <a:rPr lang="en-US" altLang="ko-KR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Angular 2.0</a:t>
            </a:r>
            <a:r>
              <a:rPr lang="ko-KR" altLang="en-US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장</a:t>
            </a:r>
            <a:r>
              <a:rPr lang="en-US" altLang="ko-KR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400" dirty="0">
                <a:solidFill>
                  <a:schemeClr val="bg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</a:t>
            </a:r>
            <a:endParaRPr lang="en-US" altLang="ko-KR" sz="1400" dirty="0">
              <a:solidFill>
                <a:schemeClr val="bg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334988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</a:t>
            </a:r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변화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071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204688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2.0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00042" y="6116504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이곳에 리 글을 써주세요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5791" y="2645821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써주세요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4956" y="3655845"/>
            <a:ext cx="69039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 Controller, $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scope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2400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--&gt;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Component</a:t>
            </a:r>
            <a:endParaRPr lang="ko-KR" altLang="en-US" sz="24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0126" y="4647515"/>
            <a:ext cx="6772044" cy="60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   Web </a:t>
            </a:r>
            <a:r>
              <a:rPr lang="ko-KR" altLang="en-US" sz="24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컴포넌트화 시도</a:t>
            </a:r>
            <a:endParaRPr lang="ko-KR" altLang="en-US" sz="24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45" y="1215285"/>
            <a:ext cx="7232007" cy="1600339"/>
          </a:xfrm>
          <a:prstGeom prst="rect">
            <a:avLst/>
          </a:prstGeom>
        </p:spPr>
      </p:pic>
      <p:sp>
        <p:nvSpPr>
          <p:cNvPr id="21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Angular 2.0 </a:t>
            </a:r>
            <a:r>
              <a:rPr lang="ko-KR" altLang="en-US" sz="2000" dirty="0">
                <a:solidFill>
                  <a:schemeClr val="bg1"/>
                </a:solidFill>
              </a:rPr>
              <a:t>특징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23" y="1147006"/>
            <a:ext cx="1306667" cy="12357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2.0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특징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TypeScript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 2.0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84465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2.0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00042" y="6116504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이곳리하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글을 써주세요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5791" y="2645821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써주세요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9"/>
          <p:cNvSpPr/>
          <p:nvPr/>
        </p:nvSpPr>
        <p:spPr>
          <a:xfrm>
            <a:off x="7362092" y="6557107"/>
            <a:ext cx="4829907" cy="300891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TypeScript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 2.0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특징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TypeScript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 2.0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46" y="432986"/>
            <a:ext cx="8258301" cy="52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82707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2.0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00042" y="6116504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이곳에리하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글을 써주세요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29531" y="325061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97889" y="512140"/>
            <a:ext cx="95733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i="1" dirty="0"/>
              <a:t>Angular 2.0 </a:t>
            </a:r>
            <a:r>
              <a:rPr lang="ko-KR" altLang="en-US" sz="2000" b="1" i="1" dirty="0"/>
              <a:t>의 장점</a:t>
            </a:r>
            <a:endParaRPr lang="en-US" altLang="ko-KR" sz="2000" b="1" i="1" dirty="0"/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깔끔한 </a:t>
            </a:r>
            <a:r>
              <a:rPr lang="en-US" altLang="ko-KR" sz="2000" dirty="0"/>
              <a:t>MVC </a:t>
            </a:r>
            <a:r>
              <a:rPr lang="ko-KR" altLang="en-US" sz="2000" dirty="0"/>
              <a:t>패턴 구현</a:t>
            </a:r>
            <a:r>
              <a:rPr lang="en-US" altLang="ko-KR" sz="2000" dirty="0"/>
              <a:t>.</a:t>
            </a:r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높은 </a:t>
            </a:r>
            <a:r>
              <a:rPr lang="ko-KR" altLang="en-US" sz="2000" dirty="0" err="1"/>
              <a:t>가독성과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특징이 명확한 </a:t>
            </a:r>
            <a:r>
              <a:rPr lang="en-US" altLang="ko-KR" sz="2000" dirty="0"/>
              <a:t>Component.</a:t>
            </a:r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</a:t>
            </a:r>
            <a:r>
              <a:rPr lang="en-US" altLang="ko-KR" sz="2000" dirty="0"/>
              <a:t>HTML5 </a:t>
            </a:r>
            <a:r>
              <a:rPr lang="ko-KR" altLang="en-US" sz="2000" dirty="0"/>
              <a:t>웹 컴포넌트의 확장성의 용이함</a:t>
            </a:r>
            <a:r>
              <a:rPr lang="en-US" altLang="ko-KR" sz="2000" dirty="0"/>
              <a:t>.</a:t>
            </a:r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</a:t>
            </a:r>
            <a:r>
              <a:rPr lang="en-US" altLang="ko-KR" sz="2000" dirty="0" err="1"/>
              <a:t>TypeScript</a:t>
            </a:r>
            <a:r>
              <a:rPr lang="en-US" altLang="ko-KR" sz="2000" dirty="0"/>
              <a:t> </a:t>
            </a:r>
            <a:r>
              <a:rPr lang="ko-KR" altLang="en-US" sz="2000" dirty="0"/>
              <a:t>채택</a:t>
            </a:r>
            <a:endParaRPr lang="en-US" altLang="ko-KR" sz="2000" dirty="0"/>
          </a:p>
          <a:p>
            <a:pPr fontAlgn="base"/>
            <a:endParaRPr lang="en-US" altLang="ko-KR" sz="2000" b="1" i="1" dirty="0"/>
          </a:p>
          <a:p>
            <a:pPr fontAlgn="base"/>
            <a:r>
              <a:rPr lang="ko-KR" altLang="en-US" sz="2000" b="1" i="1" dirty="0"/>
              <a:t> </a:t>
            </a:r>
            <a:r>
              <a:rPr lang="en-US" altLang="ko-KR" sz="2000" b="1" i="1" dirty="0"/>
              <a:t>Angular 2.0</a:t>
            </a:r>
            <a:r>
              <a:rPr lang="ko-KR" altLang="en-US" sz="2000" b="1" i="1" dirty="0"/>
              <a:t>의 단점</a:t>
            </a:r>
            <a:endParaRPr lang="en-US" altLang="ko-KR" sz="2000" b="1" i="1" dirty="0"/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</a:t>
            </a:r>
            <a:r>
              <a:rPr lang="en-US" altLang="ko-KR" sz="2000" dirty="0" err="1"/>
              <a:t>TypeScript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채택의 단점  </a:t>
            </a:r>
            <a:r>
              <a:rPr lang="en-US" altLang="ko-KR" sz="2000" dirty="0"/>
              <a:t>– </a:t>
            </a:r>
            <a:r>
              <a:rPr lang="ko-KR" altLang="en-US" sz="2000" dirty="0"/>
              <a:t>진입장벽 증가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 </a:t>
            </a:r>
            <a:r>
              <a:rPr lang="en-US" altLang="ko-KR" sz="2000" dirty="0"/>
              <a:t>			      – </a:t>
            </a:r>
            <a:r>
              <a:rPr lang="en-US" altLang="ko-KR" sz="2000" dirty="0" err="1"/>
              <a:t>systemjs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webpack</a:t>
            </a:r>
            <a:r>
              <a:rPr lang="en-US" altLang="ko-KR" sz="2000" dirty="0"/>
              <a:t> </a:t>
            </a:r>
            <a:r>
              <a:rPr lang="ko-KR" altLang="en-US" sz="2000" dirty="0"/>
              <a:t>프레임워크 사용을 강제</a:t>
            </a:r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￮ </a:t>
            </a:r>
            <a:r>
              <a:rPr lang="en-US" altLang="ko-KR" sz="2000" dirty="0"/>
              <a:t>1.x </a:t>
            </a:r>
            <a:r>
              <a:rPr lang="ko-KR" altLang="en-US" sz="2000" dirty="0"/>
              <a:t>버전의 </a:t>
            </a:r>
            <a:r>
              <a:rPr lang="ko-KR" altLang="en-US" sz="2000" b="1" dirty="0" err="1"/>
              <a:t>마이그레이션</a:t>
            </a:r>
            <a:r>
              <a:rPr lang="ko-KR" altLang="en-US" sz="2000" b="1" dirty="0"/>
              <a:t> 불가능</a:t>
            </a:r>
            <a:endParaRPr lang="en-US" altLang="ko-KR" sz="2000" b="1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￮ 국내에선 자료의 비활성화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9"/>
          <p:cNvSpPr/>
          <p:nvPr/>
        </p:nvSpPr>
        <p:spPr>
          <a:xfrm>
            <a:off x="7362092" y="6557107"/>
            <a:ext cx="4829907" cy="300891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Angular 2.0 </a:t>
            </a:r>
            <a:r>
              <a:rPr lang="ko-KR" altLang="en-US" sz="2000" dirty="0">
                <a:solidFill>
                  <a:schemeClr val="bg1"/>
                </a:solidFill>
              </a:rPr>
              <a:t>장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단점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742" y="3429000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세부 목차</a:t>
            </a:r>
            <a:endParaRPr lang="en-US" altLang="ko-KR" sz="110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 2.0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특징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Typescript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Angular 2.0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장</a:t>
            </a: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5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276373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 2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Angular2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</a:t>
            </a:r>
          </a:p>
        </p:txBody>
      </p:sp>
      <p:sp>
        <p:nvSpPr>
          <p:cNvPr id="25" name="직사각형 9"/>
          <p:cNvSpPr/>
          <p:nvPr/>
        </p:nvSpPr>
        <p:spPr>
          <a:xfrm>
            <a:off x="5804452" y="6146359"/>
            <a:ext cx="6387547" cy="711640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93" y="942219"/>
            <a:ext cx="8359864" cy="4643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67725" y="6302124"/>
            <a:ext cx="432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Angular 2.0 </a:t>
            </a:r>
            <a:r>
              <a:rPr lang="ko-KR" altLang="en-US" sz="2000" dirty="0">
                <a:solidFill>
                  <a:schemeClr val="bg1"/>
                </a:solidFill>
              </a:rPr>
              <a:t>전체적인 흐름</a:t>
            </a:r>
          </a:p>
        </p:txBody>
      </p:sp>
    </p:spTree>
    <p:extLst>
      <p:ext uri="{BB962C8B-B14F-4D97-AF65-F5344CB8AC3E}">
        <p14:creationId xmlns:p14="http://schemas.microsoft.com/office/powerpoint/2010/main" val="21145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324047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예제</a:t>
            </a:r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9058031" y="6578913"/>
            <a:ext cx="3133968" cy="279085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7805" y="3770345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</a:rPr>
              <a:t>The Hero Editor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</a:rPr>
              <a:t>Master/Detail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</a:t>
            </a:r>
            <a:r>
              <a:rPr lang="en-US" altLang="ko-KR" sz="1100" b="1" dirty="0">
                <a:solidFill>
                  <a:schemeClr val="bg1"/>
                </a:solidFill>
              </a:rPr>
              <a:t>Multiple     Components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</a:rPr>
              <a:t>Services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78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511</Words>
  <Application>Microsoft Office PowerPoint</Application>
  <PresentationFormat>와이드스크린</PresentationFormat>
  <Paragraphs>180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Sans CJK KR Medium</vt:lpstr>
      <vt:lpstr>맑은 고딕</vt:lpstr>
      <vt:lpstr>맑은 고딕</vt:lpstr>
      <vt:lpstr>배달의민족 도현</vt:lpstr>
      <vt:lpstr>-윤고딕330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IMR03</cp:lastModifiedBy>
  <cp:revision>140</cp:revision>
  <dcterms:created xsi:type="dcterms:W3CDTF">2016-01-11T10:13:19Z</dcterms:created>
  <dcterms:modified xsi:type="dcterms:W3CDTF">2017-03-09T11:34:46Z</dcterms:modified>
</cp:coreProperties>
</file>