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EEF648-C37C-485E-B393-35545E010318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FA6D-EFED-49B1-ADD0-59BB18D6E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538" y="441434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by month</a:t>
            </a:r>
          </a:p>
        </p:txBody>
      </p:sp>
      <p:sp>
        <p:nvSpPr>
          <p:cNvPr id="5" name="矩形 4"/>
          <p:cNvSpPr/>
          <p:nvPr/>
        </p:nvSpPr>
        <p:spPr>
          <a:xfrm>
            <a:off x="2963916" y="1767864"/>
            <a:ext cx="497139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ARXIV_MIRROR_SITE/list/quant-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yymm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5391" y="2724962"/>
            <a:ext cx="552844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ARXIV_MIRROR_SITE/list/quant-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yymm?show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=CNT</a:t>
            </a:r>
          </a:p>
        </p:txBody>
      </p:sp>
      <p:sp>
        <p:nvSpPr>
          <p:cNvPr id="7" name="矩形 6"/>
          <p:cNvSpPr/>
          <p:nvPr/>
        </p:nvSpPr>
        <p:spPr>
          <a:xfrm>
            <a:off x="4085893" y="3682060"/>
            <a:ext cx="2727438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idExtractor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get papers’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id, stored in file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3916" y="4639158"/>
            <a:ext cx="497139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/abs/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5275" y="810766"/>
            <a:ext cx="156867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yymm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446078" y="1292772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46078" y="2249870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446078" y="3206968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52648" y="4164066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7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538" y="44143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by year</a:t>
            </a:r>
          </a:p>
        </p:txBody>
      </p:sp>
      <p:sp>
        <p:nvSpPr>
          <p:cNvPr id="5" name="矩形 4"/>
          <p:cNvSpPr/>
          <p:nvPr/>
        </p:nvSpPr>
        <p:spPr>
          <a:xfrm>
            <a:off x="6055273" y="2738559"/>
            <a:ext cx="497139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ARXIV_MIRROR_SITE/list/quant-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yymm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6748" y="3695657"/>
            <a:ext cx="552844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ARXIV_MIRROR_SITE/list/quant-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yymm?show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=CNT</a:t>
            </a:r>
          </a:p>
        </p:txBody>
      </p:sp>
      <p:sp>
        <p:nvSpPr>
          <p:cNvPr id="7" name="矩形 6"/>
          <p:cNvSpPr/>
          <p:nvPr/>
        </p:nvSpPr>
        <p:spPr>
          <a:xfrm>
            <a:off x="7177250" y="4652755"/>
            <a:ext cx="2727438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idExtractor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get papers’ id</a:t>
            </a:r>
          </a:p>
        </p:txBody>
      </p:sp>
      <p:sp>
        <p:nvSpPr>
          <p:cNvPr id="8" name="矩形 7"/>
          <p:cNvSpPr/>
          <p:nvPr/>
        </p:nvSpPr>
        <p:spPr>
          <a:xfrm>
            <a:off x="6055273" y="5609853"/>
            <a:ext cx="497139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/abs/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2353" y="810766"/>
            <a:ext cx="1313494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7147" y="1767864"/>
            <a:ext cx="3548557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each month in this year: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yym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/>
          <p:cNvCxnSpPr>
            <a:stCxn id="9" idx="2"/>
            <a:endCxn id="10" idx="0"/>
          </p:cNvCxnSpPr>
          <p:nvPr/>
        </p:nvCxnSpPr>
        <p:spPr>
          <a:xfrm>
            <a:off x="3329100" y="1292772"/>
            <a:ext cx="2326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5105704" y="2012324"/>
            <a:ext cx="3435266" cy="7262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8540970" y="3220565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540969" y="4177663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540969" y="5134761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1"/>
            <a:endCxn id="10" idx="2"/>
          </p:cNvCxnSpPr>
          <p:nvPr/>
        </p:nvCxnSpPr>
        <p:spPr>
          <a:xfrm rot="10800000">
            <a:off x="3331427" y="2249870"/>
            <a:ext cx="2723847" cy="36009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0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538" y="441434"/>
            <a:ext cx="247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new submissions</a:t>
            </a:r>
          </a:p>
        </p:txBody>
      </p:sp>
      <p:sp>
        <p:nvSpPr>
          <p:cNvPr id="5" name="矩形 4"/>
          <p:cNvSpPr/>
          <p:nvPr/>
        </p:nvSpPr>
        <p:spPr>
          <a:xfrm>
            <a:off x="2963916" y="1767864"/>
            <a:ext cx="497139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ARXIV_MIRROR_SITE/list/quant-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/new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5391" y="2724962"/>
            <a:ext cx="552844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idExtractor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get papers’ id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stored in file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3916" y="3682060"/>
            <a:ext cx="497139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ARXIV_MIRROR_SITE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/abs/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5276" y="810766"/>
            <a:ext cx="1568673" cy="48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new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449612" y="1292772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49612" y="2249870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449612" y="3206968"/>
            <a:ext cx="0" cy="4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283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82</TotalTime>
  <Words>60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Calibri</vt:lpstr>
      <vt:lpstr>Calibri Light</vt:lpstr>
      <vt:lpstr>Wingdings 2</vt:lpstr>
      <vt:lpstr>HDOfficeLightV0</vt:lpstr>
      <vt:lpstr>PowerPoint 演示文稿</vt:lpstr>
      <vt:lpstr>PowerPoint 演示文稿</vt:lpstr>
      <vt:lpstr>PowerPoint 演示文稿</vt:lpstr>
    </vt:vector>
  </TitlesOfParts>
  <Company>CS,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Kun</dc:creator>
  <cp:lastModifiedBy>Wang Kun</cp:lastModifiedBy>
  <cp:revision>18</cp:revision>
  <dcterms:created xsi:type="dcterms:W3CDTF">2015-08-15T01:24:58Z</dcterms:created>
  <dcterms:modified xsi:type="dcterms:W3CDTF">2015-08-15T02:47:02Z</dcterms:modified>
</cp:coreProperties>
</file>