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fntdata" ContentType="application/x-fontdata"/>
  <Default Extension="xml" ContentType="application/xml"/>
  <Override PartName="/ppt/slides/slide1.xml" ContentType="application/vnd.openxmlformats-officedocument.presentationml.slide+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tags/tag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6" r:id="rId2"/>
  </p:sldIdLst>
  <p:sldSz cx="32918400" cy="21945600"/>
  <p:notesSz cx="6858000" cy="9144000"/>
  <p:embeddedFontLst>
    <p:embeddedFont>
      <p:font typeface="Amaranth" panose="02000503050000020004" pitchFamily="2" charset="77"/>
      <p:regular r:id="rId4"/>
    </p:embeddedFont>
    <p:embeddedFont>
      <p:font typeface="Lucida Grande" panose="020B0600040502020204" pitchFamily="34" charset="0"/>
      <p:regular r:id="rId5"/>
      <p:bold r:id="rId6"/>
    </p:embeddedFont>
    <p:embeddedFont>
      <p:font typeface="Titillium Web" pitchFamily="2" charset="77"/>
      <p:regular r:id="rId7"/>
    </p:embeddedFont>
  </p:embeddedFontLst>
  <p:custDataLst>
    <p:tags r:id="rId8"/>
  </p:custDataLst>
  <p:defaultTextStyle>
    <a:defPPr>
      <a:defRPr lang="en-US"/>
    </a:defPPr>
    <a:lvl1pPr algn="l" rtl="0" fontAlgn="base">
      <a:spcBef>
        <a:spcPct val="0"/>
      </a:spcBef>
      <a:spcAft>
        <a:spcPct val="0"/>
      </a:spcAft>
      <a:defRPr sz="2714" kern="1200">
        <a:solidFill>
          <a:schemeClr val="tx1"/>
        </a:solidFill>
        <a:latin typeface="Arial"/>
        <a:ea typeface="+mn-ea"/>
        <a:cs typeface="+mn-cs"/>
      </a:defRPr>
    </a:lvl1pPr>
    <a:lvl2pPr marL="326532" algn="l" rtl="0" fontAlgn="base">
      <a:spcBef>
        <a:spcPct val="0"/>
      </a:spcBef>
      <a:spcAft>
        <a:spcPct val="0"/>
      </a:spcAft>
      <a:defRPr sz="2714" kern="1200">
        <a:solidFill>
          <a:schemeClr val="tx1"/>
        </a:solidFill>
        <a:latin typeface="Arial"/>
        <a:ea typeface="+mn-ea"/>
        <a:cs typeface="+mn-cs"/>
      </a:defRPr>
    </a:lvl2pPr>
    <a:lvl3pPr marL="653064" algn="l" rtl="0" fontAlgn="base">
      <a:spcBef>
        <a:spcPct val="0"/>
      </a:spcBef>
      <a:spcAft>
        <a:spcPct val="0"/>
      </a:spcAft>
      <a:defRPr sz="2714" kern="1200">
        <a:solidFill>
          <a:schemeClr val="tx1"/>
        </a:solidFill>
        <a:latin typeface="Arial"/>
        <a:ea typeface="+mn-ea"/>
        <a:cs typeface="+mn-cs"/>
      </a:defRPr>
    </a:lvl3pPr>
    <a:lvl4pPr marL="979597" algn="l" rtl="0" fontAlgn="base">
      <a:spcBef>
        <a:spcPct val="0"/>
      </a:spcBef>
      <a:spcAft>
        <a:spcPct val="0"/>
      </a:spcAft>
      <a:defRPr sz="2714" kern="1200">
        <a:solidFill>
          <a:schemeClr val="tx1"/>
        </a:solidFill>
        <a:latin typeface="Arial"/>
        <a:ea typeface="+mn-ea"/>
        <a:cs typeface="+mn-cs"/>
      </a:defRPr>
    </a:lvl4pPr>
    <a:lvl5pPr marL="1306129" algn="l" rtl="0" fontAlgn="base">
      <a:spcBef>
        <a:spcPct val="0"/>
      </a:spcBef>
      <a:spcAft>
        <a:spcPct val="0"/>
      </a:spcAft>
      <a:defRPr sz="2714" kern="1200">
        <a:solidFill>
          <a:schemeClr val="tx1"/>
        </a:solidFill>
        <a:latin typeface="Arial"/>
        <a:ea typeface="+mn-ea"/>
        <a:cs typeface="+mn-cs"/>
      </a:defRPr>
    </a:lvl5pPr>
    <a:lvl6pPr marL="1632661" algn="l" defTabSz="653064" rtl="0" eaLnBrk="1" latinLnBrk="0" hangingPunct="1">
      <a:defRPr sz="2714" kern="1200">
        <a:solidFill>
          <a:schemeClr val="tx1"/>
        </a:solidFill>
        <a:latin typeface="Arial"/>
        <a:ea typeface="+mn-ea"/>
        <a:cs typeface="+mn-cs"/>
      </a:defRPr>
    </a:lvl6pPr>
    <a:lvl7pPr marL="1959193" algn="l" defTabSz="653064" rtl="0" eaLnBrk="1" latinLnBrk="0" hangingPunct="1">
      <a:defRPr sz="2714" kern="1200">
        <a:solidFill>
          <a:schemeClr val="tx1"/>
        </a:solidFill>
        <a:latin typeface="Arial"/>
        <a:ea typeface="+mn-ea"/>
        <a:cs typeface="+mn-cs"/>
      </a:defRPr>
    </a:lvl7pPr>
    <a:lvl8pPr marL="2285726" algn="l" defTabSz="653064" rtl="0" eaLnBrk="1" latinLnBrk="0" hangingPunct="1">
      <a:defRPr sz="2714" kern="1200">
        <a:solidFill>
          <a:schemeClr val="tx1"/>
        </a:solidFill>
        <a:latin typeface="Arial"/>
        <a:ea typeface="+mn-ea"/>
        <a:cs typeface="+mn-cs"/>
      </a:defRPr>
    </a:lvl8pPr>
    <a:lvl9pPr marL="2612258" algn="l" defTabSz="653064" rtl="0" eaLnBrk="1" latinLnBrk="0" hangingPunct="1">
      <a:defRPr sz="2714"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8260"/>
    <a:srgbClr val="138677"/>
    <a:srgbClr val="03AD80"/>
    <a:srgbClr val="95D5CD"/>
    <a:srgbClr val="94D1D5"/>
    <a:srgbClr val="A6F4CB"/>
    <a:srgbClr val="008080"/>
    <a:srgbClr val="DDDDDD"/>
    <a:srgbClr val="33660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3"/>
  </p:normalViewPr>
  <p:slideViewPr>
    <p:cSldViewPr>
      <p:cViewPr>
        <p:scale>
          <a:sx n="50" d="100"/>
          <a:sy n="50" d="100"/>
        </p:scale>
        <p:origin x="456" y="-1688"/>
      </p:cViewPr>
      <p:guideLst>
        <p:guide orient="horz" pos="6912"/>
        <p:guide pos="10368"/>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customXml" Target="../customXml/item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heme" Target="theme/theme1.xml"/><Relationship Id="rId5" Type="http://schemas.openxmlformats.org/officeDocument/2006/relationships/font" Target="fonts/font2.fntdata"/><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presProps" Target="presProps.xml"/><Relationship Id="rId14"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smtId="4294967295"/>
            </a:defPPr>
            <a:lvl1pPr>
              <a:defRPr sz="1200"/>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smtId="4294967295"/>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857250" y="685800"/>
            <a:ext cx="51435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anchor="t" anchorCtr="0" compatLnSpc="1">
            <a:prstTxWarp prst="textNoShape">
              <a:avLst/>
            </a:prstTxWarp>
          </a:bodyPr>
          <a:lstStyle>
            <a:defPPr>
              <a:defRPr kern="1200" smtId="4294967295"/>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smtId="4294967295"/>
            </a:defPPr>
            <a:lvl1pPr>
              <a:defRPr sz="1200"/>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smtId="4294967295"/>
            </a:defPPr>
            <a:lvl1pPr algn="r">
              <a:defRPr sz="1200"/>
            </a:lvl1pPr>
          </a:lstStyle>
          <a:p>
            <a:pPr>
              <a:defRPr/>
            </a:pPr>
            <a:fld id="{B95F3361-2405-48EE-818C-467D1C2230F9}" type="slidenum">
              <a:rPr lang="en-US"/>
              <a:pPr>
                <a:defRPr/>
              </a:pPr>
              <a:t>‹#›</a:t>
            </a:fld>
            <a:endParaRPr lang="en-US"/>
          </a:p>
        </p:txBody>
      </p:sp>
    </p:spTree>
    <p:extLst>
      <p:ext uri="{BB962C8B-B14F-4D97-AF65-F5344CB8AC3E}">
        <p14:creationId xmlns:p14="http://schemas.microsoft.com/office/powerpoint/2010/main" val="38427364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857" kern="1200">
        <a:solidFill>
          <a:schemeClr val="tx1"/>
        </a:solidFill>
        <a:latin typeface="Arial" charset="0"/>
        <a:ea typeface="+mn-ea"/>
        <a:cs typeface="+mn-cs"/>
      </a:defRPr>
    </a:lvl1pPr>
    <a:lvl2pPr marL="326532" algn="l" rtl="0" eaLnBrk="0" fontAlgn="base" hangingPunct="0">
      <a:spcBef>
        <a:spcPct val="30000"/>
      </a:spcBef>
      <a:spcAft>
        <a:spcPct val="0"/>
      </a:spcAft>
      <a:defRPr sz="857" kern="1200">
        <a:solidFill>
          <a:schemeClr val="tx1"/>
        </a:solidFill>
        <a:latin typeface="Arial" charset="0"/>
        <a:ea typeface="+mn-ea"/>
        <a:cs typeface="+mn-cs"/>
      </a:defRPr>
    </a:lvl2pPr>
    <a:lvl3pPr marL="653064" algn="l" rtl="0" eaLnBrk="0" fontAlgn="base" hangingPunct="0">
      <a:spcBef>
        <a:spcPct val="30000"/>
      </a:spcBef>
      <a:spcAft>
        <a:spcPct val="0"/>
      </a:spcAft>
      <a:defRPr sz="857" kern="1200">
        <a:solidFill>
          <a:schemeClr val="tx1"/>
        </a:solidFill>
        <a:latin typeface="Arial" charset="0"/>
        <a:ea typeface="+mn-ea"/>
        <a:cs typeface="+mn-cs"/>
      </a:defRPr>
    </a:lvl3pPr>
    <a:lvl4pPr marL="979597" algn="l" rtl="0" eaLnBrk="0" fontAlgn="base" hangingPunct="0">
      <a:spcBef>
        <a:spcPct val="30000"/>
      </a:spcBef>
      <a:spcAft>
        <a:spcPct val="0"/>
      </a:spcAft>
      <a:defRPr sz="857" kern="1200">
        <a:solidFill>
          <a:schemeClr val="tx1"/>
        </a:solidFill>
        <a:latin typeface="Arial" charset="0"/>
        <a:ea typeface="+mn-ea"/>
        <a:cs typeface="+mn-cs"/>
      </a:defRPr>
    </a:lvl4pPr>
    <a:lvl5pPr marL="1306129" algn="l" rtl="0" eaLnBrk="0" fontAlgn="base" hangingPunct="0">
      <a:spcBef>
        <a:spcPct val="30000"/>
      </a:spcBef>
      <a:spcAft>
        <a:spcPct val="0"/>
      </a:spcAft>
      <a:defRPr sz="857" kern="1200">
        <a:solidFill>
          <a:schemeClr val="tx1"/>
        </a:solidFill>
        <a:latin typeface="Arial" charset="0"/>
        <a:ea typeface="+mn-ea"/>
        <a:cs typeface="+mn-cs"/>
      </a:defRPr>
    </a:lvl5pPr>
    <a:lvl6pPr marL="1632661" algn="l" defTabSz="653064" rtl="0" eaLnBrk="1" latinLnBrk="0" hangingPunct="1">
      <a:defRPr sz="857" kern="1200">
        <a:solidFill>
          <a:schemeClr val="tx1"/>
        </a:solidFill>
        <a:latin typeface="+mn-lt"/>
        <a:ea typeface="+mn-ea"/>
        <a:cs typeface="+mn-cs"/>
      </a:defRPr>
    </a:lvl6pPr>
    <a:lvl7pPr marL="1959193" algn="l" defTabSz="653064" rtl="0" eaLnBrk="1" latinLnBrk="0" hangingPunct="1">
      <a:defRPr sz="857" kern="1200">
        <a:solidFill>
          <a:schemeClr val="tx1"/>
        </a:solidFill>
        <a:latin typeface="+mn-lt"/>
        <a:ea typeface="+mn-ea"/>
        <a:cs typeface="+mn-cs"/>
      </a:defRPr>
    </a:lvl7pPr>
    <a:lvl8pPr marL="2285726" algn="l" defTabSz="653064" rtl="0" eaLnBrk="1" latinLnBrk="0" hangingPunct="1">
      <a:defRPr sz="857" kern="1200">
        <a:solidFill>
          <a:schemeClr val="tx1"/>
        </a:solidFill>
        <a:latin typeface="+mn-lt"/>
        <a:ea typeface="+mn-ea"/>
        <a:cs typeface="+mn-cs"/>
      </a:defRPr>
    </a:lvl8pPr>
    <a:lvl9pPr marL="2612258" algn="l" defTabSz="653064" rtl="0" eaLnBrk="1" latinLnBrk="0" hangingPunct="1">
      <a:defRPr sz="8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vl1pPr eaLnBrk="0" hangingPunct="0">
              <a:defRPr sz="3800">
                <a:solidFill>
                  <a:schemeClr val="tx1"/>
                </a:solidFill>
                <a:latin typeface="Arial"/>
              </a:defRPr>
            </a:lvl1pPr>
            <a:lvl2pPr marL="742950" indent="-285750" eaLnBrk="0" hangingPunct="0">
              <a:defRPr sz="3800">
                <a:solidFill>
                  <a:schemeClr val="tx1"/>
                </a:solidFill>
                <a:latin typeface="Arial"/>
              </a:defRPr>
            </a:lvl2pPr>
            <a:lvl3pPr marL="1143000" indent="-228600" eaLnBrk="0" hangingPunct="0">
              <a:defRPr sz="3800">
                <a:solidFill>
                  <a:schemeClr val="tx1"/>
                </a:solidFill>
                <a:latin typeface="Arial"/>
              </a:defRPr>
            </a:lvl3pPr>
            <a:lvl4pPr marL="1600200" indent="-228600" eaLnBrk="0" hangingPunct="0">
              <a:defRPr sz="3800">
                <a:solidFill>
                  <a:schemeClr val="tx1"/>
                </a:solidFill>
                <a:latin typeface="Arial"/>
              </a:defRPr>
            </a:lvl4pPr>
            <a:lvl5pPr marL="2057400" indent="-228600" eaLnBrk="0" hangingPunct="0">
              <a:defRPr sz="3800">
                <a:solidFill>
                  <a:schemeClr val="tx1"/>
                </a:solidFill>
                <a:latin typeface="Arial"/>
              </a:defRPr>
            </a:lvl5pPr>
            <a:lvl6pPr marL="2514600" indent="-228600" eaLnBrk="0" fontAlgn="base" hangingPunct="0">
              <a:spcBef>
                <a:spcPct val="0"/>
              </a:spcBef>
              <a:spcAft>
                <a:spcPct val="0"/>
              </a:spcAft>
              <a:defRPr sz="3800">
                <a:solidFill>
                  <a:schemeClr val="tx1"/>
                </a:solidFill>
                <a:latin typeface="Arial"/>
              </a:defRPr>
            </a:lvl6pPr>
            <a:lvl7pPr marL="2971800" indent="-228600" eaLnBrk="0" fontAlgn="base" hangingPunct="0">
              <a:spcBef>
                <a:spcPct val="0"/>
              </a:spcBef>
              <a:spcAft>
                <a:spcPct val="0"/>
              </a:spcAft>
              <a:defRPr sz="3800">
                <a:solidFill>
                  <a:schemeClr val="tx1"/>
                </a:solidFill>
                <a:latin typeface="Arial"/>
              </a:defRPr>
            </a:lvl7pPr>
            <a:lvl8pPr marL="3429000" indent="-228600" eaLnBrk="0" fontAlgn="base" hangingPunct="0">
              <a:spcBef>
                <a:spcPct val="0"/>
              </a:spcBef>
              <a:spcAft>
                <a:spcPct val="0"/>
              </a:spcAft>
              <a:defRPr sz="3800">
                <a:solidFill>
                  <a:schemeClr val="tx1"/>
                </a:solidFill>
                <a:latin typeface="Arial"/>
              </a:defRPr>
            </a:lvl8pPr>
            <a:lvl9pPr marL="3886200" indent="-228600" eaLnBrk="0" fontAlgn="base" hangingPunct="0">
              <a:spcBef>
                <a:spcPct val="0"/>
              </a:spcBef>
              <a:spcAft>
                <a:spcPct val="0"/>
              </a:spcAft>
              <a:defRPr sz="3800">
                <a:solidFill>
                  <a:schemeClr val="tx1"/>
                </a:solidFill>
                <a:latin typeface="Arial"/>
              </a:defRPr>
            </a:lvl9pPr>
          </a:lstStyle>
          <a:p>
            <a:pPr eaLnBrk="1" hangingPunct="1"/>
            <a:fld id="{78EE7683-CAC2-4B7F-B858-28F016B0AEB9}"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a:xfrm>
            <a:off x="857250" y="685800"/>
            <a:ext cx="5143500" cy="3429000"/>
          </a:xfrm>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6" y="6817784"/>
            <a:ext cx="27979688" cy="4703233"/>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4937523" y="12435417"/>
            <a:ext cx="23043356" cy="5609167"/>
          </a:xfrm>
        </p:spPr>
        <p:txBody>
          <a:bodyPr/>
          <a:lstStyle>
            <a:defPPr>
              <a:defRPr kern="1200" smtId="4294967295"/>
            </a:defPPr>
            <a:lvl1pPr marL="0" indent="0" algn="ctr">
              <a:buNone/>
              <a:defRPr/>
            </a:lvl1pPr>
            <a:lvl2pPr marL="304815" indent="0" algn="ctr">
              <a:buNone/>
              <a:defRPr/>
            </a:lvl2pPr>
            <a:lvl3pPr marL="609630" indent="0" algn="ctr">
              <a:buNone/>
              <a:defRPr/>
            </a:lvl3pPr>
            <a:lvl4pPr marL="914446" indent="0" algn="ctr">
              <a:buNone/>
              <a:defRPr/>
            </a:lvl4pPr>
            <a:lvl5pPr marL="1219261" indent="0" algn="ctr">
              <a:buNone/>
              <a:defRPr/>
            </a:lvl5pPr>
            <a:lvl6pPr marL="1524076" indent="0" algn="ctr">
              <a:buNone/>
              <a:defRPr/>
            </a:lvl6pPr>
            <a:lvl7pPr marL="1828891" indent="0" algn="ctr">
              <a:buNone/>
              <a:defRPr/>
            </a:lvl7pPr>
            <a:lvl8pPr marL="2133707" indent="0" algn="ctr">
              <a:buNone/>
              <a:defRPr/>
            </a:lvl8pPr>
            <a:lvl9pPr marL="2438522"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CB043562-595C-41E0-A431-AB378AFFB518}" type="slidenum">
              <a:rPr lang="en-US"/>
              <a:pPr>
                <a:defRPr/>
              </a:pPr>
              <a:t>‹#›</a:t>
            </a:fld>
            <a:endParaRPr lang="en-US"/>
          </a:p>
        </p:txBody>
      </p:sp>
    </p:spTree>
    <p:extLst>
      <p:ext uri="{BB962C8B-B14F-4D97-AF65-F5344CB8AC3E}">
        <p14:creationId xmlns:p14="http://schemas.microsoft.com/office/powerpoint/2010/main" val="411955256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11865ABB-973D-4162-96BF-63AD8AB82A90}" type="slidenum">
              <a:rPr lang="en-US"/>
              <a:pPr>
                <a:defRPr/>
              </a:pPr>
              <a:t>‹#›</a:t>
            </a:fld>
            <a:endParaRPr lang="en-US"/>
          </a:p>
        </p:txBody>
      </p:sp>
    </p:spTree>
    <p:extLst>
      <p:ext uri="{BB962C8B-B14F-4D97-AF65-F5344CB8AC3E}">
        <p14:creationId xmlns:p14="http://schemas.microsoft.com/office/powerpoint/2010/main" val="428143995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79" y="878417"/>
            <a:ext cx="7406878" cy="18726150"/>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645444" y="878417"/>
            <a:ext cx="22106334" cy="18726150"/>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38E2FC5-3957-4F45-8892-8AA180862785}" type="slidenum">
              <a:rPr lang="en-US"/>
              <a:pPr>
                <a:defRPr/>
              </a:pPr>
              <a:t>‹#›</a:t>
            </a:fld>
            <a:endParaRPr lang="en-US"/>
          </a:p>
        </p:txBody>
      </p:sp>
    </p:spTree>
    <p:extLst>
      <p:ext uri="{BB962C8B-B14F-4D97-AF65-F5344CB8AC3E}">
        <p14:creationId xmlns:p14="http://schemas.microsoft.com/office/powerpoint/2010/main" val="175926670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1645444" y="878417"/>
            <a:ext cx="29627513" cy="3657600"/>
          </a:xfrm>
        </p:spPr>
        <p:txBody>
          <a:bodyPr/>
          <a:lstStyle>
            <a:defPPr>
              <a:defRPr kern="1200" smtId="4294967295"/>
            </a:defPPr>
          </a:lstStyle>
          <a:p>
            <a:r>
              <a:rPr lang="en-US"/>
              <a:t>Click to edit Master title style</a:t>
            </a:r>
          </a:p>
        </p:txBody>
      </p:sp>
      <p:sp>
        <p:nvSpPr>
          <p:cNvPr id="3" name="Text Placeholder 2"/>
          <p:cNvSpPr>
            <a:spLocks noGrp="1"/>
          </p:cNvSpPr>
          <p:nvPr>
            <p:ph type="body" sz="half" idx="1"/>
          </p:nvPr>
        </p:nvSpPr>
        <p:spPr>
          <a:xfrm>
            <a:off x="1645444" y="5120217"/>
            <a:ext cx="14756606" cy="14484350"/>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16516351" y="5120217"/>
            <a:ext cx="14756606" cy="14484350"/>
          </a:xfrm>
        </p:spPr>
        <p:txBody>
          <a:bodyPr/>
          <a:lstStyle>
            <a:defPPr>
              <a:defRPr kern="1200" smtId="4294967295"/>
            </a:defPPr>
          </a:lstStyle>
          <a:p>
            <a:pPr lvl="0"/>
            <a:endParaRPr lang="en-US" noProof="0"/>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4FA04B66-8F62-42BD-B0EA-2923AA341B7B}" type="slidenum">
              <a:rPr lang="en-US"/>
              <a:pPr>
                <a:defRPr/>
              </a:pPr>
              <a:t>‹#›</a:t>
            </a:fld>
            <a:endParaRPr lang="en-US"/>
          </a:p>
        </p:txBody>
      </p:sp>
    </p:spTree>
    <p:extLst>
      <p:ext uri="{BB962C8B-B14F-4D97-AF65-F5344CB8AC3E}">
        <p14:creationId xmlns:p14="http://schemas.microsoft.com/office/powerpoint/2010/main" val="178465889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844B6AF-379B-4B34-AAC6-97D3032A49C6}" type="slidenum">
              <a:rPr lang="en-US"/>
              <a:pPr>
                <a:defRPr/>
              </a:pPr>
              <a:t>‹#›</a:t>
            </a:fld>
            <a:endParaRPr lang="en-US"/>
          </a:p>
        </p:txBody>
      </p:sp>
    </p:spTree>
    <p:extLst>
      <p:ext uri="{BB962C8B-B14F-4D97-AF65-F5344CB8AC3E}">
        <p14:creationId xmlns:p14="http://schemas.microsoft.com/office/powerpoint/2010/main" val="181661525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2292"/>
            <a:ext cx="27980879" cy="4358217"/>
          </a:xfrm>
        </p:spPr>
        <p:txBody>
          <a:bodyPr anchor="t"/>
          <a:lstStyle>
            <a:defPPr>
              <a:defRPr kern="1200" smtId="4294967295"/>
            </a:defPPr>
            <a:lvl1pPr algn="l">
              <a:defRPr sz="2667" b="1" cap="all"/>
            </a:lvl1pPr>
          </a:lstStyle>
          <a:p>
            <a:r>
              <a:rPr lang="en-US"/>
              <a:t>Click to edit Master title style</a:t>
            </a:r>
          </a:p>
        </p:txBody>
      </p:sp>
      <p:sp>
        <p:nvSpPr>
          <p:cNvPr id="3" name="Text Placeholder 2"/>
          <p:cNvSpPr>
            <a:spLocks noGrp="1"/>
          </p:cNvSpPr>
          <p:nvPr>
            <p:ph type="body" idx="1"/>
          </p:nvPr>
        </p:nvSpPr>
        <p:spPr>
          <a:xfrm>
            <a:off x="2600325" y="9301692"/>
            <a:ext cx="27980879" cy="4800600"/>
          </a:xfrm>
        </p:spPr>
        <p:txBody>
          <a:bodyPr anchor="b"/>
          <a:lstStyle>
            <a:defPPr>
              <a:defRPr kern="1200" smtId="4294967295"/>
            </a:defPPr>
            <a:lvl1pPr marL="0" indent="0">
              <a:buNone/>
              <a:defRPr sz="1333"/>
            </a:lvl1pPr>
            <a:lvl2pPr marL="304815" indent="0">
              <a:buNone/>
              <a:defRPr sz="1200"/>
            </a:lvl2pPr>
            <a:lvl3pPr marL="609630" indent="0">
              <a:buNone/>
              <a:defRPr sz="1067"/>
            </a:lvl3pPr>
            <a:lvl4pPr marL="914446" indent="0">
              <a:buNone/>
              <a:defRPr sz="933"/>
            </a:lvl4pPr>
            <a:lvl5pPr marL="1219261" indent="0">
              <a:buNone/>
              <a:defRPr sz="933"/>
            </a:lvl5pPr>
            <a:lvl6pPr marL="1524076" indent="0">
              <a:buNone/>
              <a:defRPr sz="933"/>
            </a:lvl6pPr>
            <a:lvl7pPr marL="1828891" indent="0">
              <a:buNone/>
              <a:defRPr sz="933"/>
            </a:lvl7pPr>
            <a:lvl8pPr marL="2133707" indent="0">
              <a:buNone/>
              <a:defRPr sz="933"/>
            </a:lvl8pPr>
            <a:lvl9pPr marL="2438522" indent="0">
              <a:buNone/>
              <a:defRPr sz="933"/>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B44BFBC0-7F94-4CE5-A00D-18BE726F285A}" type="slidenum">
              <a:rPr lang="en-US"/>
              <a:pPr>
                <a:defRPr/>
              </a:pPr>
              <a:t>‹#›</a:t>
            </a:fld>
            <a:endParaRPr lang="en-US"/>
          </a:p>
        </p:txBody>
      </p:sp>
    </p:spTree>
    <p:extLst>
      <p:ext uri="{BB962C8B-B14F-4D97-AF65-F5344CB8AC3E}">
        <p14:creationId xmlns:p14="http://schemas.microsoft.com/office/powerpoint/2010/main" val="416515911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645444" y="5120217"/>
            <a:ext cx="14756606" cy="14484350"/>
          </a:xfrm>
        </p:spPr>
        <p:txBody>
          <a:bodyPr/>
          <a:lstStyle>
            <a:defPPr>
              <a:defRPr kern="1200" smtId="4294967295"/>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1" y="5120217"/>
            <a:ext cx="14756606" cy="14484350"/>
          </a:xfrm>
        </p:spPr>
        <p:txBody>
          <a:bodyPr/>
          <a:lstStyle>
            <a:defPPr>
              <a:defRPr kern="1200" smtId="4294967295"/>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CDF645C6-96DC-4F21-9A48-95AFF68A54A2}" type="slidenum">
              <a:rPr lang="en-US"/>
              <a:pPr>
                <a:defRPr/>
              </a:pPr>
              <a:t>‹#›</a:t>
            </a:fld>
            <a:endParaRPr lang="en-US"/>
          </a:p>
        </p:txBody>
      </p:sp>
    </p:spTree>
    <p:extLst>
      <p:ext uri="{BB962C8B-B14F-4D97-AF65-F5344CB8AC3E}">
        <p14:creationId xmlns:p14="http://schemas.microsoft.com/office/powerpoint/2010/main" val="38835479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645444" y="4912784"/>
            <a:ext cx="14544675" cy="2046817"/>
          </a:xfrm>
        </p:spPr>
        <p:txBody>
          <a:bodyPr anchor="b"/>
          <a:lstStyle>
            <a:defPPr>
              <a:defRPr kern="1200" smtId="4294967295"/>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1645444" y="6959600"/>
            <a:ext cx="14544675" cy="12643908"/>
          </a:xfrm>
        </p:spPr>
        <p:txBody>
          <a:bodyPr/>
          <a:lstStyle>
            <a:defPPr>
              <a:defRPr kern="1200" smtId="4294967295"/>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28" y="4912784"/>
            <a:ext cx="14550629" cy="2046817"/>
          </a:xfrm>
        </p:spPr>
        <p:txBody>
          <a:bodyPr anchor="b"/>
          <a:lstStyle>
            <a:defPPr>
              <a:defRPr kern="1200" smtId="4294967295"/>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16722328" y="6959600"/>
            <a:ext cx="14550629" cy="12643908"/>
          </a:xfrm>
        </p:spPr>
        <p:txBody>
          <a:bodyPr/>
          <a:lstStyle>
            <a:defPPr>
              <a:defRPr kern="1200" smtId="4294967295"/>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C2B12CE4-144C-4A27-8B3F-7EB79E6B2146}" type="slidenum">
              <a:rPr lang="en-US"/>
              <a:pPr>
                <a:defRPr/>
              </a:pPr>
              <a:t>‹#›</a:t>
            </a:fld>
            <a:endParaRPr lang="en-US"/>
          </a:p>
        </p:txBody>
      </p:sp>
    </p:spTree>
    <p:extLst>
      <p:ext uri="{BB962C8B-B14F-4D97-AF65-F5344CB8AC3E}">
        <p14:creationId xmlns:p14="http://schemas.microsoft.com/office/powerpoint/2010/main" val="18185236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8F1FAA83-0A80-48DF-A2A9-D01CE04D8E50}" type="slidenum">
              <a:rPr lang="en-US"/>
              <a:pPr>
                <a:defRPr/>
              </a:pPr>
              <a:t>‹#›</a:t>
            </a:fld>
            <a:endParaRPr lang="en-US"/>
          </a:p>
        </p:txBody>
      </p:sp>
    </p:spTree>
    <p:extLst>
      <p:ext uri="{BB962C8B-B14F-4D97-AF65-F5344CB8AC3E}">
        <p14:creationId xmlns:p14="http://schemas.microsoft.com/office/powerpoint/2010/main" val="65837894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8203DA95-0AAE-48A7-9DEF-F9FD3932C4A9}" type="slidenum">
              <a:rPr lang="en-US"/>
              <a:pPr>
                <a:defRPr/>
              </a:pPr>
              <a:t>‹#›</a:t>
            </a:fld>
            <a:endParaRPr lang="en-US"/>
          </a:p>
        </p:txBody>
      </p:sp>
    </p:spTree>
    <p:extLst>
      <p:ext uri="{BB962C8B-B14F-4D97-AF65-F5344CB8AC3E}">
        <p14:creationId xmlns:p14="http://schemas.microsoft.com/office/powerpoint/2010/main" val="74586203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874184"/>
            <a:ext cx="10829925" cy="3717925"/>
          </a:xfrm>
        </p:spPr>
        <p:txBody>
          <a:bodyPr anchor="b"/>
          <a:lstStyle>
            <a:defPPr>
              <a:defRPr kern="1200" smtId="4294967295"/>
            </a:defPPr>
            <a:lvl1pPr algn="l">
              <a:defRPr sz="1333" b="1"/>
            </a:lvl1pPr>
          </a:lstStyle>
          <a:p>
            <a:r>
              <a:rPr lang="en-US"/>
              <a:t>Click to edit Master title style</a:t>
            </a:r>
          </a:p>
        </p:txBody>
      </p:sp>
      <p:sp>
        <p:nvSpPr>
          <p:cNvPr id="3" name="Content Placeholder 2"/>
          <p:cNvSpPr>
            <a:spLocks noGrp="1"/>
          </p:cNvSpPr>
          <p:nvPr>
            <p:ph idx="1"/>
          </p:nvPr>
        </p:nvSpPr>
        <p:spPr>
          <a:xfrm>
            <a:off x="12870656" y="874184"/>
            <a:ext cx="18402300" cy="18729325"/>
          </a:xfrm>
        </p:spPr>
        <p:txBody>
          <a:bodyPr/>
          <a:lstStyle>
            <a:defPPr>
              <a:defRPr kern="1200" smtId="4294967295"/>
            </a:defPPr>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4592109"/>
            <a:ext cx="10829925" cy="15011400"/>
          </a:xfrm>
        </p:spPr>
        <p:txBody>
          <a:bodyPr/>
          <a:lstStyle>
            <a:defPPr>
              <a:defRPr kern="1200" smtId="4294967295"/>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D77038B2-2801-40BE-BC48-C628781FF49E}" type="slidenum">
              <a:rPr lang="en-US"/>
              <a:pPr>
                <a:defRPr/>
              </a:pPr>
              <a:t>‹#›</a:t>
            </a:fld>
            <a:endParaRPr lang="en-US"/>
          </a:p>
        </p:txBody>
      </p:sp>
    </p:spTree>
    <p:extLst>
      <p:ext uri="{BB962C8B-B14F-4D97-AF65-F5344CB8AC3E}">
        <p14:creationId xmlns:p14="http://schemas.microsoft.com/office/powerpoint/2010/main" val="39697301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7" y="15361709"/>
            <a:ext cx="19751279" cy="1813983"/>
          </a:xfrm>
        </p:spPr>
        <p:txBody>
          <a:bodyPr anchor="b"/>
          <a:lstStyle>
            <a:defPPr>
              <a:defRPr kern="1200" smtId="4294967295"/>
            </a:defPPr>
            <a:lvl1pPr algn="l">
              <a:defRPr sz="1333" b="1"/>
            </a:lvl1pPr>
          </a:lstStyle>
          <a:p>
            <a:r>
              <a:rPr lang="en-US"/>
              <a:t>Click to edit Master title style</a:t>
            </a:r>
          </a:p>
        </p:txBody>
      </p:sp>
      <p:sp>
        <p:nvSpPr>
          <p:cNvPr id="3" name="Picture Placeholder 2"/>
          <p:cNvSpPr>
            <a:spLocks noGrp="1"/>
          </p:cNvSpPr>
          <p:nvPr>
            <p:ph type="pic" idx="1"/>
          </p:nvPr>
        </p:nvSpPr>
        <p:spPr>
          <a:xfrm>
            <a:off x="6451997" y="1961092"/>
            <a:ext cx="19751279" cy="13166725"/>
          </a:xfrm>
        </p:spPr>
        <p:txBody>
          <a:bodyPr/>
          <a:lstStyle>
            <a:defPPr>
              <a:defRPr kern="1200" smtId="4294967295"/>
            </a:defPPr>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pPr lvl="0"/>
            <a:endParaRPr lang="en-US" noProof="0"/>
          </a:p>
        </p:txBody>
      </p:sp>
      <p:sp>
        <p:nvSpPr>
          <p:cNvPr id="4" name="Text Placeholder 3"/>
          <p:cNvSpPr>
            <a:spLocks noGrp="1"/>
          </p:cNvSpPr>
          <p:nvPr>
            <p:ph type="body" sz="half" idx="2"/>
          </p:nvPr>
        </p:nvSpPr>
        <p:spPr>
          <a:xfrm>
            <a:off x="6451997" y="17175692"/>
            <a:ext cx="19751279" cy="2574925"/>
          </a:xfrm>
        </p:spPr>
        <p:txBody>
          <a:bodyPr/>
          <a:lstStyle>
            <a:defPPr>
              <a:defRPr kern="1200" smtId="4294967295"/>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700A3960-9A0E-4A4A-BE72-10B88343DD28}" type="slidenum">
              <a:rPr lang="en-US"/>
              <a:pPr>
                <a:defRPr/>
              </a:pPr>
              <a:t>‹#›</a:t>
            </a:fld>
            <a:endParaRPr lang="en-US"/>
          </a:p>
        </p:txBody>
      </p:sp>
    </p:spTree>
    <p:extLst>
      <p:ext uri="{BB962C8B-B14F-4D97-AF65-F5344CB8AC3E}">
        <p14:creationId xmlns:p14="http://schemas.microsoft.com/office/powerpoint/2010/main" val="258630283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5444" y="878417"/>
            <a:ext cx="2962751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1645444" y="5120217"/>
            <a:ext cx="29627513" cy="144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5444" y="19985567"/>
            <a:ext cx="7681913" cy="1524000"/>
          </a:xfrm>
          <a:prstGeom prst="rect">
            <a:avLst/>
          </a:prstGeom>
          <a:noFill/>
          <a:ln>
            <a:noFill/>
          </a:ln>
        </p:spPr>
        <p:txBody>
          <a:bodyPr vert="horz" wrap="square" lIns="470207" tIns="235104" rIns="470207" bIns="235104" anchor="t" anchorCtr="0" compatLnSpc="1">
            <a:prstTxWarp prst="textNoShape">
              <a:avLst/>
            </a:prstTxWarp>
          </a:bodyPr>
          <a:lstStyle>
            <a:defPPr>
              <a:defRPr kern="1200" smtId="4294967295"/>
            </a:defPPr>
            <a:lvl1pPr>
              <a:defRPr sz="4734" smtClean="0"/>
            </a:lvl1pPr>
          </a:lstStyle>
          <a:p>
            <a:pPr>
              <a:defRPr/>
            </a:pPr>
            <a:endParaRPr lang="en-US"/>
          </a:p>
        </p:txBody>
      </p:sp>
      <p:sp>
        <p:nvSpPr>
          <p:cNvPr id="1029" name="Rectangle 5"/>
          <p:cNvSpPr>
            <a:spLocks noGrp="1" noChangeArrowheads="1"/>
          </p:cNvSpPr>
          <p:nvPr>
            <p:ph type="ftr" sz="quarter" idx="3"/>
          </p:nvPr>
        </p:nvSpPr>
        <p:spPr bwMode="auto">
          <a:xfrm>
            <a:off x="11246644" y="19985567"/>
            <a:ext cx="10425113" cy="1524000"/>
          </a:xfrm>
          <a:prstGeom prst="rect">
            <a:avLst/>
          </a:prstGeom>
          <a:noFill/>
          <a:ln>
            <a:noFill/>
          </a:ln>
        </p:spPr>
        <p:txBody>
          <a:bodyPr vert="horz" wrap="square" lIns="470207" tIns="235104" rIns="470207" bIns="235104" anchor="t" anchorCtr="0" compatLnSpc="1">
            <a:prstTxWarp prst="textNoShape">
              <a:avLst/>
            </a:prstTxWarp>
          </a:bodyPr>
          <a:lstStyle>
            <a:defPPr>
              <a:defRPr kern="1200" smtId="4294967295"/>
            </a:defPPr>
            <a:lvl1pPr algn="ctr">
              <a:defRPr sz="4734" smtClean="0"/>
            </a:lvl1pPr>
          </a:lstStyle>
          <a:p>
            <a:pPr>
              <a:defRPr/>
            </a:pPr>
            <a:endParaRPr lang="en-US"/>
          </a:p>
        </p:txBody>
      </p:sp>
      <p:sp>
        <p:nvSpPr>
          <p:cNvPr id="1030" name="Rectangle 6"/>
          <p:cNvSpPr>
            <a:spLocks noGrp="1" noChangeArrowheads="1"/>
          </p:cNvSpPr>
          <p:nvPr>
            <p:ph type="sldNum" sz="quarter" idx="4"/>
          </p:nvPr>
        </p:nvSpPr>
        <p:spPr bwMode="auto">
          <a:xfrm>
            <a:off x="23591044" y="19985567"/>
            <a:ext cx="7681913" cy="1524000"/>
          </a:xfrm>
          <a:prstGeom prst="rect">
            <a:avLst/>
          </a:prstGeom>
          <a:noFill/>
          <a:ln>
            <a:noFill/>
          </a:ln>
        </p:spPr>
        <p:txBody>
          <a:bodyPr vert="horz" wrap="square" lIns="470207" tIns="235104" rIns="470207" bIns="235104" anchor="t" anchorCtr="0" compatLnSpc="1">
            <a:prstTxWarp prst="textNoShape">
              <a:avLst/>
            </a:prstTxWarp>
          </a:bodyPr>
          <a:lstStyle>
            <a:defPPr>
              <a:defRPr kern="1200" smtId="4294967295"/>
            </a:defPPr>
            <a:lvl1pPr algn="r">
              <a:defRPr sz="4734" smtClean="0"/>
            </a:lvl1pPr>
          </a:lstStyle>
          <a:p>
            <a:pPr>
              <a:defRPr/>
            </a:pPr>
            <a:fld id="{2839560C-692A-406E-AC47-35009443A5A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smtId="4294967295"/>
      </a:defPPr>
      <a:lvl1pPr algn="ctr" defTabSz="3135999" rtl="0" eaLnBrk="0" fontAlgn="base" hangingPunct="0">
        <a:spcBef>
          <a:spcPct val="0"/>
        </a:spcBef>
        <a:spcAft>
          <a:spcPct val="0"/>
        </a:spcAft>
        <a:defRPr sz="15134">
          <a:solidFill>
            <a:schemeClr val="tx2"/>
          </a:solidFill>
          <a:latin typeface="+mj-lt"/>
          <a:ea typeface="+mj-ea"/>
          <a:cs typeface="+mj-cs"/>
        </a:defRPr>
      </a:lvl1pPr>
      <a:lvl2pPr algn="ctr" defTabSz="3135999" rtl="0" eaLnBrk="0" fontAlgn="base" hangingPunct="0">
        <a:spcBef>
          <a:spcPct val="0"/>
        </a:spcBef>
        <a:spcAft>
          <a:spcPct val="0"/>
        </a:spcAft>
        <a:defRPr sz="15134">
          <a:solidFill>
            <a:schemeClr val="tx2"/>
          </a:solidFill>
          <a:latin typeface="Arial"/>
        </a:defRPr>
      </a:lvl2pPr>
      <a:lvl3pPr algn="ctr" defTabSz="3135999" rtl="0" eaLnBrk="0" fontAlgn="base" hangingPunct="0">
        <a:spcBef>
          <a:spcPct val="0"/>
        </a:spcBef>
        <a:spcAft>
          <a:spcPct val="0"/>
        </a:spcAft>
        <a:defRPr sz="15134">
          <a:solidFill>
            <a:schemeClr val="tx2"/>
          </a:solidFill>
          <a:latin typeface="Arial"/>
        </a:defRPr>
      </a:lvl3pPr>
      <a:lvl4pPr algn="ctr" defTabSz="3135999" rtl="0" eaLnBrk="0" fontAlgn="base" hangingPunct="0">
        <a:spcBef>
          <a:spcPct val="0"/>
        </a:spcBef>
        <a:spcAft>
          <a:spcPct val="0"/>
        </a:spcAft>
        <a:defRPr sz="15134">
          <a:solidFill>
            <a:schemeClr val="tx2"/>
          </a:solidFill>
          <a:latin typeface="Arial"/>
        </a:defRPr>
      </a:lvl4pPr>
      <a:lvl5pPr algn="ctr" defTabSz="3135999" rtl="0" eaLnBrk="0" fontAlgn="base" hangingPunct="0">
        <a:spcBef>
          <a:spcPct val="0"/>
        </a:spcBef>
        <a:spcAft>
          <a:spcPct val="0"/>
        </a:spcAft>
        <a:defRPr sz="15134">
          <a:solidFill>
            <a:schemeClr val="tx2"/>
          </a:solidFill>
          <a:latin typeface="Arial"/>
        </a:defRPr>
      </a:lvl5pPr>
      <a:lvl6pPr marL="304815" algn="ctr" defTabSz="3135999" rtl="0" fontAlgn="base">
        <a:spcBef>
          <a:spcPct val="0"/>
        </a:spcBef>
        <a:spcAft>
          <a:spcPct val="0"/>
        </a:spcAft>
        <a:defRPr sz="15134">
          <a:solidFill>
            <a:schemeClr val="tx2"/>
          </a:solidFill>
          <a:latin typeface="Arial"/>
        </a:defRPr>
      </a:lvl6pPr>
      <a:lvl7pPr marL="609630" algn="ctr" defTabSz="3135999" rtl="0" fontAlgn="base">
        <a:spcBef>
          <a:spcPct val="0"/>
        </a:spcBef>
        <a:spcAft>
          <a:spcPct val="0"/>
        </a:spcAft>
        <a:defRPr sz="15134">
          <a:solidFill>
            <a:schemeClr val="tx2"/>
          </a:solidFill>
          <a:latin typeface="Arial"/>
        </a:defRPr>
      </a:lvl7pPr>
      <a:lvl8pPr marL="914446" algn="ctr" defTabSz="3135999" rtl="0" fontAlgn="base">
        <a:spcBef>
          <a:spcPct val="0"/>
        </a:spcBef>
        <a:spcAft>
          <a:spcPct val="0"/>
        </a:spcAft>
        <a:defRPr sz="15134">
          <a:solidFill>
            <a:schemeClr val="tx2"/>
          </a:solidFill>
          <a:latin typeface="Arial"/>
        </a:defRPr>
      </a:lvl8pPr>
      <a:lvl9pPr marL="1219261" algn="ctr" defTabSz="3135999" rtl="0" fontAlgn="base">
        <a:spcBef>
          <a:spcPct val="0"/>
        </a:spcBef>
        <a:spcAft>
          <a:spcPct val="0"/>
        </a:spcAft>
        <a:defRPr sz="15134">
          <a:solidFill>
            <a:schemeClr val="tx2"/>
          </a:solidFill>
          <a:latin typeface="Arial"/>
        </a:defRPr>
      </a:lvl9pPr>
    </p:titleStyle>
    <p:bodyStyle>
      <a:defPPr>
        <a:defRPr kern="1200" smtId="4294967295"/>
      </a:defPPr>
      <a:lvl1pPr marL="1174809" indent="-1174809" algn="l" defTabSz="3135999" rtl="0" eaLnBrk="0" fontAlgn="base" hangingPunct="0">
        <a:spcBef>
          <a:spcPct val="20000"/>
        </a:spcBef>
        <a:spcAft>
          <a:spcPct val="0"/>
        </a:spcAft>
        <a:buChar char="•"/>
        <a:defRPr sz="11001">
          <a:solidFill>
            <a:schemeClr val="tx1"/>
          </a:solidFill>
          <a:latin typeface="+mn-lt"/>
          <a:ea typeface="+mn-ea"/>
          <a:cs typeface="+mn-cs"/>
        </a:defRPr>
      </a:lvl1pPr>
      <a:lvl2pPr marL="2548594" indent="-981124" algn="l" defTabSz="3135999" rtl="0" eaLnBrk="0" fontAlgn="base" hangingPunct="0">
        <a:spcBef>
          <a:spcPct val="20000"/>
        </a:spcBef>
        <a:spcAft>
          <a:spcPct val="0"/>
        </a:spcAft>
        <a:buChar char="–"/>
        <a:defRPr sz="9600">
          <a:solidFill>
            <a:schemeClr val="tx1"/>
          </a:solidFill>
          <a:latin typeface="+mn-lt"/>
        </a:defRPr>
      </a:lvl2pPr>
      <a:lvl3pPr marL="3917088" indent="-781089" algn="l" defTabSz="3135999" rtl="0" eaLnBrk="0" fontAlgn="base" hangingPunct="0">
        <a:spcBef>
          <a:spcPct val="20000"/>
        </a:spcBef>
        <a:spcAft>
          <a:spcPct val="0"/>
        </a:spcAft>
        <a:buChar char="•"/>
        <a:defRPr sz="8267">
          <a:solidFill>
            <a:schemeClr val="tx1"/>
          </a:solidFill>
          <a:latin typeface="+mn-lt"/>
        </a:defRPr>
      </a:lvl3pPr>
      <a:lvl4pPr marL="5485616" indent="-782148" algn="l" defTabSz="3135999" rtl="0" eaLnBrk="0" fontAlgn="base" hangingPunct="0">
        <a:spcBef>
          <a:spcPct val="20000"/>
        </a:spcBef>
        <a:spcAft>
          <a:spcPct val="0"/>
        </a:spcAft>
        <a:buChar char="–"/>
        <a:defRPr sz="6867">
          <a:solidFill>
            <a:schemeClr val="tx1"/>
          </a:solidFill>
          <a:latin typeface="+mn-lt"/>
        </a:defRPr>
      </a:lvl4pPr>
      <a:lvl5pPr marL="7055203" indent="-784265" algn="l" defTabSz="3135999" rtl="0" eaLnBrk="0" fontAlgn="base" hangingPunct="0">
        <a:spcBef>
          <a:spcPct val="20000"/>
        </a:spcBef>
        <a:spcAft>
          <a:spcPct val="0"/>
        </a:spcAft>
        <a:buChar char="»"/>
        <a:defRPr sz="6867">
          <a:solidFill>
            <a:schemeClr val="tx1"/>
          </a:solidFill>
          <a:latin typeface="+mn-lt"/>
        </a:defRPr>
      </a:lvl5pPr>
      <a:lvl6pPr marL="7360018" indent="-784265" algn="l" defTabSz="3135999" rtl="0" fontAlgn="base">
        <a:spcBef>
          <a:spcPct val="20000"/>
        </a:spcBef>
        <a:spcAft>
          <a:spcPct val="0"/>
        </a:spcAft>
        <a:buChar char="»"/>
        <a:defRPr sz="6867">
          <a:solidFill>
            <a:schemeClr val="tx1"/>
          </a:solidFill>
          <a:latin typeface="+mn-lt"/>
        </a:defRPr>
      </a:lvl6pPr>
      <a:lvl7pPr marL="7664833" indent="-784265" algn="l" defTabSz="3135999" rtl="0" fontAlgn="base">
        <a:spcBef>
          <a:spcPct val="20000"/>
        </a:spcBef>
        <a:spcAft>
          <a:spcPct val="0"/>
        </a:spcAft>
        <a:buChar char="»"/>
        <a:defRPr sz="6867">
          <a:solidFill>
            <a:schemeClr val="tx1"/>
          </a:solidFill>
          <a:latin typeface="+mn-lt"/>
        </a:defRPr>
      </a:lvl7pPr>
      <a:lvl8pPr marL="7969648" indent="-784265" algn="l" defTabSz="3135999" rtl="0" fontAlgn="base">
        <a:spcBef>
          <a:spcPct val="20000"/>
        </a:spcBef>
        <a:spcAft>
          <a:spcPct val="0"/>
        </a:spcAft>
        <a:buChar char="»"/>
        <a:defRPr sz="6867">
          <a:solidFill>
            <a:schemeClr val="tx1"/>
          </a:solidFill>
          <a:latin typeface="+mn-lt"/>
        </a:defRPr>
      </a:lvl8pPr>
      <a:lvl9pPr marL="8274464" indent="-784265" algn="l" defTabSz="3135999" rtl="0" fontAlgn="base">
        <a:spcBef>
          <a:spcPct val="20000"/>
        </a:spcBef>
        <a:spcAft>
          <a:spcPct val="0"/>
        </a:spcAft>
        <a:buChar char="»"/>
        <a:defRPr sz="6867">
          <a:solidFill>
            <a:schemeClr val="tx1"/>
          </a:solidFill>
          <a:latin typeface="+mn-lt"/>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5D5CD"/>
        </a:solidFill>
        <a:effectLst/>
      </p:bgPr>
    </p:bg>
    <p:spTree>
      <p:nvGrpSpPr>
        <p:cNvPr id="1" name=""/>
        <p:cNvGrpSpPr/>
        <p:nvPr/>
      </p:nvGrpSpPr>
      <p:grpSpPr>
        <a:xfrm>
          <a:off x="0" y="0"/>
          <a:ext cx="0" cy="0"/>
          <a:chOff x="0" y="0"/>
          <a:chExt cx="0" cy="0"/>
        </a:xfrm>
      </p:grpSpPr>
      <p:sp>
        <p:nvSpPr>
          <p:cNvPr id="36" name="Rectangle 13"/>
          <p:cNvSpPr txBox="1">
            <a:spLocks noChangeArrowheads="1"/>
          </p:cNvSpPr>
          <p:nvPr/>
        </p:nvSpPr>
        <p:spPr bwMode="auto">
          <a:xfrm>
            <a:off x="-1639" y="406401"/>
            <a:ext cx="32920040" cy="3138295"/>
          </a:xfrm>
          <a:prstGeom prst="rect">
            <a:avLst/>
          </a:prstGeom>
          <a:solidFill>
            <a:srgbClr val="028260"/>
          </a:solidFill>
          <a:ln w="60325" cap="flat">
            <a:noFill/>
            <a:miter lim="800000"/>
          </a:ln>
        </p:spPr>
        <p:txBody>
          <a:bodyPr vert="horz" wrap="square" lIns="250802" tIns="125401" rIns="250802" bIns="125401" anchor="ctr" anchorCtr="0" compatLnSpc="1">
            <a:prstTxWarp prst="textNoShape">
              <a:avLst/>
            </a:prstTxWarp>
          </a:bodyPr>
          <a:lstStyle>
            <a:defPPr>
              <a:defRPr kern="1200" smtId="4294967295"/>
            </a:defPPr>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a:defRPr>
            </a:lvl2pPr>
            <a:lvl3pPr algn="ctr" defTabSz="3762375" rtl="0" eaLnBrk="0" fontAlgn="base" hangingPunct="0">
              <a:spcBef>
                <a:spcPct val="0"/>
              </a:spcBef>
              <a:spcAft>
                <a:spcPct val="0"/>
              </a:spcAft>
              <a:defRPr sz="18200">
                <a:solidFill>
                  <a:schemeClr val="tx2"/>
                </a:solidFill>
                <a:latin typeface="Arial"/>
              </a:defRPr>
            </a:lvl3pPr>
            <a:lvl4pPr algn="ctr" defTabSz="3762375" rtl="0" eaLnBrk="0" fontAlgn="base" hangingPunct="0">
              <a:spcBef>
                <a:spcPct val="0"/>
              </a:spcBef>
              <a:spcAft>
                <a:spcPct val="0"/>
              </a:spcAft>
              <a:defRPr sz="18200">
                <a:solidFill>
                  <a:schemeClr val="tx2"/>
                </a:solidFill>
                <a:latin typeface="Arial"/>
              </a:defRPr>
            </a:lvl4pPr>
            <a:lvl5pPr algn="ctr" defTabSz="3762375" rtl="0" eaLnBrk="0" fontAlgn="base" hangingPunct="0">
              <a:spcBef>
                <a:spcPct val="0"/>
              </a:spcBef>
              <a:spcAft>
                <a:spcPct val="0"/>
              </a:spcAft>
              <a:defRPr sz="18200">
                <a:solidFill>
                  <a:schemeClr val="tx2"/>
                </a:solidFill>
                <a:latin typeface="Arial"/>
              </a:defRPr>
            </a:lvl5pPr>
            <a:lvl6pPr marL="457200" algn="ctr" defTabSz="3762375" rtl="0" fontAlgn="base">
              <a:spcBef>
                <a:spcPct val="0"/>
              </a:spcBef>
              <a:spcAft>
                <a:spcPct val="0"/>
              </a:spcAft>
              <a:defRPr sz="18200">
                <a:solidFill>
                  <a:schemeClr val="tx2"/>
                </a:solidFill>
                <a:latin typeface="Arial"/>
              </a:defRPr>
            </a:lvl6pPr>
            <a:lvl7pPr marL="914400" algn="ctr" defTabSz="3762375" rtl="0" fontAlgn="base">
              <a:spcBef>
                <a:spcPct val="0"/>
              </a:spcBef>
              <a:spcAft>
                <a:spcPct val="0"/>
              </a:spcAft>
              <a:defRPr sz="18200">
                <a:solidFill>
                  <a:schemeClr val="tx2"/>
                </a:solidFill>
                <a:latin typeface="Arial"/>
              </a:defRPr>
            </a:lvl7pPr>
            <a:lvl8pPr marL="1371600" algn="ctr" defTabSz="3762375" rtl="0" fontAlgn="base">
              <a:spcBef>
                <a:spcPct val="0"/>
              </a:spcBef>
              <a:spcAft>
                <a:spcPct val="0"/>
              </a:spcAft>
              <a:defRPr sz="18200">
                <a:solidFill>
                  <a:schemeClr val="tx2"/>
                </a:solidFill>
                <a:latin typeface="Arial"/>
              </a:defRPr>
            </a:lvl8pPr>
            <a:lvl9pPr marL="1828800" algn="ctr" defTabSz="3762375" rtl="0" fontAlgn="base">
              <a:spcBef>
                <a:spcPct val="0"/>
              </a:spcBef>
              <a:spcAft>
                <a:spcPct val="0"/>
              </a:spcAft>
              <a:defRPr sz="18200">
                <a:solidFill>
                  <a:schemeClr val="tx2"/>
                </a:solidFill>
                <a:latin typeface="Arial"/>
              </a:defRPr>
            </a:lvl9pPr>
          </a:lstStyle>
          <a:p>
            <a:pPr eaLnBrk="1" hangingPunct="1"/>
            <a:endParaRPr lang="en-US" sz="3200" i="1" dirty="0">
              <a:solidFill>
                <a:schemeClr val="bg1"/>
              </a:solidFill>
              <a:latin typeface="Lucida Grande" pitchFamily="2" charset="0"/>
            </a:endParaRPr>
          </a:p>
        </p:txBody>
      </p:sp>
      <p:sp>
        <p:nvSpPr>
          <p:cNvPr id="60" name="Title 11">
            <a:extLst>
              <a:ext uri="{FF2B5EF4-FFF2-40B4-BE49-F238E27FC236}">
                <a16:creationId xmlns:a16="http://schemas.microsoft.com/office/drawing/2014/main" id="{EE7A5C51-35F0-4B71-992D-43D344D16C04}"/>
              </a:ext>
            </a:extLst>
          </p:cNvPr>
          <p:cNvSpPr txBox="1">
            <a:spLocks/>
          </p:cNvSpPr>
          <p:nvPr/>
        </p:nvSpPr>
        <p:spPr>
          <a:xfrm>
            <a:off x="2743200" y="898975"/>
            <a:ext cx="27432000" cy="1271867"/>
          </a:xfrm>
          <a:prstGeom prst="rect">
            <a:avLst/>
          </a:prstGeom>
        </p:spPr>
        <p:txBody>
          <a:bodyPr lIns="85344" tIns="42672" rIns="85344" bIns="42672"/>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7" algn="l" defTabSz="4388077" rtl="0" eaLnBrk="1" latinLnBrk="0" hangingPunct="1">
              <a:defRPr sz="8698" kern="1200">
                <a:solidFill>
                  <a:schemeClr val="tx1"/>
                </a:solidFill>
                <a:latin typeface="+mn-lt"/>
                <a:ea typeface="+mn-ea"/>
                <a:cs typeface="+mn-cs"/>
              </a:defRPr>
            </a:lvl9pPr>
          </a:lstStyle>
          <a:p>
            <a:pPr algn="ctr"/>
            <a:r>
              <a:rPr lang="en-US" sz="5700" b="1" dirty="0">
                <a:solidFill>
                  <a:schemeClr val="bg1"/>
                </a:solidFill>
                <a:latin typeface="Amaranth" panose="02000503050000020004" pitchFamily="2" charset="0"/>
              </a:rPr>
              <a:t>A Spatial-Temporal Analysis of Real-Time Washington D.C. Traffic</a:t>
            </a:r>
          </a:p>
        </p:txBody>
      </p:sp>
      <p:sp>
        <p:nvSpPr>
          <p:cNvPr id="61" name="Text Placeholder 16">
            <a:extLst>
              <a:ext uri="{FF2B5EF4-FFF2-40B4-BE49-F238E27FC236}">
                <a16:creationId xmlns:a16="http://schemas.microsoft.com/office/drawing/2014/main" id="{1F3AA395-C058-4F87-B3A3-A8A8BC543EF9}"/>
              </a:ext>
            </a:extLst>
          </p:cNvPr>
          <p:cNvSpPr txBox="1">
            <a:spLocks/>
          </p:cNvSpPr>
          <p:nvPr/>
        </p:nvSpPr>
        <p:spPr>
          <a:xfrm>
            <a:off x="2642340" y="2055066"/>
            <a:ext cx="27432000" cy="1235466"/>
          </a:xfrm>
          <a:prstGeom prst="rect">
            <a:avLst/>
          </a:prstGeom>
        </p:spPr>
        <p:txBody>
          <a:bodyPr lIns="85344" tIns="42672" rIns="85344" bIns="42672">
            <a:spAutoFit/>
          </a:bodyPr>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7" algn="l" defTabSz="4388077" rtl="0" eaLnBrk="1" latinLnBrk="0" hangingPunct="1">
              <a:defRPr sz="8698" kern="1200">
                <a:solidFill>
                  <a:schemeClr val="tx1"/>
                </a:solidFill>
                <a:latin typeface="+mn-lt"/>
                <a:ea typeface="+mn-ea"/>
                <a:cs typeface="+mn-cs"/>
              </a:defRPr>
            </a:lvl9pPr>
          </a:lstStyle>
          <a:p>
            <a:pPr algn="ctr"/>
            <a:r>
              <a:rPr lang="en-US" sz="3700" dirty="0">
                <a:solidFill>
                  <a:schemeClr val="bg1"/>
                </a:solidFill>
                <a:latin typeface="Titillium Web" panose="00000500000000000000" pitchFamily="2" charset="0"/>
              </a:rPr>
              <a:t>Hannah Conner &amp; Skanda Vivek, Ph.D.</a:t>
            </a:r>
          </a:p>
          <a:p>
            <a:pPr algn="ctr"/>
            <a:r>
              <a:rPr lang="en-US" sz="3700" dirty="0">
                <a:solidFill>
                  <a:schemeClr val="bg1"/>
                </a:solidFill>
                <a:latin typeface="Titillium Web" panose="00000500000000000000" pitchFamily="2" charset="0"/>
              </a:rPr>
              <a:t>Georgia Gwinnett College</a:t>
            </a:r>
          </a:p>
        </p:txBody>
      </p:sp>
      <p:sp>
        <p:nvSpPr>
          <p:cNvPr id="41" name="Rectangle 40">
            <a:extLst>
              <a:ext uri="{FF2B5EF4-FFF2-40B4-BE49-F238E27FC236}">
                <a16:creationId xmlns:a16="http://schemas.microsoft.com/office/drawing/2014/main" id="{C24D4BC5-5256-4C2E-B3FB-87EA69B63AF3}"/>
              </a:ext>
            </a:extLst>
          </p:cNvPr>
          <p:cNvSpPr/>
          <p:nvPr/>
        </p:nvSpPr>
        <p:spPr>
          <a:xfrm>
            <a:off x="531761" y="3842444"/>
            <a:ext cx="7528851" cy="10104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6400">
              <a:effectLst/>
              <a:latin typeface="+mj-lt"/>
            </a:endParaRPr>
          </a:p>
        </p:txBody>
      </p:sp>
      <p:sp>
        <p:nvSpPr>
          <p:cNvPr id="45" name="Rectangle 44">
            <a:extLst>
              <a:ext uri="{FF2B5EF4-FFF2-40B4-BE49-F238E27FC236}">
                <a16:creationId xmlns:a16="http://schemas.microsoft.com/office/drawing/2014/main" id="{0F831EE1-8866-4A3E-8CAB-8624A11FF145}"/>
              </a:ext>
            </a:extLst>
          </p:cNvPr>
          <p:cNvSpPr/>
          <p:nvPr/>
        </p:nvSpPr>
        <p:spPr>
          <a:xfrm>
            <a:off x="8638664" y="3865633"/>
            <a:ext cx="7820536" cy="176989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6400" dirty="0">
              <a:effectLst/>
              <a:latin typeface="+mj-lt"/>
            </a:endParaRPr>
          </a:p>
        </p:txBody>
      </p:sp>
      <p:sp>
        <p:nvSpPr>
          <p:cNvPr id="48" name="Rectangle 47">
            <a:extLst>
              <a:ext uri="{FF2B5EF4-FFF2-40B4-BE49-F238E27FC236}">
                <a16:creationId xmlns:a16="http://schemas.microsoft.com/office/drawing/2014/main" id="{D026A6A3-D6D2-4951-8B04-EF51015D25DB}"/>
              </a:ext>
            </a:extLst>
          </p:cNvPr>
          <p:cNvSpPr/>
          <p:nvPr/>
        </p:nvSpPr>
        <p:spPr>
          <a:xfrm>
            <a:off x="13792201" y="3865634"/>
            <a:ext cx="10484058" cy="176989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6400">
              <a:effectLst/>
              <a:latin typeface="+mj-lt"/>
            </a:endParaRPr>
          </a:p>
        </p:txBody>
      </p:sp>
      <p:sp>
        <p:nvSpPr>
          <p:cNvPr id="51" name="Rectangle 50">
            <a:extLst>
              <a:ext uri="{FF2B5EF4-FFF2-40B4-BE49-F238E27FC236}">
                <a16:creationId xmlns:a16="http://schemas.microsoft.com/office/drawing/2014/main" id="{19BFD724-D51D-4DD6-A93A-40ABEA405C90}"/>
              </a:ext>
            </a:extLst>
          </p:cNvPr>
          <p:cNvSpPr/>
          <p:nvPr/>
        </p:nvSpPr>
        <p:spPr>
          <a:xfrm>
            <a:off x="24875208" y="8882933"/>
            <a:ext cx="7530691" cy="74060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marL="857250" indent="-857250" algn="ctr">
              <a:buFont typeface="Arial" panose="020B0604020202020204" pitchFamily="34" charset="0"/>
              <a:buChar char="•"/>
            </a:pPr>
            <a:endParaRPr lang="en-US" sz="6400">
              <a:effectLst/>
              <a:latin typeface="+mj-lt"/>
            </a:endParaRPr>
          </a:p>
        </p:txBody>
      </p:sp>
      <p:sp>
        <p:nvSpPr>
          <p:cNvPr id="54" name="Rectangle 53">
            <a:extLst>
              <a:ext uri="{FF2B5EF4-FFF2-40B4-BE49-F238E27FC236}">
                <a16:creationId xmlns:a16="http://schemas.microsoft.com/office/drawing/2014/main" id="{236036AE-C83F-4AC9-800C-C6574727635F}"/>
              </a:ext>
            </a:extLst>
          </p:cNvPr>
          <p:cNvSpPr/>
          <p:nvPr/>
        </p:nvSpPr>
        <p:spPr>
          <a:xfrm>
            <a:off x="531761" y="14343990"/>
            <a:ext cx="7530691" cy="7128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lvl="0" defTabSz="7802411" eaLnBrk="1" fontAlgn="auto" hangingPunct="1">
              <a:spcBef>
                <a:spcPct val="20000"/>
              </a:spcBef>
              <a:spcAft>
                <a:spcPts val="0"/>
              </a:spcAft>
            </a:pPr>
            <a:r>
              <a:rPr lang="en-US" dirty="0">
                <a:solidFill>
                  <a:prstClr val="black"/>
                </a:solidFill>
                <a:effectLst/>
              </a:rPr>
              <a:t>Using a RESTful API from HERE Technologies we gathered real-time traffic data from the greater Washington D.C. area and performed a spatial-temporal analysis in python. Each node in the data set is associated with a latitude and longitude pair and has several different variables. For this study we focused on jam factor, free flow, and speed uncut. Jam factor is a measure of how jammed a node is determined to be on a scale from 0 to 10 with 0 being a free-flowing road and 10 a closed road. Free flow is the current speed at a given node. Speed uncut is the average speed driven not adjusting for the speed limit. Closed roads are those with a jam factor of 10 and jammed roads are those with a jam factor less than 10 and greater than or equal to 8. </a:t>
            </a:r>
          </a:p>
          <a:p>
            <a:pPr algn="ctr"/>
            <a:endParaRPr lang="en-US" sz="2000" dirty="0">
              <a:effectLst/>
            </a:endParaRPr>
          </a:p>
        </p:txBody>
      </p:sp>
      <p:sp>
        <p:nvSpPr>
          <p:cNvPr id="44" name="Rectangle 43">
            <a:extLst>
              <a:ext uri="{FF2B5EF4-FFF2-40B4-BE49-F238E27FC236}">
                <a16:creationId xmlns:a16="http://schemas.microsoft.com/office/drawing/2014/main" id="{4EDA12B6-07B5-44F9-8F8B-E1BE66469DB6}"/>
              </a:ext>
            </a:extLst>
          </p:cNvPr>
          <p:cNvSpPr>
            <a:spLocks noChangeArrowheads="1"/>
          </p:cNvSpPr>
          <p:nvPr/>
        </p:nvSpPr>
        <p:spPr bwMode="auto">
          <a:xfrm>
            <a:off x="529921" y="3773088"/>
            <a:ext cx="7530691" cy="571294"/>
          </a:xfrm>
          <a:prstGeom prst="rect">
            <a:avLst/>
          </a:prstGeom>
          <a:solidFill>
            <a:srgbClr val="03AD80"/>
          </a:solidFill>
          <a:ln w="12700">
            <a:noFill/>
            <a:miter lim="800000"/>
          </a:ln>
        </p:spPr>
        <p:txBody>
          <a:bodyPr wrap="none" lIns="182880" tIns="48768" rIns="182880" bIns="45709"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3135215">
              <a:defRPr/>
            </a:pPr>
            <a:r>
              <a:rPr lang="en-US" dirty="0">
                <a:solidFill>
                  <a:schemeClr val="bg1"/>
                </a:solidFill>
                <a:effectLst/>
                <a:latin typeface="Amaranth" panose="02000503050000020004" pitchFamily="2" charset="0"/>
              </a:rPr>
              <a:t>Introduction</a:t>
            </a:r>
          </a:p>
        </p:txBody>
      </p:sp>
      <p:sp>
        <p:nvSpPr>
          <p:cNvPr id="47" name="Rectangle 46">
            <a:extLst>
              <a:ext uri="{FF2B5EF4-FFF2-40B4-BE49-F238E27FC236}">
                <a16:creationId xmlns:a16="http://schemas.microsoft.com/office/drawing/2014/main" id="{868B6862-5CC5-4906-AC03-EA9661AD1346}"/>
              </a:ext>
            </a:extLst>
          </p:cNvPr>
          <p:cNvSpPr>
            <a:spLocks noChangeArrowheads="1"/>
          </p:cNvSpPr>
          <p:nvPr/>
        </p:nvSpPr>
        <p:spPr bwMode="auto">
          <a:xfrm>
            <a:off x="512501" y="14343990"/>
            <a:ext cx="7530691" cy="571294"/>
          </a:xfrm>
          <a:prstGeom prst="rect">
            <a:avLst/>
          </a:prstGeom>
          <a:solidFill>
            <a:srgbClr val="03AD80"/>
          </a:solidFill>
          <a:ln w="12700">
            <a:noFill/>
            <a:miter lim="800000"/>
          </a:ln>
        </p:spPr>
        <p:txBody>
          <a:bodyPr wrap="none" lIns="182880" tIns="48768" rIns="182880" bIns="45709"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3135215">
              <a:defRPr/>
            </a:pPr>
            <a:r>
              <a:rPr lang="en-US" dirty="0">
                <a:solidFill>
                  <a:schemeClr val="bg1"/>
                </a:solidFill>
                <a:effectLst/>
                <a:latin typeface="Amaranth" panose="02000503050000020004" pitchFamily="2" charset="0"/>
              </a:rPr>
              <a:t>Methodology</a:t>
            </a:r>
          </a:p>
        </p:txBody>
      </p:sp>
      <p:sp>
        <p:nvSpPr>
          <p:cNvPr id="50" name="Rectangle 49">
            <a:extLst>
              <a:ext uri="{FF2B5EF4-FFF2-40B4-BE49-F238E27FC236}">
                <a16:creationId xmlns:a16="http://schemas.microsoft.com/office/drawing/2014/main" id="{3D96BB99-3F6E-4E73-BA6B-A122D83B12A2}"/>
              </a:ext>
            </a:extLst>
          </p:cNvPr>
          <p:cNvSpPr>
            <a:spLocks noChangeArrowheads="1"/>
          </p:cNvSpPr>
          <p:nvPr/>
        </p:nvSpPr>
        <p:spPr bwMode="auto">
          <a:xfrm>
            <a:off x="8638663" y="3773088"/>
            <a:ext cx="15637596" cy="571294"/>
          </a:xfrm>
          <a:prstGeom prst="rect">
            <a:avLst/>
          </a:prstGeom>
          <a:solidFill>
            <a:srgbClr val="03AD80"/>
          </a:solidFill>
          <a:ln w="12700">
            <a:noFill/>
            <a:miter lim="800000"/>
          </a:ln>
        </p:spPr>
        <p:txBody>
          <a:bodyPr wrap="none" lIns="182880" tIns="48768" rIns="182880" bIns="45709"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3135215">
              <a:defRPr/>
            </a:pPr>
            <a:r>
              <a:rPr lang="en-US" dirty="0">
                <a:solidFill>
                  <a:schemeClr val="bg1"/>
                </a:solidFill>
                <a:effectLst/>
                <a:latin typeface="Amaranth" panose="02000503050000020004" pitchFamily="2" charset="0"/>
              </a:rPr>
              <a:t>Results</a:t>
            </a:r>
          </a:p>
        </p:txBody>
      </p:sp>
      <p:sp>
        <p:nvSpPr>
          <p:cNvPr id="53" name="Rectangle 52">
            <a:extLst>
              <a:ext uri="{FF2B5EF4-FFF2-40B4-BE49-F238E27FC236}">
                <a16:creationId xmlns:a16="http://schemas.microsoft.com/office/drawing/2014/main" id="{0BE282AE-183A-4D49-B152-23A5A101BEA6}"/>
              </a:ext>
            </a:extLst>
          </p:cNvPr>
          <p:cNvSpPr>
            <a:spLocks noChangeArrowheads="1"/>
          </p:cNvSpPr>
          <p:nvPr/>
        </p:nvSpPr>
        <p:spPr bwMode="auto">
          <a:xfrm>
            <a:off x="24852471" y="8839907"/>
            <a:ext cx="7530691" cy="571293"/>
          </a:xfrm>
          <a:prstGeom prst="rect">
            <a:avLst/>
          </a:prstGeom>
          <a:solidFill>
            <a:srgbClr val="03AD80"/>
          </a:solidFill>
          <a:ln w="12700">
            <a:noFill/>
            <a:miter lim="800000"/>
          </a:ln>
        </p:spPr>
        <p:txBody>
          <a:bodyPr wrap="none" lIns="182880" tIns="48768" rIns="182880" bIns="45709"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3135215">
              <a:defRPr/>
            </a:pPr>
            <a:r>
              <a:rPr lang="en-US" dirty="0">
                <a:solidFill>
                  <a:schemeClr val="bg1"/>
                </a:solidFill>
                <a:effectLst/>
                <a:latin typeface="Amaranth" panose="02000503050000020004" pitchFamily="2" charset="0"/>
              </a:rPr>
              <a:t>Conclusion</a:t>
            </a:r>
          </a:p>
        </p:txBody>
      </p:sp>
      <p:sp>
        <p:nvSpPr>
          <p:cNvPr id="38" name="Text Box 6">
            <a:extLst>
              <a:ext uri="{FF2B5EF4-FFF2-40B4-BE49-F238E27FC236}">
                <a16:creationId xmlns:a16="http://schemas.microsoft.com/office/drawing/2014/main" id="{58B3357B-4821-4FA8-8444-207C696AAAD4}"/>
              </a:ext>
            </a:extLst>
          </p:cNvPr>
          <p:cNvSpPr txBox="1">
            <a:spLocks noChangeArrowheads="1"/>
          </p:cNvSpPr>
          <p:nvPr/>
        </p:nvSpPr>
        <p:spPr bwMode="auto">
          <a:xfrm>
            <a:off x="512501" y="4485744"/>
            <a:ext cx="7188387" cy="9571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t>The planned protest on January 6, 2021, of the certification of the 2020 United States Presidential Election turned into a violent insurrection at the United States Capitol. This paper analyzes how these riots affected the traffic both in a close proximity to the capitol and in the greater D.C. area throughout the week of January 6.  This paper studies where and when traffic was most affected by this major event. We used a REST API from HERE technologies to scrape the real-time traffic data in the greater Washington D.C. area during the week of January 6. The traffic data was examined on a daily and hourly basis to compare the differences throughout the week and detect the anomalies this caused in the traffic patterns of the city. We also examined a smaller subset of the data within a close proximity to the capitol and compared the results to the greater D.C. area. All of these findings were compared to more typical week of traffic data taken from the week of February 15, 2021 to determine the major disruptions caused by the riots compared with the typical traffic problems in the city. This can be used to help emergency personnel adjust when a major event causes severe traffic disruption. </a:t>
            </a:r>
          </a:p>
          <a:p>
            <a:endParaRPr lang="en-US" sz="16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259" name="TextBox 258">
            <a:extLst>
              <a:ext uri="{FF2B5EF4-FFF2-40B4-BE49-F238E27FC236}">
                <a16:creationId xmlns:a16="http://schemas.microsoft.com/office/drawing/2014/main" id="{5BA5B394-92CD-4B3C-9507-4B3F124A5E31}"/>
              </a:ext>
            </a:extLst>
          </p:cNvPr>
          <p:cNvSpPr txBox="1"/>
          <p:nvPr/>
        </p:nvSpPr>
        <p:spPr>
          <a:xfrm>
            <a:off x="24970905" y="9111965"/>
            <a:ext cx="7188387" cy="7879080"/>
          </a:xfrm>
          <a:prstGeom prst="rect">
            <a:avLst/>
          </a:prstGeom>
          <a:noFill/>
        </p:spPr>
        <p:txBody>
          <a:bodyPr wrap="square" rtlCol="0">
            <a:spAutoFit/>
          </a:bodyPr>
          <a:lstStyle>
            <a:defPPr>
              <a:defRPr kern="1200" smtId="4294967295"/>
            </a:defPPr>
          </a:lstStyle>
          <a:p>
            <a:endParaRPr lang="en-US" sz="2200" dirty="0">
              <a:latin typeface="+mn-lt"/>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2200" dirty="0">
                <a:ea typeface="Open Sans" panose="020B0606030504020204" pitchFamily="34" charset="0"/>
                <a:cs typeface="Open Sans" panose="020B0606030504020204" pitchFamily="34" charset="0"/>
              </a:rPr>
              <a:t>When looking at all the data collection points at 16:30 on Wednesday the highest concentration of jams in January is near the capitol. When looking at the same day and time in February we can see there are less traffic disruptions near the capitol.</a:t>
            </a:r>
          </a:p>
          <a:p>
            <a:pPr marL="285750" indent="-285750">
              <a:buFont typeface="Arial" panose="020B0604020202020204" pitchFamily="34" charset="0"/>
              <a:buChar char="•"/>
            </a:pPr>
            <a:r>
              <a:rPr lang="en-US" sz="2200" dirty="0">
                <a:ea typeface="Open Sans" panose="020B0606030504020204" pitchFamily="34" charset="0"/>
                <a:cs typeface="Open Sans" panose="020B0606030504020204" pitchFamily="34" charset="0"/>
              </a:rPr>
              <a:t>During the Capitol riots we can see a significant jump in traffic disruptions at around 16:30 p.m. on Wednesday. While we also see a significant jump at the same time and day in February it is half of the amount of traffic disruption that occurred during the riot. </a:t>
            </a:r>
            <a:endParaRPr lang="en-US" sz="2200" dirty="0">
              <a:latin typeface="+mn-lt"/>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2200" dirty="0">
                <a:latin typeface="+mn-lt"/>
                <a:ea typeface="Open Sans" panose="020B0606030504020204" pitchFamily="34" charset="0"/>
                <a:cs typeface="Open Sans" panose="020B0606030504020204" pitchFamily="34" charset="0"/>
              </a:rPr>
              <a:t>We can see a sustained increase in road closures in February as a result of increased security after the riot occurred. </a:t>
            </a:r>
          </a:p>
          <a:p>
            <a:pPr marL="285750" indent="-285750">
              <a:buFont typeface="Arial" panose="020B0604020202020204" pitchFamily="34" charset="0"/>
              <a:buChar char="•"/>
            </a:pPr>
            <a:r>
              <a:rPr lang="en-US" sz="2200" dirty="0">
                <a:latin typeface="+mn-lt"/>
                <a:ea typeface="Open Sans" panose="020B0606030504020204" pitchFamily="34" charset="0"/>
                <a:cs typeface="Open Sans" panose="020B0606030504020204" pitchFamily="34" charset="0"/>
              </a:rPr>
              <a:t>As the number of road closures increases the number of traffic jams also increases in both weeks.</a:t>
            </a:r>
          </a:p>
          <a:p>
            <a:pPr marL="285750" indent="-285750">
              <a:buFont typeface="Arial" panose="020B0604020202020204" pitchFamily="34" charset="0"/>
              <a:buChar char="•"/>
            </a:pPr>
            <a:r>
              <a:rPr lang="en-US" sz="2200">
                <a:latin typeface="+mn-lt"/>
                <a:ea typeface="Open Sans" panose="020B0606030504020204" pitchFamily="34" charset="0"/>
                <a:cs typeface="Open Sans" panose="020B0606030504020204" pitchFamily="34" charset="0"/>
              </a:rPr>
              <a:t>As expected, </a:t>
            </a:r>
            <a:r>
              <a:rPr lang="en-US" sz="2200" dirty="0">
                <a:latin typeface="+mn-lt"/>
                <a:ea typeface="Open Sans" panose="020B0606030504020204" pitchFamily="34" charset="0"/>
                <a:cs typeface="Open Sans" panose="020B0606030504020204" pitchFamily="34" charset="0"/>
              </a:rPr>
              <a:t>there </a:t>
            </a:r>
            <a:r>
              <a:rPr lang="en-US" sz="2200">
                <a:latin typeface="+mn-lt"/>
                <a:ea typeface="Open Sans" panose="020B0606030504020204" pitchFamily="34" charset="0"/>
                <a:cs typeface="Open Sans" panose="020B0606030504020204" pitchFamily="34" charset="0"/>
              </a:rPr>
              <a:t>is an increasing </a:t>
            </a:r>
            <a:r>
              <a:rPr lang="en-US" sz="2200" dirty="0">
                <a:latin typeface="+mn-lt"/>
                <a:ea typeface="Open Sans" panose="020B0606030504020204" pitchFamily="34" charset="0"/>
                <a:cs typeface="Open Sans" panose="020B0606030504020204" pitchFamily="34" charset="0"/>
              </a:rPr>
              <a:t>number of traffic disruptions during the evening rush hour as each week progresses.</a:t>
            </a:r>
          </a:p>
          <a:p>
            <a:endParaRPr lang="en-US" sz="2200" dirty="0">
              <a:latin typeface="+mn-lt"/>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endParaRPr lang="en-US" sz="2200" dirty="0">
              <a:latin typeface="+mn-lt"/>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endParaRPr lang="en-US" sz="2200" dirty="0">
              <a:latin typeface="+mn-lt"/>
              <a:ea typeface="Open Sans" panose="020B0606030504020204" pitchFamily="34" charset="0"/>
              <a:cs typeface="Open Sans" panose="020B0606030504020204" pitchFamily="34" charset="0"/>
            </a:endParaRPr>
          </a:p>
        </p:txBody>
      </p:sp>
      <p:pic>
        <p:nvPicPr>
          <p:cNvPr id="6" name="Picture 5" descr="Graphical user interface, chart, application, line chart&#10;&#10;Description automatically generated">
            <a:extLst>
              <a:ext uri="{FF2B5EF4-FFF2-40B4-BE49-F238E27FC236}">
                <a16:creationId xmlns:a16="http://schemas.microsoft.com/office/drawing/2014/main" id="{E4B7B02C-6F39-7445-8143-593A0E543D21}"/>
              </a:ext>
            </a:extLst>
          </p:cNvPr>
          <p:cNvPicPr>
            <a:picLocks noChangeAspect="1"/>
          </p:cNvPicPr>
          <p:nvPr/>
        </p:nvPicPr>
        <p:blipFill rotWithShape="1">
          <a:blip r:embed="rId3">
            <a:extLst>
              <a:ext uri="{28A0092B-C50C-407E-A947-70E740481C1C}">
                <a14:useLocalDpi xmlns:a14="http://schemas.microsoft.com/office/drawing/2010/main" val="0"/>
              </a:ext>
            </a:extLst>
          </a:blip>
          <a:srcRect t="20286" r="7970"/>
          <a:stretch/>
        </p:blipFill>
        <p:spPr>
          <a:xfrm>
            <a:off x="8639722" y="4495799"/>
            <a:ext cx="8087672" cy="3733801"/>
          </a:xfrm>
          <a:prstGeom prst="rect">
            <a:avLst/>
          </a:prstGeom>
        </p:spPr>
      </p:pic>
      <p:pic>
        <p:nvPicPr>
          <p:cNvPr id="8" name="Picture 7" descr="Graphical user interface, chart&#10;&#10;Description automatically generated">
            <a:extLst>
              <a:ext uri="{FF2B5EF4-FFF2-40B4-BE49-F238E27FC236}">
                <a16:creationId xmlns:a16="http://schemas.microsoft.com/office/drawing/2014/main" id="{2FC95056-395B-5B43-8743-2773054CB41D}"/>
              </a:ext>
            </a:extLst>
          </p:cNvPr>
          <p:cNvPicPr>
            <a:picLocks noChangeAspect="1"/>
          </p:cNvPicPr>
          <p:nvPr/>
        </p:nvPicPr>
        <p:blipFill rotWithShape="1">
          <a:blip r:embed="rId4">
            <a:extLst>
              <a:ext uri="{28A0092B-C50C-407E-A947-70E740481C1C}">
                <a14:useLocalDpi xmlns:a14="http://schemas.microsoft.com/office/drawing/2010/main" val="0"/>
              </a:ext>
            </a:extLst>
          </a:blip>
          <a:srcRect t="16857" r="6751"/>
          <a:stretch/>
        </p:blipFill>
        <p:spPr>
          <a:xfrm>
            <a:off x="16535400" y="4485745"/>
            <a:ext cx="7717621" cy="3667656"/>
          </a:xfrm>
          <a:prstGeom prst="rect">
            <a:avLst/>
          </a:prstGeom>
        </p:spPr>
      </p:pic>
      <p:pic>
        <p:nvPicPr>
          <p:cNvPr id="14" name="Picture 13" descr="Diagram&#10;&#10;Description automatically generated">
            <a:extLst>
              <a:ext uri="{FF2B5EF4-FFF2-40B4-BE49-F238E27FC236}">
                <a16:creationId xmlns:a16="http://schemas.microsoft.com/office/drawing/2014/main" id="{EDFC4AAA-23EC-554F-97E9-52C75B968379}"/>
              </a:ext>
            </a:extLst>
          </p:cNvPr>
          <p:cNvPicPr>
            <a:picLocks noChangeAspect="1"/>
          </p:cNvPicPr>
          <p:nvPr/>
        </p:nvPicPr>
        <p:blipFill rotWithShape="1">
          <a:blip r:embed="rId5">
            <a:extLst>
              <a:ext uri="{28A0092B-C50C-407E-A947-70E740481C1C}">
                <a14:useLocalDpi xmlns:a14="http://schemas.microsoft.com/office/drawing/2010/main" val="0"/>
              </a:ext>
            </a:extLst>
          </a:blip>
          <a:srcRect l="2191" t="13486" r="9846" b="4400"/>
          <a:stretch/>
        </p:blipFill>
        <p:spPr>
          <a:xfrm>
            <a:off x="16328038" y="8647332"/>
            <a:ext cx="7932176" cy="5696068"/>
          </a:xfrm>
          <a:prstGeom prst="rect">
            <a:avLst/>
          </a:prstGeom>
        </p:spPr>
      </p:pic>
      <p:pic>
        <p:nvPicPr>
          <p:cNvPr id="16" name="Picture 15" descr="Diagram&#10;&#10;Description automatically generated">
            <a:extLst>
              <a:ext uri="{FF2B5EF4-FFF2-40B4-BE49-F238E27FC236}">
                <a16:creationId xmlns:a16="http://schemas.microsoft.com/office/drawing/2014/main" id="{AB0C430B-F79E-3F44-8A41-6783658B04C2}"/>
              </a:ext>
            </a:extLst>
          </p:cNvPr>
          <p:cNvPicPr>
            <a:picLocks noChangeAspect="1"/>
          </p:cNvPicPr>
          <p:nvPr/>
        </p:nvPicPr>
        <p:blipFill rotWithShape="1">
          <a:blip r:embed="rId6">
            <a:extLst>
              <a:ext uri="{28A0092B-C50C-407E-A947-70E740481C1C}">
                <a14:useLocalDpi xmlns:a14="http://schemas.microsoft.com/office/drawing/2010/main" val="0"/>
              </a:ext>
            </a:extLst>
          </a:blip>
          <a:srcRect l="2191" t="14001" r="10769" b="4399"/>
          <a:stretch/>
        </p:blipFill>
        <p:spPr>
          <a:xfrm>
            <a:off x="8622131" y="8686801"/>
            <a:ext cx="7713389" cy="5562600"/>
          </a:xfrm>
          <a:prstGeom prst="rect">
            <a:avLst/>
          </a:prstGeom>
        </p:spPr>
      </p:pic>
      <p:pic>
        <p:nvPicPr>
          <p:cNvPr id="18" name="Picture 17" descr="Graphical user interface&#10;&#10;Description automatically generated">
            <a:extLst>
              <a:ext uri="{FF2B5EF4-FFF2-40B4-BE49-F238E27FC236}">
                <a16:creationId xmlns:a16="http://schemas.microsoft.com/office/drawing/2014/main" id="{0CF76445-BBA0-7140-A2A0-CD2B75F43499}"/>
              </a:ext>
            </a:extLst>
          </p:cNvPr>
          <p:cNvPicPr>
            <a:picLocks noChangeAspect="1"/>
          </p:cNvPicPr>
          <p:nvPr/>
        </p:nvPicPr>
        <p:blipFill rotWithShape="1">
          <a:blip r:embed="rId7">
            <a:extLst>
              <a:ext uri="{28A0092B-C50C-407E-A947-70E740481C1C}">
                <a14:useLocalDpi xmlns:a14="http://schemas.microsoft.com/office/drawing/2010/main" val="0"/>
              </a:ext>
            </a:extLst>
          </a:blip>
          <a:srcRect l="2265" t="11087" r="7734" b="4281"/>
          <a:stretch/>
        </p:blipFill>
        <p:spPr>
          <a:xfrm>
            <a:off x="8660382" y="14914936"/>
            <a:ext cx="7932176" cy="5737713"/>
          </a:xfrm>
          <a:prstGeom prst="rect">
            <a:avLst/>
          </a:prstGeom>
        </p:spPr>
      </p:pic>
      <p:pic>
        <p:nvPicPr>
          <p:cNvPr id="20" name="Picture 19" descr="Graphical user interface&#10;&#10;Description automatically generated with low confidence">
            <a:extLst>
              <a:ext uri="{FF2B5EF4-FFF2-40B4-BE49-F238E27FC236}">
                <a16:creationId xmlns:a16="http://schemas.microsoft.com/office/drawing/2014/main" id="{5B4D15AD-4C9D-874C-82A6-059A33626318}"/>
              </a:ext>
            </a:extLst>
          </p:cNvPr>
          <p:cNvPicPr>
            <a:picLocks noChangeAspect="1"/>
          </p:cNvPicPr>
          <p:nvPr/>
        </p:nvPicPr>
        <p:blipFill rotWithShape="1">
          <a:blip r:embed="rId8">
            <a:extLst>
              <a:ext uri="{28A0092B-C50C-407E-A947-70E740481C1C}">
                <a14:useLocalDpi xmlns:a14="http://schemas.microsoft.com/office/drawing/2010/main" val="0"/>
              </a:ext>
            </a:extLst>
          </a:blip>
          <a:srcRect l="2579" t="11273" r="9268" b="4126"/>
          <a:stretch/>
        </p:blipFill>
        <p:spPr>
          <a:xfrm>
            <a:off x="16306800" y="14914936"/>
            <a:ext cx="7943492" cy="5864045"/>
          </a:xfrm>
          <a:prstGeom prst="rect">
            <a:avLst/>
          </a:prstGeom>
        </p:spPr>
      </p:pic>
      <p:sp>
        <p:nvSpPr>
          <p:cNvPr id="46" name="TextBox 45">
            <a:extLst>
              <a:ext uri="{FF2B5EF4-FFF2-40B4-BE49-F238E27FC236}">
                <a16:creationId xmlns:a16="http://schemas.microsoft.com/office/drawing/2014/main" id="{0BBD5202-1C1E-6B43-B6CA-22B02B9360C0}"/>
              </a:ext>
            </a:extLst>
          </p:cNvPr>
          <p:cNvSpPr txBox="1"/>
          <p:nvPr/>
        </p:nvSpPr>
        <p:spPr>
          <a:xfrm>
            <a:off x="8714646" y="14020800"/>
            <a:ext cx="7182415" cy="646331"/>
          </a:xfrm>
          <a:prstGeom prst="rect">
            <a:avLst/>
          </a:prstGeom>
          <a:noFill/>
        </p:spPr>
        <p:txBody>
          <a:bodyPr wrap="none" rtlCol="0">
            <a:spAutoFit/>
          </a:bodyPr>
          <a:lstStyle/>
          <a:p>
            <a:r>
              <a:rPr lang="en-US" sz="1800" dirty="0"/>
              <a:t>Figure 3</a:t>
            </a:r>
          </a:p>
          <a:p>
            <a:r>
              <a:rPr lang="en-US" sz="1800" dirty="0"/>
              <a:t>Plot of where the traffic jams occurred at 16:30 on the day of the riot.</a:t>
            </a:r>
          </a:p>
        </p:txBody>
      </p:sp>
      <p:sp>
        <p:nvSpPr>
          <p:cNvPr id="49" name="TextBox 48">
            <a:extLst>
              <a:ext uri="{FF2B5EF4-FFF2-40B4-BE49-F238E27FC236}">
                <a16:creationId xmlns:a16="http://schemas.microsoft.com/office/drawing/2014/main" id="{4AA5F8C5-A267-CE43-98E7-3BA8EB217A4F}"/>
              </a:ext>
            </a:extLst>
          </p:cNvPr>
          <p:cNvSpPr txBox="1"/>
          <p:nvPr/>
        </p:nvSpPr>
        <p:spPr>
          <a:xfrm>
            <a:off x="16448908" y="14099791"/>
            <a:ext cx="7827977" cy="1064009"/>
          </a:xfrm>
          <a:prstGeom prst="rect">
            <a:avLst/>
          </a:prstGeom>
          <a:noFill/>
        </p:spPr>
        <p:txBody>
          <a:bodyPr wrap="none" rtlCol="0">
            <a:spAutoFit/>
          </a:bodyPr>
          <a:lstStyle/>
          <a:p>
            <a:r>
              <a:rPr lang="en-US" sz="1800" dirty="0"/>
              <a:t>Figure 4</a:t>
            </a:r>
          </a:p>
          <a:p>
            <a:r>
              <a:rPr lang="en-US" sz="1800" dirty="0"/>
              <a:t>Plot of where the traffic jams occurred at 16:30 on Wednesday in February.</a:t>
            </a:r>
          </a:p>
          <a:p>
            <a:endParaRPr lang="en-US" dirty="0"/>
          </a:p>
        </p:txBody>
      </p:sp>
      <p:sp>
        <p:nvSpPr>
          <p:cNvPr id="52" name="TextBox 51">
            <a:extLst>
              <a:ext uri="{FF2B5EF4-FFF2-40B4-BE49-F238E27FC236}">
                <a16:creationId xmlns:a16="http://schemas.microsoft.com/office/drawing/2014/main" id="{8C82A48B-6FCD-384A-ADF4-C5D585032B85}"/>
              </a:ext>
            </a:extLst>
          </p:cNvPr>
          <p:cNvSpPr txBox="1"/>
          <p:nvPr/>
        </p:nvSpPr>
        <p:spPr>
          <a:xfrm>
            <a:off x="8939463" y="7848600"/>
            <a:ext cx="7748337" cy="646331"/>
          </a:xfrm>
          <a:prstGeom prst="rect">
            <a:avLst/>
          </a:prstGeom>
          <a:noFill/>
        </p:spPr>
        <p:txBody>
          <a:bodyPr wrap="square" rtlCol="0">
            <a:spAutoFit/>
          </a:bodyPr>
          <a:lstStyle/>
          <a:p>
            <a:r>
              <a:rPr lang="en-US" sz="1800" dirty="0"/>
              <a:t>Figure 1</a:t>
            </a:r>
          </a:p>
          <a:p>
            <a:r>
              <a:rPr lang="en-US" sz="1800" dirty="0"/>
              <a:t>The number of closed and jammed roads during week of the riot.</a:t>
            </a:r>
          </a:p>
        </p:txBody>
      </p:sp>
      <p:sp>
        <p:nvSpPr>
          <p:cNvPr id="55" name="TextBox 54">
            <a:extLst>
              <a:ext uri="{FF2B5EF4-FFF2-40B4-BE49-F238E27FC236}">
                <a16:creationId xmlns:a16="http://schemas.microsoft.com/office/drawing/2014/main" id="{0DDF776D-7D00-ED4B-A275-92A5FDE14E20}"/>
              </a:ext>
            </a:extLst>
          </p:cNvPr>
          <p:cNvSpPr txBox="1"/>
          <p:nvPr/>
        </p:nvSpPr>
        <p:spPr>
          <a:xfrm>
            <a:off x="16925005" y="7772400"/>
            <a:ext cx="7748337" cy="646331"/>
          </a:xfrm>
          <a:prstGeom prst="rect">
            <a:avLst/>
          </a:prstGeom>
          <a:noFill/>
        </p:spPr>
        <p:txBody>
          <a:bodyPr wrap="square" rtlCol="0">
            <a:spAutoFit/>
          </a:bodyPr>
          <a:lstStyle/>
          <a:p>
            <a:r>
              <a:rPr lang="en-US" sz="1800" dirty="0"/>
              <a:t>Figure 2</a:t>
            </a:r>
          </a:p>
          <a:p>
            <a:r>
              <a:rPr lang="en-US" sz="1800" dirty="0"/>
              <a:t>The number of closed and jammed roads during week in February.</a:t>
            </a:r>
          </a:p>
        </p:txBody>
      </p:sp>
      <p:sp>
        <p:nvSpPr>
          <p:cNvPr id="65" name="TextBox 64">
            <a:extLst>
              <a:ext uri="{FF2B5EF4-FFF2-40B4-BE49-F238E27FC236}">
                <a16:creationId xmlns:a16="http://schemas.microsoft.com/office/drawing/2014/main" id="{316D7FD1-FCB0-4541-9A65-33D9502F3F08}"/>
              </a:ext>
            </a:extLst>
          </p:cNvPr>
          <p:cNvSpPr txBox="1"/>
          <p:nvPr/>
        </p:nvSpPr>
        <p:spPr>
          <a:xfrm>
            <a:off x="8668921" y="20650200"/>
            <a:ext cx="6259086" cy="1064009"/>
          </a:xfrm>
          <a:prstGeom prst="rect">
            <a:avLst/>
          </a:prstGeom>
          <a:noFill/>
        </p:spPr>
        <p:txBody>
          <a:bodyPr wrap="none" rtlCol="0">
            <a:spAutoFit/>
          </a:bodyPr>
          <a:lstStyle/>
          <a:p>
            <a:r>
              <a:rPr lang="en-US" sz="1800" dirty="0"/>
              <a:t>Figure 5</a:t>
            </a:r>
          </a:p>
          <a:p>
            <a:r>
              <a:rPr lang="en-US" sz="1800" dirty="0"/>
              <a:t>Look at traffic jams near capitol during the riot at 16:30 p.m.</a:t>
            </a:r>
          </a:p>
          <a:p>
            <a:endParaRPr lang="en-US" dirty="0"/>
          </a:p>
        </p:txBody>
      </p:sp>
      <p:sp>
        <p:nvSpPr>
          <p:cNvPr id="66" name="TextBox 65">
            <a:extLst>
              <a:ext uri="{FF2B5EF4-FFF2-40B4-BE49-F238E27FC236}">
                <a16:creationId xmlns:a16="http://schemas.microsoft.com/office/drawing/2014/main" id="{0F5E50F3-F424-6D46-ACA1-C2EE254F0765}"/>
              </a:ext>
            </a:extLst>
          </p:cNvPr>
          <p:cNvSpPr txBox="1"/>
          <p:nvPr/>
        </p:nvSpPr>
        <p:spPr>
          <a:xfrm>
            <a:off x="16491655" y="20729191"/>
            <a:ext cx="7037055" cy="1064009"/>
          </a:xfrm>
          <a:prstGeom prst="rect">
            <a:avLst/>
          </a:prstGeom>
          <a:noFill/>
        </p:spPr>
        <p:txBody>
          <a:bodyPr wrap="none" rtlCol="0">
            <a:spAutoFit/>
          </a:bodyPr>
          <a:lstStyle/>
          <a:p>
            <a:r>
              <a:rPr lang="en-US" sz="1800" dirty="0"/>
              <a:t>Figure 6</a:t>
            </a:r>
          </a:p>
          <a:p>
            <a:r>
              <a:rPr lang="en-US" sz="1800" dirty="0"/>
              <a:t>Look at jams near capitol at 16:30 p.m. on Wednesday in February.</a:t>
            </a:r>
          </a:p>
          <a:p>
            <a:endParaRPr lang="en-US" dirty="0"/>
          </a:p>
        </p:txBody>
      </p:sp>
      <p:sp>
        <p:nvSpPr>
          <p:cNvPr id="70" name="Rectangle 69">
            <a:extLst>
              <a:ext uri="{FF2B5EF4-FFF2-40B4-BE49-F238E27FC236}">
                <a16:creationId xmlns:a16="http://schemas.microsoft.com/office/drawing/2014/main" id="{EBC440C0-0ECC-E345-A8D8-644FDAE82A1A}"/>
              </a:ext>
            </a:extLst>
          </p:cNvPr>
          <p:cNvSpPr/>
          <p:nvPr/>
        </p:nvSpPr>
        <p:spPr>
          <a:xfrm>
            <a:off x="24811396" y="16895011"/>
            <a:ext cx="7530691" cy="4576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marL="857250" indent="-857250" algn="ctr">
              <a:buFont typeface="Arial" panose="020B0604020202020204" pitchFamily="34" charset="0"/>
              <a:buChar char="•"/>
            </a:pPr>
            <a:endParaRPr lang="en-US" sz="6400">
              <a:effectLst/>
              <a:latin typeface="+mj-lt"/>
            </a:endParaRPr>
          </a:p>
        </p:txBody>
      </p:sp>
      <p:sp>
        <p:nvSpPr>
          <p:cNvPr id="69" name="Rectangle 68">
            <a:extLst>
              <a:ext uri="{FF2B5EF4-FFF2-40B4-BE49-F238E27FC236}">
                <a16:creationId xmlns:a16="http://schemas.microsoft.com/office/drawing/2014/main" id="{60322D46-0B6A-2B4F-B77B-8A51CBF39961}"/>
              </a:ext>
            </a:extLst>
          </p:cNvPr>
          <p:cNvSpPr>
            <a:spLocks noChangeArrowheads="1"/>
          </p:cNvSpPr>
          <p:nvPr/>
        </p:nvSpPr>
        <p:spPr bwMode="auto">
          <a:xfrm>
            <a:off x="24811396" y="16895011"/>
            <a:ext cx="7530691" cy="607649"/>
          </a:xfrm>
          <a:prstGeom prst="rect">
            <a:avLst/>
          </a:prstGeom>
          <a:solidFill>
            <a:srgbClr val="03AD80"/>
          </a:solidFill>
          <a:ln w="12700">
            <a:noFill/>
            <a:miter lim="800000"/>
          </a:ln>
        </p:spPr>
        <p:txBody>
          <a:bodyPr wrap="none" lIns="182880" tIns="48768" rIns="182880" bIns="45709"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3135215">
              <a:defRPr/>
            </a:pPr>
            <a:r>
              <a:rPr lang="en-US" dirty="0">
                <a:solidFill>
                  <a:schemeClr val="bg1"/>
                </a:solidFill>
                <a:effectLst/>
                <a:latin typeface="Amaranth" panose="02000503050000020004" pitchFamily="2" charset="0"/>
              </a:rPr>
              <a:t>Future Work</a:t>
            </a:r>
          </a:p>
        </p:txBody>
      </p:sp>
      <p:sp>
        <p:nvSpPr>
          <p:cNvPr id="72" name="TextBox 71">
            <a:extLst>
              <a:ext uri="{FF2B5EF4-FFF2-40B4-BE49-F238E27FC236}">
                <a16:creationId xmlns:a16="http://schemas.microsoft.com/office/drawing/2014/main" id="{7E7ECD8D-0735-3945-BC18-8A14C18AEBFD}"/>
              </a:ext>
            </a:extLst>
          </p:cNvPr>
          <p:cNvSpPr txBox="1"/>
          <p:nvPr/>
        </p:nvSpPr>
        <p:spPr>
          <a:xfrm>
            <a:off x="24970906" y="17387320"/>
            <a:ext cx="7188387" cy="3477875"/>
          </a:xfrm>
          <a:prstGeom prst="rect">
            <a:avLst/>
          </a:prstGeom>
          <a:noFill/>
        </p:spPr>
        <p:txBody>
          <a:bodyPr wrap="square" rtlCol="0">
            <a:spAutoFit/>
          </a:bodyPr>
          <a:lstStyle>
            <a:defPPr>
              <a:defRPr kern="1200" smtId="4294967295"/>
            </a:defPPr>
          </a:lstStyle>
          <a:p>
            <a:endParaRPr lang="en-US" sz="2200" dirty="0">
              <a:latin typeface="+mn-lt"/>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200" dirty="0">
                <a:latin typeface="+mn-lt"/>
                <a:ea typeface="Open Sans" panose="020B0606030504020204" pitchFamily="34" charset="0"/>
                <a:cs typeface="Open Sans" panose="020B0606030504020204" pitchFamily="34" charset="0"/>
              </a:rPr>
              <a:t>Compare the traffic flow to what was found from the traffic jams and see how closely related the two variables are.</a:t>
            </a:r>
          </a:p>
          <a:p>
            <a:pPr marL="342900" indent="-342900">
              <a:buFont typeface="Arial" panose="020B0604020202020204" pitchFamily="34" charset="0"/>
              <a:buChar char="•"/>
            </a:pPr>
            <a:r>
              <a:rPr lang="en-US" sz="2200" dirty="0">
                <a:latin typeface="+mn-lt"/>
                <a:ea typeface="Open Sans" panose="020B0606030504020204" pitchFamily="34" charset="0"/>
                <a:cs typeface="Open Sans" panose="020B0606030504020204" pitchFamily="34" charset="0"/>
              </a:rPr>
              <a:t>Incorporate closed road information from the city of Washington D.C. to determine if the closed roads are closed or severely jammed.</a:t>
            </a:r>
          </a:p>
          <a:p>
            <a:pPr marL="285750" indent="-285750">
              <a:buFont typeface="Arial" panose="020B0604020202020204" pitchFamily="34" charset="0"/>
              <a:buChar char="•"/>
            </a:pPr>
            <a:r>
              <a:rPr lang="en-US" sz="2200" dirty="0">
                <a:latin typeface="+mn-lt"/>
                <a:ea typeface="Open Sans" panose="020B0606030504020204" pitchFamily="34" charset="0"/>
                <a:cs typeface="Open Sans" panose="020B0606030504020204" pitchFamily="34" charset="0"/>
              </a:rPr>
              <a:t>Determine which roads can be clustered together based on either flow or jam data.</a:t>
            </a:r>
          </a:p>
          <a:p>
            <a:pPr marL="285750" indent="-285750">
              <a:buFont typeface="Arial" panose="020B0604020202020204" pitchFamily="34" charset="0"/>
              <a:buChar char="•"/>
            </a:pPr>
            <a:endParaRPr lang="en-US" sz="2200" dirty="0">
              <a:latin typeface="+mn-lt"/>
              <a:ea typeface="Open Sans" panose="020B0606030504020204" pitchFamily="34" charset="0"/>
              <a:cs typeface="Open Sans" panose="020B0606030504020204" pitchFamily="34" charset="0"/>
            </a:endParaRPr>
          </a:p>
        </p:txBody>
      </p:sp>
      <p:sp>
        <p:nvSpPr>
          <p:cNvPr id="34" name="Rectangle 33">
            <a:extLst>
              <a:ext uri="{FF2B5EF4-FFF2-40B4-BE49-F238E27FC236}">
                <a16:creationId xmlns:a16="http://schemas.microsoft.com/office/drawing/2014/main" id="{B87E539D-0F2D-424C-B6C1-206B0EE391FA}"/>
              </a:ext>
            </a:extLst>
          </p:cNvPr>
          <p:cNvSpPr/>
          <p:nvPr/>
        </p:nvSpPr>
        <p:spPr>
          <a:xfrm>
            <a:off x="24852471" y="3773088"/>
            <a:ext cx="7530691" cy="4732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marL="857250" indent="-857250" algn="ctr">
              <a:buFont typeface="Arial" panose="020B0604020202020204" pitchFamily="34" charset="0"/>
              <a:buChar char="•"/>
            </a:pPr>
            <a:endParaRPr lang="en-US" sz="6400" dirty="0">
              <a:effectLst/>
              <a:latin typeface="+mj-lt"/>
            </a:endParaRPr>
          </a:p>
        </p:txBody>
      </p:sp>
      <p:sp>
        <p:nvSpPr>
          <p:cNvPr id="33" name="Rectangle 32">
            <a:extLst>
              <a:ext uri="{FF2B5EF4-FFF2-40B4-BE49-F238E27FC236}">
                <a16:creationId xmlns:a16="http://schemas.microsoft.com/office/drawing/2014/main" id="{5A281CE6-F30C-F34A-ACB9-DF3CEA716090}"/>
              </a:ext>
            </a:extLst>
          </p:cNvPr>
          <p:cNvSpPr>
            <a:spLocks noChangeArrowheads="1"/>
          </p:cNvSpPr>
          <p:nvPr/>
        </p:nvSpPr>
        <p:spPr bwMode="auto">
          <a:xfrm>
            <a:off x="24852471" y="3734822"/>
            <a:ext cx="7530691" cy="571293"/>
          </a:xfrm>
          <a:prstGeom prst="rect">
            <a:avLst/>
          </a:prstGeom>
          <a:solidFill>
            <a:srgbClr val="03AD80"/>
          </a:solidFill>
          <a:ln w="12700">
            <a:noFill/>
            <a:miter lim="800000"/>
          </a:ln>
        </p:spPr>
        <p:txBody>
          <a:bodyPr wrap="none" lIns="182880" tIns="48768" rIns="182880" bIns="45709"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3135215">
              <a:defRPr/>
            </a:pPr>
            <a:r>
              <a:rPr lang="en-US" dirty="0">
                <a:solidFill>
                  <a:schemeClr val="bg1"/>
                </a:solidFill>
                <a:effectLst/>
                <a:latin typeface="Amaranth" panose="02000503050000020004" pitchFamily="2" charset="0"/>
              </a:rPr>
              <a:t>Results</a:t>
            </a:r>
          </a:p>
        </p:txBody>
      </p:sp>
      <p:pic>
        <p:nvPicPr>
          <p:cNvPr id="3" name="Picture 2" descr="Chart, histogram&#10;&#10;Description automatically generated">
            <a:extLst>
              <a:ext uri="{FF2B5EF4-FFF2-40B4-BE49-F238E27FC236}">
                <a16:creationId xmlns:a16="http://schemas.microsoft.com/office/drawing/2014/main" id="{EEC13AA4-44A7-F64F-809E-17B65F002C21}"/>
              </a:ext>
            </a:extLst>
          </p:cNvPr>
          <p:cNvPicPr>
            <a:picLocks noChangeAspect="1"/>
          </p:cNvPicPr>
          <p:nvPr/>
        </p:nvPicPr>
        <p:blipFill rotWithShape="1">
          <a:blip r:embed="rId9">
            <a:extLst>
              <a:ext uri="{28A0092B-C50C-407E-A947-70E740481C1C}">
                <a14:useLocalDpi xmlns:a14="http://schemas.microsoft.com/office/drawing/2010/main" val="0"/>
              </a:ext>
            </a:extLst>
          </a:blip>
          <a:srcRect t="7790" r="4687"/>
          <a:stretch/>
        </p:blipFill>
        <p:spPr>
          <a:xfrm>
            <a:off x="24841200" y="4306114"/>
            <a:ext cx="7497924" cy="3862815"/>
          </a:xfrm>
          <a:prstGeom prst="rect">
            <a:avLst/>
          </a:prstGeom>
        </p:spPr>
      </p:pic>
      <p:sp>
        <p:nvSpPr>
          <p:cNvPr id="37" name="TextBox 36">
            <a:extLst>
              <a:ext uri="{FF2B5EF4-FFF2-40B4-BE49-F238E27FC236}">
                <a16:creationId xmlns:a16="http://schemas.microsoft.com/office/drawing/2014/main" id="{98967E16-9DD2-C54C-97B2-B7A67BF196A9}"/>
              </a:ext>
            </a:extLst>
          </p:cNvPr>
          <p:cNvSpPr txBox="1"/>
          <p:nvPr/>
        </p:nvSpPr>
        <p:spPr>
          <a:xfrm>
            <a:off x="24799755" y="7880333"/>
            <a:ext cx="6207790" cy="1064009"/>
          </a:xfrm>
          <a:prstGeom prst="rect">
            <a:avLst/>
          </a:prstGeom>
          <a:noFill/>
        </p:spPr>
        <p:txBody>
          <a:bodyPr wrap="none" rtlCol="0">
            <a:spAutoFit/>
          </a:bodyPr>
          <a:lstStyle/>
          <a:p>
            <a:r>
              <a:rPr lang="en-US" sz="1800" dirty="0"/>
              <a:t>Figure 7</a:t>
            </a:r>
          </a:p>
          <a:p>
            <a:r>
              <a:rPr lang="en-US" sz="1800" dirty="0"/>
              <a:t>Number of traffic jams during the week of riot and February</a:t>
            </a:r>
          </a:p>
          <a:p>
            <a:endParaRPr lang="en-US"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53A393CB9A824F8E5BD476607D5D2E" ma:contentTypeVersion="12" ma:contentTypeDescription="Create a new document." ma:contentTypeScope="" ma:versionID="6045d3ace59d3f696d21e3153a0be844">
  <xsd:schema xmlns:xsd="http://www.w3.org/2001/XMLSchema" xmlns:xs="http://www.w3.org/2001/XMLSchema" xmlns:p="http://schemas.microsoft.com/office/2006/metadata/properties" xmlns:ns2="90f56e44-bc7e-455b-b33c-b0e5b0afd0cf" xmlns:ns3="89f8c03d-daa6-4237-b10e-ddb69e83536c" targetNamespace="http://schemas.microsoft.com/office/2006/metadata/properties" ma:root="true" ma:fieldsID="67d77a51518ec818fc9e70c2807150f9" ns2:_="" ns3:_="">
    <xsd:import namespace="90f56e44-bc7e-455b-b33c-b0e5b0afd0cf"/>
    <xsd:import namespace="89f8c03d-daa6-4237-b10e-ddb69e83536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Loca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f56e44-bc7e-455b-b33c-b0e5b0afd0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9f8c03d-daa6-4237-b10e-ddb69e83536c"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EEF7A53-C710-4369-B973-78C8CE69863C}"/>
</file>

<file path=customXml/itemProps2.xml><?xml version="1.0" encoding="utf-8"?>
<ds:datastoreItem xmlns:ds="http://schemas.openxmlformats.org/officeDocument/2006/customXml" ds:itemID="{111F5470-C977-437A-A6A9-E33BA60F77D4}"/>
</file>

<file path=customXml/itemProps3.xml><?xml version="1.0" encoding="utf-8"?>
<ds:datastoreItem xmlns:ds="http://schemas.openxmlformats.org/officeDocument/2006/customXml" ds:itemID="{7CCC6F23-388C-4679-B833-4474E6C22CDF}"/>
</file>

<file path=docProps/app.xml><?xml version="1.0" encoding="utf-8"?>
<Properties xmlns="http://schemas.openxmlformats.org/officeDocument/2006/extended-properties" xmlns:vt="http://schemas.openxmlformats.org/officeDocument/2006/docPropsVTypes">
  <Template/>
  <TotalTime>3136</TotalTime>
  <Words>746</Words>
  <Application>Microsoft Macintosh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Lucida Grande</vt:lpstr>
      <vt:lpstr>Amaranth</vt:lpstr>
      <vt:lpstr>Titillium Web</vt:lpstr>
      <vt:lpstr>Arial</vt:lpstr>
      <vt:lpstr>Default Design</vt:lpstr>
      <vt:lpstr>PowerPoint Presentation</vt:lpstr>
    </vt:vector>
  </TitlesOfParts>
  <Manager/>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Sam Huber</cp:lastModifiedBy>
  <cp:revision>82</cp:revision>
  <dcterms:modified xsi:type="dcterms:W3CDTF">2021-03-25T08:25:21Z</dcterms:modified>
  <cp:category>science research poster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0x0101001E53A393CB9A824F8E5BD476607D5D2E</vt:lpwstr>
  </property>
</Properties>
</file>