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5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259"/>
            <p14:sldId id="261"/>
            <p14:sldId id="26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6677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47A8EE2-1410-1B4F-8C27-B7DFBA9C1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6F2014-9124-7E48-AB8C-EDB67164399A}" type="slidenum">
              <a:rPr lang="en-US" altLang="zh-CN" sz="1300"/>
              <a:pPr/>
              <a:t>0</a:t>
            </a:fld>
            <a:endParaRPr lang="en-US" altLang="zh-CN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CF5F51E-A902-0741-A14B-B2196CBE0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B65791E-7575-D34E-B945-8027FC49B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49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7629B57-5BF3-E740-9613-7BE7A31816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E136CB-BB75-4C4A-A89B-E36DC574468C}" type="slidenum">
              <a:rPr lang="en-US" altLang="zh-CN" sz="1300"/>
              <a:pPr/>
              <a:t>1</a:t>
            </a:fld>
            <a:endParaRPr lang="en-US" altLang="zh-CN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28CF3A6-ACFB-5445-9971-43D3E0C10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F7CF1C5-BF5A-AD4E-8A4D-791D8C574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06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1210520-76EE-EB4D-9603-E1FAD27D6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10148-1274-2949-8AB2-B079937E94CB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4991A82-D364-4F4A-8FE7-DA9D14998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A5C1644-07D2-0043-BCB2-55C339C34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86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B57CDAB-365F-D74B-AF5B-F6F67660B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71BE64A-08F8-3646-BF96-90F1619D4FD4}" type="slidenum">
              <a:rPr lang="en-US" altLang="zh-CN" sz="1300"/>
              <a:pPr/>
              <a:t>3</a:t>
            </a:fld>
            <a:endParaRPr lang="en-US" altLang="zh-CN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881DE2A-827D-5045-8673-0C1900ECB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11D3DEB-6865-C94C-BEA3-2C5FBFB69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1D2C24A-8636-AF41-9B6B-D4A6C730B8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7113" y="1828800"/>
            <a:ext cx="1088466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6600" dirty="0"/>
              <a:t>Java EE</a:t>
            </a:r>
            <a:r>
              <a:rPr lang="zh-CN" altLang="en-US" sz="6600" dirty="0"/>
              <a:t>（</a:t>
            </a:r>
            <a:r>
              <a:rPr lang="en-US" altLang="zh-CN" sz="6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SSM + Spring Boot + Vue.js 3 </a:t>
            </a:r>
            <a:r>
              <a:rPr lang="zh-CN" altLang="en-US" sz="6600" dirty="0"/>
              <a:t>）框架整合开发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CAD0BAA-B31F-7444-935F-4382504FBD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733800"/>
            <a:ext cx="7543800" cy="152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/>
              <a:t>授课教师：陈恒</a:t>
            </a:r>
            <a:endParaRPr kumimoji="1" lang="en-US" altLang="zh-CN" sz="3600" dirty="0"/>
          </a:p>
          <a:p>
            <a:pPr>
              <a:lnSpc>
                <a:spcPct val="150000"/>
              </a:lnSpc>
            </a:pPr>
            <a:r>
              <a:rPr kumimoji="1" lang="zh-CN" altLang="en-US" sz="3600" dirty="0"/>
              <a:t>大连外国语大学</a:t>
            </a:r>
            <a:endParaRPr kumimoji="1"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0362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BB2B6A-0D14-6347-8342-4216CEB59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课程的任务、目的和基本要求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6F2343-F0D6-D94C-8A33-AA95B3EB0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10758"/>
            <a:ext cx="10515600" cy="406377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掌握</a:t>
            </a:r>
            <a:r>
              <a:rPr lang="en-US" altLang="zh-CN" dirty="0"/>
              <a:t>Java EE</a:t>
            </a:r>
            <a:r>
              <a:rPr lang="zh-CN" altLang="en-US" dirty="0"/>
              <a:t>框架的基本概念、基础知识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通过基于</a:t>
            </a:r>
            <a:r>
              <a:rPr lang="en-US" altLang="zh-CN" dirty="0"/>
              <a:t>SSM+JSP</a:t>
            </a:r>
            <a:r>
              <a:rPr lang="zh-CN" altLang="en-US" dirty="0"/>
              <a:t>的案例开发，掌握</a:t>
            </a:r>
            <a:r>
              <a:rPr lang="en-US" altLang="zh-CN" dirty="0"/>
              <a:t>SSM</a:t>
            </a:r>
            <a:r>
              <a:rPr lang="zh-CN" altLang="en-US" dirty="0"/>
              <a:t>框架整合开发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通过基于基于</a:t>
            </a:r>
            <a:r>
              <a:rPr lang="en-US" altLang="zh-CN" dirty="0"/>
              <a:t>Spring </a:t>
            </a:r>
            <a:r>
              <a:rPr lang="en-US" altLang="zh-CN" dirty="0" err="1"/>
              <a:t>Boot+Thymeleaf+MyBatis</a:t>
            </a:r>
            <a:r>
              <a:rPr lang="zh-CN" altLang="en-US" dirty="0"/>
              <a:t>的案例开发，掌握</a:t>
            </a:r>
            <a:r>
              <a:rPr lang="en-US" altLang="zh-CN" dirty="0"/>
              <a:t>Spring Boot</a:t>
            </a:r>
            <a:r>
              <a:rPr lang="zh-CN" altLang="en-US" dirty="0"/>
              <a:t>框架开发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通过基于</a:t>
            </a:r>
            <a:r>
              <a:rPr lang="en-US" altLang="zh-CN" dirty="0"/>
              <a:t>Spring Boot+Vue.js 3+MyBatis</a:t>
            </a:r>
            <a:r>
              <a:rPr lang="zh-CN" altLang="en-US" dirty="0"/>
              <a:t>的案例开发，掌握前后端框架分离开发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为以后</a:t>
            </a:r>
            <a:r>
              <a:rPr lang="en-US" altLang="zh-CN"/>
              <a:t>Java</a:t>
            </a:r>
            <a:r>
              <a:rPr lang="zh-CN" altLang="en-US"/>
              <a:t>企业</a:t>
            </a:r>
            <a:r>
              <a:rPr lang="zh-CN" altLang="en-US" dirty="0"/>
              <a:t>级应用开发奠定基础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6CC8A2-3065-1249-B9AA-1B07752D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4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A79491B-C08F-1C40-AFBA-AE91B1EF2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主要教学内容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AD517-F50F-E946-AF66-14ABA40C35ED}"/>
              </a:ext>
            </a:extLst>
          </p:cNvPr>
          <p:cNvSpPr/>
          <p:nvPr/>
        </p:nvSpPr>
        <p:spPr>
          <a:xfrm>
            <a:off x="7997371" y="2644170"/>
            <a:ext cx="4194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 SSM + Spring Boot + Vue.js 3</a:t>
            </a:r>
            <a:r>
              <a:rPr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全栈开发从入门到实战（微课版） </a:t>
            </a:r>
            <a:r>
              <a:rPr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，陈恒，清华大学出版社，</a:t>
            </a:r>
            <a:r>
              <a:rPr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1F23B1-A824-8B47-9745-3E9D0CD1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78D9018-B92F-4895-A917-C0437A2E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1921"/>
              </p:ext>
            </p:extLst>
          </p:nvPr>
        </p:nvGraphicFramePr>
        <p:xfrm>
          <a:off x="311184" y="1428503"/>
          <a:ext cx="7546554" cy="4815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6554">
                  <a:extLst>
                    <a:ext uri="{9D8B030D-6E8A-4147-A177-3AD203B41FA5}">
                      <a16:colId xmlns:a16="http://schemas.microsoft.com/office/drawing/2014/main" val="1152317117"/>
                    </a:ext>
                  </a:extLst>
                </a:gridCol>
              </a:tblGrid>
              <a:tr h="5451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主要内容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6285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Spring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52473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Spring MVC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2433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MyBatis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53690"/>
                  </a:ext>
                </a:extLst>
              </a:tr>
              <a:tr h="214478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 名片管理系统的设计与实现（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SSM+JSP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9285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Spring Boot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入门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63061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Spring Boot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81701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Spring Boot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9169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Spring Boot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的数据访问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82358"/>
                  </a:ext>
                </a:extLst>
              </a:tr>
              <a:tr h="251201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 电子商务平台的设计与实现（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Boot+Thymleaf+MyBatis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9210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Spring Boot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的安全控制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4163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 异步消息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37989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Spring Boot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的热部署与单元测试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38829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 监控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Boot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1049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Vue3 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3174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Vue3 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进阶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21621"/>
                  </a:ext>
                </a:extLst>
              </a:tr>
              <a:tr h="395508">
                <a:tc>
                  <a:txBody>
                    <a:bodyPr/>
                    <a:lstStyle/>
                    <a:p>
                      <a:pPr algn="l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 人事管理系统的设计与实现（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Boot + Vue3 +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8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44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5F5C8C9-54B8-F442-8E3F-FBD8148C2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主要参考书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BDFBC8-990F-A443-9C88-2387E474CA10}"/>
              </a:ext>
            </a:extLst>
          </p:cNvPr>
          <p:cNvSpPr/>
          <p:nvPr/>
        </p:nvSpPr>
        <p:spPr>
          <a:xfrm>
            <a:off x="817442" y="1603623"/>
            <a:ext cx="10203916" cy="1815288"/>
          </a:xfrm>
          <a:prstGeom prst="rect">
            <a:avLst/>
          </a:prstGeom>
          <a:ln>
            <a:solidFill>
              <a:srgbClr val="5B307E"/>
            </a:solidFill>
          </a:ln>
        </p:spPr>
        <p:txBody>
          <a:bodyPr wrap="none" anchor="ctr">
            <a:noAutofit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开发从入门到实战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，陈恒，清华大学出版社，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EE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框架整合开发入门到实战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，陈恒，清华大学出版社，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《Spring Boot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从入门到实战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，陈恒，清华大学出版社，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《Spring MVC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开发技术指南（微课版）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，陈恒，清华大学出版社，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BE2315-880A-DF4D-91C8-4CEDB78D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403FD6-3F9B-462A-B6E1-23B171A4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42" y="3629731"/>
            <a:ext cx="1997641" cy="28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D6C270-8FA7-4C55-94B8-5C43290E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00" y="3629726"/>
            <a:ext cx="1997645" cy="28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236E88-46B6-4C26-98F4-7A862A3E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32" y="3587874"/>
            <a:ext cx="1997645" cy="2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843CF2-7629-4D07-9B4D-DF5CAD2D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945" y="3587874"/>
            <a:ext cx="1967413" cy="2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5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9059</TotalTime>
  <Words>333</Words>
  <Application>Microsoft Office PowerPoint</Application>
  <PresentationFormat>宽屏</PresentationFormat>
  <Paragraphs>40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Microsoft YaHei</vt:lpstr>
      <vt:lpstr>Microsoft YaHei</vt:lpstr>
      <vt:lpstr>Arial</vt:lpstr>
      <vt:lpstr>Times New Roman</vt:lpstr>
      <vt:lpstr>Wingdings</vt:lpstr>
      <vt:lpstr>Office 主题​​</vt:lpstr>
      <vt:lpstr>Java EE（ SSM + Spring Boot + Vue.js 3 ）框架整合开发</vt:lpstr>
      <vt:lpstr>课程的任务、目的和基本要求</vt:lpstr>
      <vt:lpstr>主要教学内容</vt:lpstr>
      <vt:lpstr>主要参考书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1309</cp:revision>
  <dcterms:created xsi:type="dcterms:W3CDTF">2021-01-06T05:35:51Z</dcterms:created>
  <dcterms:modified xsi:type="dcterms:W3CDTF">2021-10-25T00:07:16Z</dcterms:modified>
</cp:coreProperties>
</file>