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73" r:id="rId9"/>
    <p:sldId id="270" r:id="rId10"/>
    <p:sldId id="27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yadav" userId="c478fb2db6ebcb4d" providerId="LiveId" clId="{2374EE3A-63A2-4E39-BFD9-A19E0D75146B}"/>
    <pc:docChg chg="custSel modSld">
      <pc:chgData name="karthik yadav" userId="c478fb2db6ebcb4d" providerId="LiveId" clId="{2374EE3A-63A2-4E39-BFD9-A19E0D75146B}" dt="2020-09-24T07:50:30.027" v="12" actId="20577"/>
      <pc:docMkLst>
        <pc:docMk/>
      </pc:docMkLst>
      <pc:sldChg chg="modSp mod">
        <pc:chgData name="karthik yadav" userId="c478fb2db6ebcb4d" providerId="LiveId" clId="{2374EE3A-63A2-4E39-BFD9-A19E0D75146B}" dt="2020-09-24T07:50:30.027" v="12" actId="20577"/>
        <pc:sldMkLst>
          <pc:docMk/>
          <pc:sldMk cId="3123800505" sldId="259"/>
        </pc:sldMkLst>
        <pc:spChg chg="mod">
          <ac:chgData name="karthik yadav" userId="c478fb2db6ebcb4d" providerId="LiveId" clId="{2374EE3A-63A2-4E39-BFD9-A19E0D75146B}" dt="2020-09-24T07:50:30.027" v="12" actId="20577"/>
          <ac:spMkLst>
            <pc:docMk/>
            <pc:sldMk cId="3123800505" sldId="259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AEDC-97A5-41BF-AE8A-4A42B72F74F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9C4B8-E9A4-4BC8-805B-89B7C973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25489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4006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337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4968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default.asp" TargetMode="External"/><Relationship Id="rId2" Type="http://schemas.openxmlformats.org/officeDocument/2006/relationships/hyperlink" Target="https://getbootstrap.com/docs/4.0/getting-started/introdu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website_layout.asp" TargetMode="External"/><Relationship Id="rId4" Type="http://schemas.openxmlformats.org/officeDocument/2006/relationships/hyperlink" Target="https://www.w3schools.com/jquery/default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48" y="1532585"/>
            <a:ext cx="7772400" cy="1429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Internship / Professional Practice Presentation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“A Responsive Music Website”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627" y="3259300"/>
            <a:ext cx="2632993" cy="121444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Student : Batch 22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Karthik 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(1RN17CS042)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7656" y="3097242"/>
            <a:ext cx="30003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G T Raju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Vice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and Head, Dept. of CSE,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RNSIT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57557"/>
              </p:ext>
            </p:extLst>
          </p:nvPr>
        </p:nvGraphicFramePr>
        <p:xfrm>
          <a:off x="5595934" y="336036"/>
          <a:ext cx="1000132" cy="12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4" imgW="1408176" imgH="2011680" progId="Word.Picture.8">
                  <p:embed/>
                </p:oleObj>
              </mc:Choice>
              <mc:Fallback>
                <p:oleObj name="Picture" r:id="rId4" imgW="1408176" imgH="2011680" progId="Word.Picture.8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4" y="336036"/>
                        <a:ext cx="1000132" cy="1296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88301" y="5454571"/>
            <a:ext cx="8072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5934" y="4248565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90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7744C0-C54E-4B0F-9ACD-A25DA903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61CB0D-4AA6-447F-B862-9F2B0673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users/music fans can listen to their favorite artist songs, check the latest songs, latest albums, popular artists and find out about their upcoming concerts and new releases.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is completely responsive which enables the users to browse the website on devices of various screen sizes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and is also cross browser compatible.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user/music-fan can also get in touch with the creator/artist/admin to leave a message or a feedback regarding suggestions, errors and also the updates/information of artists upcoming songs or album.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BCCB-93B5-4639-B9F8-AB32C4F9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F582-8719-4828-AD9F-1A19F4D1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2020 - 21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B3D6-4DA0-4A99-99B0-DBB24A64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430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1851"/>
            <a:ext cx="10578482" cy="461638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responsive music website is an HTML website, fully responsive, flexible, optimized and cross-browser compatible. It has a modern web design with a zoom-in slideshow, loads content on the scroll and includes an audio player. The users can explore a large community of artists, bands, podcasters and creators of music and audio.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is the most popular, HTML, CSS, and JS framework for developing responsive, mobile first projects on the web.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responsive music website can be an open upload platform where Artists can sign up and upload or showcase their own with the audience.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is to further improve the design and to add the backend database for the website.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1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9980054" cy="7246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91953"/>
            <a:ext cx="10605116" cy="5051691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IN" sz="1800" dirty="0">
                <a:hlinkClick r:id="rId2"/>
              </a:rPr>
              <a:t>https://getbootstrap.com/docs/4.0/getting-started/introduction/</a:t>
            </a:r>
            <a:endParaRPr lang="en-IN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IN" sz="1800" dirty="0">
                <a:hlinkClick r:id="rId3"/>
              </a:rPr>
              <a:t> https://www.w3schools.com/bootstrap4 </a:t>
            </a:r>
            <a:endParaRPr lang="en-IN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IN" sz="1800" dirty="0">
                <a:hlinkClick r:id="rId4"/>
              </a:rPr>
              <a:t>https://www.w3schools.com/jquery/default.asp</a:t>
            </a:r>
            <a:endParaRPr lang="en-IN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https://www.w3schools.com/css/css_website_layout.asp</a:t>
            </a:r>
            <a:endParaRPr lang="en-US" sz="1800" dirty="0"/>
          </a:p>
          <a:p>
            <a:pPr marL="342900" lvl="0" indent="-342900" algn="just">
              <a:buFont typeface="+mj-lt"/>
              <a:buAutoNum type="arabicPeriod"/>
            </a:pPr>
            <a:endParaRPr lang="en-IN" sz="1800" dirty="0"/>
          </a:p>
          <a:p>
            <a:pPr marL="514350" lvl="0" indent="-514350" algn="just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2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Suggestions….!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2020 - 21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85794"/>
            <a:ext cx="8229600" cy="578647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4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676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796" y="1417638"/>
            <a:ext cx="9950003" cy="4351338"/>
          </a:xfrm>
        </p:spPr>
        <p:txBody>
          <a:bodyPr numCol="2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itchFamily="18" charset="0"/>
              </a:rPr>
              <a:t>INTRODUCTION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Online Platform (Coursera)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Domain (Applied Machine Learning)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Existing System/Solution and their Limitations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Functional Requirements (FR) 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Non-functional Requirements (NFR)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Specific Hardware &amp;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SYSTEM ARCHITECTURE/BLOCK DIAGRAM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ARCHITECTURE/Block Diagram/DFD/Sequence diagram/Class diagrams /Flowchart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IMPLEMENTATIONS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Algorithm/Methods/ Pseudo code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Libraries used / API’S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CONCLUSION AND FUTURE WORK</a:t>
            </a:r>
          </a:p>
          <a:p>
            <a:pPr lvl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lvl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Limitations and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7647"/>
            <a:ext cx="8229600" cy="77235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283"/>
            <a:ext cx="10631750" cy="4563123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Online Platform: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  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cs typeface="Times New Roman" pitchFamily="18" charset="0"/>
              </a:rPr>
              <a:t>Coursera (FSW01)</a:t>
            </a:r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Technology:    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0" i="0" dirty="0">
                <a:solidFill>
                  <a:srgbClr val="1F1F1F"/>
                </a:solidFill>
                <a:effectLst/>
              </a:rPr>
              <a:t>Front-End Web UI Frameworks and Tools: </a:t>
            </a:r>
            <a:r>
              <a:rPr lang="en-US" sz="2400" i="1" u="sng" dirty="0">
                <a:solidFill>
                  <a:srgbClr val="1F1F1F"/>
                </a:solidFill>
                <a:effectLst/>
              </a:rPr>
              <a:t>Bootstrap 4.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Statement: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</a:t>
            </a:r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 responsive music website which is the best solution for creating a centralized location where music fans can 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listen to</a:t>
            </a:r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their favorite artist songs, check the latest albums, popular artists and find out about their upcoming concerts and new releases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4B38-0602-4207-8001-6EE4165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60"/>
            <a:ext cx="10515600" cy="70685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508E-6721-4BA3-AAEE-100B11A5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22773"/>
            <a:ext cx="10439400" cy="4854190"/>
          </a:xfrm>
        </p:spPr>
        <p:txBody>
          <a:bodyPr/>
          <a:lstStyle/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problem and proposed solution: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responsive music website can be an open upload platform where Artists can sign up and upload or showcase their own with the audience. The design/style of the website can be modified depending upon the creator interests.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3252-1E4F-408D-8060-E652F618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9AC2-8A22-459D-8916-089BB01D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2020 - 21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39FB-0F36-46EF-BAC9-2EF571AE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648" y="136525"/>
            <a:ext cx="8229600" cy="785818"/>
          </a:xfrm>
        </p:spPr>
        <p:txBody>
          <a:bodyPr>
            <a:noAutofit/>
          </a:bodyPr>
          <a:lstStyle/>
          <a:p>
            <a:pPr algn="ctr"/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38" y="922343"/>
            <a:ext cx="11203619" cy="485748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Minimum Hardware &amp; Software Requirements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Latest Bootstrap, jQuery-2.2.4 js, Plugins js, Active js.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 – A hackable text editor.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4 framework.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Operating​ ​System​ ​used: Windows/ubuntu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Pentium4​ ​processor.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2GB.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Storage​ ​Space: 40​ ​GB. 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4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6525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 ARCHITECTURE/BLOCK DIAGRAM</a:t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82DD48-B4BD-4B47-8CAD-7E8957C702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35" y="1279525"/>
            <a:ext cx="5550024" cy="235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F7458-7876-44A4-800E-D29E06B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9" y="1279525"/>
            <a:ext cx="5944115" cy="23525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581463-10E8-4646-A6A9-17D3C81901F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719745"/>
            <a:ext cx="5944115" cy="2636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56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103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35" y="790113"/>
            <a:ext cx="10733103" cy="562844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Algorithm/Methods/ Pseudo code</a:t>
            </a:r>
          </a:p>
          <a:p>
            <a:pPr marL="457200" lvl="1" indent="0">
              <a:buNone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/* :: 1.0 Import Fonts */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@import url("https://fonts.googleapis.com/css?family=Archivo+Narrow:400,400i,500,500i,600,600i,700,700i");</a:t>
            </a:r>
          </a:p>
          <a:p>
            <a:pPr marL="457200" lvl="1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/* :: 2.0 Import All CSS */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@import url(css/bootstrap.min.css);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@import url(css/classy-nav.css);@import url(css/owl.carousel.min.css);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@import url(css/animate.css);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@import url(css/magnific-popup.css);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@import url(css/font-awesome.min.css);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@import url(css/audioplayer.css);</a:t>
            </a:r>
          </a:p>
          <a:p>
            <a:pPr marL="457200" lvl="1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2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103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36" y="754602"/>
            <a:ext cx="10652464" cy="54223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All Javascript Script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&lt;!-- jQuery-2.2.4 js --&gt;   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&lt;script src="js/jquery/jquery-2.2.4.min.js"&gt;&lt;/script&gt;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&lt;!-- Popper js --&gt;  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&lt;script src="js/bootstrap/popper.min.js"&gt;&lt;/script&gt;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&lt;!-- Bootstrap js --&gt; 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&lt;script src="js/bootstrap/bootstrap.min.js"&gt;&lt;/script&gt;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&lt;!-- All Plugins js --&gt;   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&lt;script src="js/plugins/plugins.js"&gt;&lt;/script&gt;   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&lt;!-- Active js --&gt;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&lt;script src="js/active.js"&gt;&lt;/script&gt;</a:t>
            </a: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2020 - 21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8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F6-E934-4CBC-9528-E7367C11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/>
          <a:lstStyle/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Libraries used / API’S / Frameworks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Bootstrap4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Jquery</a:t>
            </a:r>
          </a:p>
          <a:p>
            <a:pPr marL="457200" lvl="1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Configuration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High Speed 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High Storage Capacity</a:t>
            </a:r>
          </a:p>
          <a:p>
            <a:pPr marL="457200" lvl="1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49AD-7586-428A-959F-32BEDE5E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7740-EC2E-4EA0-B399-667375F0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2020 - 21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0D9D6-579C-4DE0-BC91-47D73638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04775-CE2D-4460-8892-7E9130DB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103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8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1034</Words>
  <Application>Microsoft Office PowerPoint</Application>
  <PresentationFormat>Widescreen</PresentationFormat>
  <Paragraphs>162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Picture</vt:lpstr>
      <vt:lpstr>Internship / Professional Practice Presentation on  “A Responsive Music Website”</vt:lpstr>
      <vt:lpstr>CONTENTS</vt:lpstr>
      <vt:lpstr>INTRODUCTION</vt:lpstr>
      <vt:lpstr>INTRODUCTION</vt:lpstr>
      <vt:lpstr> REQUIREMENTS  </vt:lpstr>
      <vt:lpstr> SYSTEM ARCHITECTURE/BLOCK DIAGRAM </vt:lpstr>
      <vt:lpstr> IMPLEMENTATION </vt:lpstr>
      <vt:lpstr> IMPLEMENTATION </vt:lpstr>
      <vt:lpstr> IMPLEMENTATION </vt:lpstr>
      <vt:lpstr>RESULT ANALYSIS</vt:lpstr>
      <vt:lpstr>CONCLUSION AND FUTURE WORK</vt:lpstr>
      <vt:lpstr>REFERENCES</vt:lpstr>
      <vt:lpstr>Suggestions….!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Screening Presentation on  “-----------------------------Title------------------------------”</dc:title>
  <dc:creator>Prof. Devaraju B M</dc:creator>
  <cp:lastModifiedBy>karthik yadav</cp:lastModifiedBy>
  <cp:revision>94</cp:revision>
  <dcterms:created xsi:type="dcterms:W3CDTF">2018-09-27T13:10:55Z</dcterms:created>
  <dcterms:modified xsi:type="dcterms:W3CDTF">2020-09-24T07:50:39Z</dcterms:modified>
</cp:coreProperties>
</file>