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155575" y="2358712"/>
            <a:ext cx="4632449" cy="32305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dirty="0" smtClean="0"/>
              <a:t>Node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460375" y="4581128"/>
            <a:ext cx="2455441" cy="7778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9083" y="3642454"/>
            <a:ext cx="2455441" cy="7778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460375" y="2723132"/>
            <a:ext cx="2455441" cy="7778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712" y="2878776"/>
            <a:ext cx="958096" cy="42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712" y="3838478"/>
            <a:ext cx="958096" cy="42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712" y="4783922"/>
            <a:ext cx="958096" cy="42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fluentd.org/assets/img/miscellany/fluentd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48" y="3769353"/>
            <a:ext cx="1152128" cy="55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:\マイドライブ\kubernetes\documents\ky0000.github.io\container-monitoring\images\zabbix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898968"/>
            <a:ext cx="1152128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/>
          <p:cNvCxnSpPr>
            <a:stCxn id="1026" idx="3"/>
            <a:endCxn id="1028" idx="1"/>
          </p:cNvCxnSpPr>
          <p:nvPr/>
        </p:nvCxnSpPr>
        <p:spPr>
          <a:xfrm>
            <a:off x="2843808" y="3089043"/>
            <a:ext cx="624840" cy="9597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3"/>
            <a:endCxn id="1028" idx="1"/>
          </p:cNvCxnSpPr>
          <p:nvPr/>
        </p:nvCxnSpPr>
        <p:spPr>
          <a:xfrm flipV="1">
            <a:off x="2843808" y="4048744"/>
            <a:ext cx="62484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3"/>
            <a:endCxn id="1028" idx="1"/>
          </p:cNvCxnSpPr>
          <p:nvPr/>
        </p:nvCxnSpPr>
        <p:spPr>
          <a:xfrm flipV="1">
            <a:off x="2843808" y="4048744"/>
            <a:ext cx="624840" cy="9454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028" idx="3"/>
            <a:endCxn id="3" idx="1"/>
          </p:cNvCxnSpPr>
          <p:nvPr/>
        </p:nvCxnSpPr>
        <p:spPr>
          <a:xfrm>
            <a:off x="4620776" y="4048744"/>
            <a:ext cx="81532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AutoShape 4" descr="「Docker logo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1" name="AutoShape 6" descr="「Docker logo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32" name="Picture 8" descr="G:\マイドライブ\kubernetes\documents\ky0000.github.io\container-monitoring\images\docker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723132"/>
            <a:ext cx="1444934" cy="72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G:\マイドライブ\kubernetes\documents\ky0000.github.io\container-monitoring\images\docker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687510"/>
            <a:ext cx="1444934" cy="72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G:\マイドライブ\kubernetes\documents\ky0000.github.io\container-monitoring\images\docker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632954"/>
            <a:ext cx="1444934" cy="72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06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kimura.y</dc:creator>
  <cp:lastModifiedBy>Windows User</cp:lastModifiedBy>
  <cp:revision>13</cp:revision>
  <dcterms:created xsi:type="dcterms:W3CDTF">2017-12-28T02:15:39Z</dcterms:created>
  <dcterms:modified xsi:type="dcterms:W3CDTF">2017-12-28T08:08:05Z</dcterms:modified>
</cp:coreProperties>
</file>