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3974"/>
            <a:ext cx="1584176" cy="6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63676"/>
            <a:ext cx="1584176" cy="6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1584176" cy="6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fluentd.org/assets/img/miscellany/fluentd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49381"/>
            <a:ext cx="190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6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kimura.y</dc:creator>
  <cp:lastModifiedBy>Windows User</cp:lastModifiedBy>
  <cp:revision>3</cp:revision>
  <dcterms:created xsi:type="dcterms:W3CDTF">2017-12-28T02:15:39Z</dcterms:created>
  <dcterms:modified xsi:type="dcterms:W3CDTF">2017-12-28T05:46:07Z</dcterms:modified>
</cp:coreProperties>
</file>