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4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5775D7BF-614A-421F-808C-48D99F38E7D4}">
          <p14:sldIdLst>
            <p14:sldId id="257"/>
            <p14:sldId id="258"/>
            <p14:sldId id="260"/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E0AA2-939A-4DF9-8735-FADAC22681B2}" v="85" dt="2022-03-06T23:10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394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GONZALEZ" userId="22b0699f-218d-4785-9078-76684fef4b78" providerId="ADAL" clId="{8BCE0AA2-939A-4DF9-8735-FADAC22681B2}"/>
    <pc:docChg chg="custSel addSld delSld modSld sldOrd delMainMaster addSection">
      <pc:chgData name="CAMILO GONZALEZ" userId="22b0699f-218d-4785-9078-76684fef4b78" providerId="ADAL" clId="{8BCE0AA2-939A-4DF9-8735-FADAC22681B2}" dt="2022-03-06T23:11:02.094" v="311" actId="1076"/>
      <pc:docMkLst>
        <pc:docMk/>
      </pc:docMkLst>
      <pc:sldChg chg="del modTransition">
        <pc:chgData name="CAMILO GONZALEZ" userId="22b0699f-218d-4785-9078-76684fef4b78" providerId="ADAL" clId="{8BCE0AA2-939A-4DF9-8735-FADAC22681B2}" dt="2022-03-06T22:20:25.387" v="16" actId="47"/>
        <pc:sldMkLst>
          <pc:docMk/>
          <pc:sldMk cId="2730235238" sldId="256"/>
        </pc:sldMkLst>
      </pc:sldChg>
      <pc:sldChg chg="addSp delSp modSp mod modTransition">
        <pc:chgData name="CAMILO GONZALEZ" userId="22b0699f-218d-4785-9078-76684fef4b78" providerId="ADAL" clId="{8BCE0AA2-939A-4DF9-8735-FADAC22681B2}" dt="2022-03-06T23:03:58.807" v="227"/>
        <pc:sldMkLst>
          <pc:docMk/>
          <pc:sldMk cId="1826629702" sldId="257"/>
        </pc:sldMkLst>
        <pc:spChg chg="mod ord">
          <ac:chgData name="CAMILO GONZALEZ" userId="22b0699f-218d-4785-9078-76684fef4b78" providerId="ADAL" clId="{8BCE0AA2-939A-4DF9-8735-FADAC22681B2}" dt="2022-03-06T22:57:11.710" v="74" actId="113"/>
          <ac:spMkLst>
            <pc:docMk/>
            <pc:sldMk cId="1826629702" sldId="257"/>
            <ac:spMk id="2" creationId="{00000000-0000-0000-0000-000000000000}"/>
          </ac:spMkLst>
        </pc:spChg>
        <pc:spChg chg="mod">
          <ac:chgData name="CAMILO GONZALEZ" userId="22b0699f-218d-4785-9078-76684fef4b78" providerId="ADAL" clId="{8BCE0AA2-939A-4DF9-8735-FADAC22681B2}" dt="2022-03-06T22:57:53.815" v="156" actId="1076"/>
          <ac:spMkLst>
            <pc:docMk/>
            <pc:sldMk cId="1826629702" sldId="257"/>
            <ac:spMk id="3" creationId="{00000000-0000-0000-0000-000000000000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9" creationId="{3A397E3E-B90C-4D82-BAAA-36F7AC6A4565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11" creationId="{E16C8D8F-10E9-4498-ABDB-0F923F8B6837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13" creationId="{1E5A83E3-8A11-4492-BB6E-F5F2240316FB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15" creationId="{8CF5E676-CA04-4CED-9F1E-5026ED66E66D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17" creationId="{6BA9E676-A8FC-4C2F-8D78-C13ED8ABDBA8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19" creationId="{A2B5CBEA-F125-49B6-8335-227C325B112B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21" creationId="{EECD79B5-5FC5-495F-BFD6-346C16E787A7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23" creationId="{2C1D3151-5F97-4860-B56C-C98BD62CC255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25" creationId="{32D9D048-3063-435A-8C23-26C1907E9619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27" creationId="{8DE96824-E506-4448-8704-5EC7BF7BC51B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29" creationId="{4D1A5E71-B6B6-486A-8CDC-C7ABD9B903F6}"/>
          </ac:spMkLst>
        </pc:spChg>
        <pc:spChg chg="del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31" creationId="{B6C541AE-9B02-44C0-B8C6-B2DEA7ED3813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36" creationId="{88294908-8B00-4F58-BBBA-20F71A40AA9E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38" creationId="{4364C879-1404-4203-8E9D-CC5DE0A621A2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40" creationId="{84617302-4B0D-4351-A6BB-6F0930D943AC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42" creationId="{DA2C7802-C2E0-4218-8F89-8DD7CCD2CD1C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44" creationId="{A6D7111A-21E5-4EE9-8A78-10E5530F0116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46" creationId="{A3969E80-A77B-49FC-9122-D89AFD5EE118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48" creationId="{1849CA57-76BD-4CF2-80BA-D7A46A01B7B1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50" creationId="{35E9085E-E730-4768-83D4-6CB7E9897153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52" creationId="{973272FE-A474-4CAE-8CA2-BCC8B476C3F4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54" creationId="{E07981EA-05A6-437C-88D7-B377B92B031D}"/>
          </ac:spMkLst>
        </pc:spChg>
        <pc:spChg chg="add">
          <ac:chgData name="CAMILO GONZALEZ" userId="22b0699f-218d-4785-9078-76684fef4b78" providerId="ADAL" clId="{8BCE0AA2-939A-4DF9-8735-FADAC22681B2}" dt="2022-03-06T22:56:36.147" v="58" actId="26606"/>
          <ac:spMkLst>
            <pc:docMk/>
            <pc:sldMk cId="1826629702" sldId="257"/>
            <ac:spMk id="56" creationId="{15E3C750-986E-4769-B1AE-49289FBEE757}"/>
          </ac:spMkLst>
        </pc:spChg>
        <pc:picChg chg="add mod">
          <ac:chgData name="CAMILO GONZALEZ" userId="22b0699f-218d-4785-9078-76684fef4b78" providerId="ADAL" clId="{8BCE0AA2-939A-4DF9-8735-FADAC22681B2}" dt="2022-03-06T23:03:58.807" v="227"/>
          <ac:picMkLst>
            <pc:docMk/>
            <pc:sldMk cId="1826629702" sldId="257"/>
            <ac:picMk id="2050" creationId="{EAD06456-C275-4D18-A162-B6C599B054EA}"/>
          </ac:picMkLst>
        </pc:picChg>
      </pc:sldChg>
      <pc:sldChg chg="addSp delSp modSp ord modTransition modAnim">
        <pc:chgData name="CAMILO GONZALEZ" userId="22b0699f-218d-4785-9078-76684fef4b78" providerId="ADAL" clId="{8BCE0AA2-939A-4DF9-8735-FADAC22681B2}" dt="2022-03-06T23:02:36.183" v="172" actId="1076"/>
        <pc:sldMkLst>
          <pc:docMk/>
          <pc:sldMk cId="2306616565" sldId="258"/>
        </pc:sldMkLst>
        <pc:picChg chg="add mod">
          <ac:chgData name="CAMILO GONZALEZ" userId="22b0699f-218d-4785-9078-76684fef4b78" providerId="ADAL" clId="{8BCE0AA2-939A-4DF9-8735-FADAC22681B2}" dt="2022-03-06T23:01:17.135" v="168" actId="1076"/>
          <ac:picMkLst>
            <pc:docMk/>
            <pc:sldMk cId="2306616565" sldId="258"/>
            <ac:picMk id="3" creationId="{5C45894D-9BAE-4F87-B1E8-A7179FEC708C}"/>
          </ac:picMkLst>
        </pc:picChg>
        <pc:picChg chg="add mod">
          <ac:chgData name="CAMILO GONZALEZ" userId="22b0699f-218d-4785-9078-76684fef4b78" providerId="ADAL" clId="{8BCE0AA2-939A-4DF9-8735-FADAC22681B2}" dt="2022-03-06T23:02:36.183" v="172" actId="1076"/>
          <ac:picMkLst>
            <pc:docMk/>
            <pc:sldMk cId="2306616565" sldId="258"/>
            <ac:picMk id="4" creationId="{C470A3AA-7DBA-4716-857F-5070F561B506}"/>
          </ac:picMkLst>
        </pc:picChg>
        <pc:picChg chg="del">
          <ac:chgData name="CAMILO GONZALEZ" userId="22b0699f-218d-4785-9078-76684fef4b78" providerId="ADAL" clId="{8BCE0AA2-939A-4DF9-8735-FADAC22681B2}" dt="2022-03-06T22:58:05.001" v="159" actId="478"/>
          <ac:picMkLst>
            <pc:docMk/>
            <pc:sldMk cId="2306616565" sldId="258"/>
            <ac:picMk id="1026" creationId="{8704319C-FF8B-4B1F-99A2-D341B2F61B92}"/>
          </ac:picMkLst>
        </pc:picChg>
        <pc:picChg chg="del">
          <ac:chgData name="CAMILO GONZALEZ" userId="22b0699f-218d-4785-9078-76684fef4b78" providerId="ADAL" clId="{8BCE0AA2-939A-4DF9-8735-FADAC22681B2}" dt="2022-03-06T22:58:07.134" v="160" actId="478"/>
          <ac:picMkLst>
            <pc:docMk/>
            <pc:sldMk cId="2306616565" sldId="258"/>
            <ac:picMk id="1028" creationId="{9DC1682B-FC52-4710-AA6D-A37BB8128BBC}"/>
          </ac:picMkLst>
        </pc:picChg>
        <pc:picChg chg="del">
          <ac:chgData name="CAMILO GONZALEZ" userId="22b0699f-218d-4785-9078-76684fef4b78" providerId="ADAL" clId="{8BCE0AA2-939A-4DF9-8735-FADAC22681B2}" dt="2022-03-06T22:58:08.125" v="161" actId="478"/>
          <ac:picMkLst>
            <pc:docMk/>
            <pc:sldMk cId="2306616565" sldId="258"/>
            <ac:picMk id="1030" creationId="{E8558F69-9619-4D7B-849E-896869C1477F}"/>
          </ac:picMkLst>
        </pc:picChg>
      </pc:sldChg>
      <pc:sldChg chg="addSp delSp modSp mod ord modTransition">
        <pc:chgData name="CAMILO GONZALEZ" userId="22b0699f-218d-4785-9078-76684fef4b78" providerId="ADAL" clId="{8BCE0AA2-939A-4DF9-8735-FADAC22681B2}" dt="2022-03-06T23:11:02.094" v="311" actId="1076"/>
        <pc:sldMkLst>
          <pc:docMk/>
          <pc:sldMk cId="3092623731" sldId="259"/>
        </pc:sldMkLst>
        <pc:spChg chg="mod">
          <ac:chgData name="CAMILO GONZALEZ" userId="22b0699f-218d-4785-9078-76684fef4b78" providerId="ADAL" clId="{8BCE0AA2-939A-4DF9-8735-FADAC22681B2}" dt="2022-03-06T23:05:44.208" v="258" actId="20577"/>
          <ac:spMkLst>
            <pc:docMk/>
            <pc:sldMk cId="3092623731" sldId="259"/>
            <ac:spMk id="2" creationId="{00000000-0000-0000-0000-000000000000}"/>
          </ac:spMkLst>
        </pc:spChg>
        <pc:spChg chg="del">
          <ac:chgData name="CAMILO GONZALEZ" userId="22b0699f-218d-4785-9078-76684fef4b78" providerId="ADAL" clId="{8BCE0AA2-939A-4DF9-8735-FADAC22681B2}" dt="2022-03-06T23:05:00.529" v="228" actId="478"/>
          <ac:spMkLst>
            <pc:docMk/>
            <pc:sldMk cId="3092623731" sldId="259"/>
            <ac:spMk id="3" creationId="{00000000-0000-0000-0000-000000000000}"/>
          </ac:spMkLst>
        </pc:spChg>
        <pc:spChg chg="del">
          <ac:chgData name="CAMILO GONZALEZ" userId="22b0699f-218d-4785-9078-76684fef4b78" providerId="ADAL" clId="{8BCE0AA2-939A-4DF9-8735-FADAC22681B2}" dt="2022-03-06T23:05:09.125" v="230" actId="26606"/>
          <ac:spMkLst>
            <pc:docMk/>
            <pc:sldMk cId="3092623731" sldId="259"/>
            <ac:spMk id="9" creationId="{C9A36457-A5F4-4103-A443-02581C09185B}"/>
          </ac:spMkLst>
        </pc:spChg>
        <pc:spChg chg="del">
          <ac:chgData name="CAMILO GONZALEZ" userId="22b0699f-218d-4785-9078-76684fef4b78" providerId="ADAL" clId="{8BCE0AA2-939A-4DF9-8735-FADAC22681B2}" dt="2022-03-06T23:05:09.125" v="230" actId="26606"/>
          <ac:spMkLst>
            <pc:docMk/>
            <pc:sldMk cId="3092623731" sldId="259"/>
            <ac:spMk id="11" creationId="{DC5FB7E8-B636-40FA-BE8D-48145C0F5C57}"/>
          </ac:spMkLst>
        </pc:spChg>
        <pc:spChg chg="del">
          <ac:chgData name="CAMILO GONZALEZ" userId="22b0699f-218d-4785-9078-76684fef4b78" providerId="ADAL" clId="{8BCE0AA2-939A-4DF9-8735-FADAC22681B2}" dt="2022-03-06T23:05:09.125" v="230" actId="26606"/>
          <ac:spMkLst>
            <pc:docMk/>
            <pc:sldMk cId="3092623731" sldId="259"/>
            <ac:spMk id="13" creationId="{142DCE2C-2863-46FA-9BE7-24365A24D9BA}"/>
          </ac:spMkLst>
        </pc:spChg>
        <pc:spChg chg="add">
          <ac:chgData name="CAMILO GONZALEZ" userId="22b0699f-218d-4785-9078-76684fef4b78" providerId="ADAL" clId="{8BCE0AA2-939A-4DF9-8735-FADAC22681B2}" dt="2022-03-06T23:05:09.125" v="230" actId="26606"/>
          <ac:spMkLst>
            <pc:docMk/>
            <pc:sldMk cId="3092623731" sldId="259"/>
            <ac:spMk id="18" creationId="{6753252F-4873-4F63-801D-CC719279A7D5}"/>
          </ac:spMkLst>
        </pc:spChg>
        <pc:spChg chg="add">
          <ac:chgData name="CAMILO GONZALEZ" userId="22b0699f-218d-4785-9078-76684fef4b78" providerId="ADAL" clId="{8BCE0AA2-939A-4DF9-8735-FADAC22681B2}" dt="2022-03-06T23:05:09.125" v="230" actId="26606"/>
          <ac:spMkLst>
            <pc:docMk/>
            <pc:sldMk cId="3092623731" sldId="259"/>
            <ac:spMk id="20" creationId="{047C8CCB-F95D-4249-92DD-651249D3535A}"/>
          </ac:spMkLst>
        </pc:spChg>
        <pc:picChg chg="add mod">
          <ac:chgData name="CAMILO GONZALEZ" userId="22b0699f-218d-4785-9078-76684fef4b78" providerId="ADAL" clId="{8BCE0AA2-939A-4DF9-8735-FADAC22681B2}" dt="2022-03-06T23:11:02.094" v="311" actId="1076"/>
          <ac:picMkLst>
            <pc:docMk/>
            <pc:sldMk cId="3092623731" sldId="259"/>
            <ac:picMk id="5" creationId="{A3C7B0B9-D5CA-4EA5-BCD6-B1DFDD73FC8F}"/>
          </ac:picMkLst>
        </pc:picChg>
        <pc:picChg chg="add mod">
          <ac:chgData name="CAMILO GONZALEZ" userId="22b0699f-218d-4785-9078-76684fef4b78" providerId="ADAL" clId="{8BCE0AA2-939A-4DF9-8735-FADAC22681B2}" dt="2022-03-06T23:11:00.518" v="310" actId="1076"/>
          <ac:picMkLst>
            <pc:docMk/>
            <pc:sldMk cId="3092623731" sldId="259"/>
            <ac:picMk id="7" creationId="{308F4D98-E98E-4956-A017-7C39914D64DE}"/>
          </ac:picMkLst>
        </pc:picChg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2814576900" sldId="260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202447118" sldId="261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26672901" sldId="262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081079912" sldId="263"/>
        </pc:sldMkLst>
      </pc:sldChg>
      <pc:sldChg chg="addSp delSp modSp mod ord modTransition">
        <pc:chgData name="CAMILO GONZALEZ" userId="22b0699f-218d-4785-9078-76684fef4b78" providerId="ADAL" clId="{8BCE0AA2-939A-4DF9-8735-FADAC22681B2}" dt="2022-03-06T23:05:57.971" v="260" actId="478"/>
        <pc:sldMkLst>
          <pc:docMk/>
          <pc:sldMk cId="3419671431" sldId="264"/>
        </pc:sldMkLst>
        <pc:spChg chg="del">
          <ac:chgData name="CAMILO GONZALEZ" userId="22b0699f-218d-4785-9078-76684fef4b78" providerId="ADAL" clId="{8BCE0AA2-939A-4DF9-8735-FADAC22681B2}" dt="2022-03-06T23:05:57.971" v="260" actId="478"/>
          <ac:spMkLst>
            <pc:docMk/>
            <pc:sldMk cId="3419671431" sldId="264"/>
            <ac:spMk id="2" creationId="{00000000-0000-0000-0000-000000000000}"/>
          </ac:spMkLst>
        </pc:spChg>
        <pc:spChg chg="del">
          <ac:chgData name="CAMILO GONZALEZ" userId="22b0699f-218d-4785-9078-76684fef4b78" providerId="ADAL" clId="{8BCE0AA2-939A-4DF9-8735-FADAC22681B2}" dt="2022-03-06T23:05:55.236" v="259" actId="478"/>
          <ac:spMkLst>
            <pc:docMk/>
            <pc:sldMk cId="3419671431" sldId="264"/>
            <ac:spMk id="3" creationId="{00000000-0000-0000-0000-000000000000}"/>
          </ac:spMkLst>
        </pc:spChg>
        <pc:spChg chg="add mod">
          <ac:chgData name="CAMILO GONZALEZ" userId="22b0699f-218d-4785-9078-76684fef4b78" providerId="ADAL" clId="{8BCE0AA2-939A-4DF9-8735-FADAC22681B2}" dt="2022-03-06T23:05:57.971" v="260" actId="478"/>
          <ac:spMkLst>
            <pc:docMk/>
            <pc:sldMk cId="3419671431" sldId="264"/>
            <ac:spMk id="5" creationId="{FE9BE3E3-80FB-408F-A9A2-1F24725A0632}"/>
          </ac:spMkLst>
        </pc:spChg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3700736051" sldId="265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822209502" sldId="266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80671210" sldId="267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2762450330" sldId="268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1624008741" sldId="269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3460801676" sldId="270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505050094" sldId="271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4071626422" sldId="272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3805392301" sldId="273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3456138006" sldId="274"/>
        </pc:sldMkLst>
      </pc:sldChg>
      <pc:sldChg chg="modTransition">
        <pc:chgData name="CAMILO GONZALEZ" userId="22b0699f-218d-4785-9078-76684fef4b78" providerId="ADAL" clId="{8BCE0AA2-939A-4DF9-8735-FADAC22681B2}" dt="2021-10-17T17:22:07.546" v="15"/>
        <pc:sldMkLst>
          <pc:docMk/>
          <pc:sldMk cId="3832694996" sldId="275"/>
        </pc:sldMkLst>
      </pc:sldChg>
      <pc:sldChg chg="delSp add modTransition setBg delDesignElem">
        <pc:chgData name="CAMILO GONZALEZ" userId="22b0699f-218d-4785-9078-76684fef4b78" providerId="ADAL" clId="{8BCE0AA2-939A-4DF9-8735-FADAC22681B2}" dt="2021-10-17T17:22:07.546" v="15"/>
        <pc:sldMkLst>
          <pc:docMk/>
          <pc:sldMk cId="1868031795" sldId="276"/>
        </pc:sldMkLst>
        <pc:spChg chg="del">
          <ac:chgData name="CAMILO GONZALEZ" userId="22b0699f-218d-4785-9078-76684fef4b78" providerId="ADAL" clId="{8BCE0AA2-939A-4DF9-8735-FADAC22681B2}" dt="2021-10-17T17:14:03.826" v="1"/>
          <ac:spMkLst>
            <pc:docMk/>
            <pc:sldMk cId="1868031795" sldId="276"/>
            <ac:spMk id="9" creationId="{C9A36457-A5F4-4103-A443-02581C09185B}"/>
          </ac:spMkLst>
        </pc:spChg>
        <pc:spChg chg="del">
          <ac:chgData name="CAMILO GONZALEZ" userId="22b0699f-218d-4785-9078-76684fef4b78" providerId="ADAL" clId="{8BCE0AA2-939A-4DF9-8735-FADAC22681B2}" dt="2021-10-17T17:14:03.826" v="1"/>
          <ac:spMkLst>
            <pc:docMk/>
            <pc:sldMk cId="1868031795" sldId="276"/>
            <ac:spMk id="11" creationId="{DC5FB7E8-B636-40FA-BE8D-48145C0F5C57}"/>
          </ac:spMkLst>
        </pc:spChg>
        <pc:spChg chg="del">
          <ac:chgData name="CAMILO GONZALEZ" userId="22b0699f-218d-4785-9078-76684fef4b78" providerId="ADAL" clId="{8BCE0AA2-939A-4DF9-8735-FADAC22681B2}" dt="2021-10-17T17:14:03.826" v="1"/>
          <ac:spMkLst>
            <pc:docMk/>
            <pc:sldMk cId="1868031795" sldId="276"/>
            <ac:spMk id="13" creationId="{142DCE2C-2863-46FA-9BE7-24365A24D9BA}"/>
          </ac:spMkLst>
        </pc:spChg>
      </pc:sldChg>
      <pc:sldChg chg="addSp delSp modSp add mod ord setBg delDesignElem">
        <pc:chgData name="CAMILO GONZALEZ" userId="22b0699f-218d-4785-9078-76684fef4b78" providerId="ADAL" clId="{8BCE0AA2-939A-4DF9-8735-FADAC22681B2}" dt="2022-03-06T23:10:11.174" v="305" actId="1076"/>
        <pc:sldMkLst>
          <pc:docMk/>
          <pc:sldMk cId="2162254997" sldId="277"/>
        </pc:sldMkLst>
        <pc:spChg chg="mod">
          <ac:chgData name="CAMILO GONZALEZ" userId="22b0699f-218d-4785-9078-76684fef4b78" providerId="ADAL" clId="{8BCE0AA2-939A-4DF9-8735-FADAC22681B2}" dt="2022-03-06T23:06:57.741" v="275" actId="20577"/>
          <ac:spMkLst>
            <pc:docMk/>
            <pc:sldMk cId="2162254997" sldId="277"/>
            <ac:spMk id="2" creationId="{00000000-0000-0000-0000-000000000000}"/>
          </ac:spMkLst>
        </pc:spChg>
        <pc:spChg chg="add">
          <ac:chgData name="CAMILO GONZALEZ" userId="22b0699f-218d-4785-9078-76684fef4b78" providerId="ADAL" clId="{8BCE0AA2-939A-4DF9-8735-FADAC22681B2}" dt="2022-03-06T23:06:53.336" v="265" actId="26606"/>
          <ac:spMkLst>
            <pc:docMk/>
            <pc:sldMk cId="2162254997" sldId="277"/>
            <ac:spMk id="6" creationId="{AE47195D-EC06-4298-8805-0F0D65997676}"/>
          </ac:spMkLst>
        </pc:spChg>
        <pc:spChg chg="add">
          <ac:chgData name="CAMILO GONZALEZ" userId="22b0699f-218d-4785-9078-76684fef4b78" providerId="ADAL" clId="{8BCE0AA2-939A-4DF9-8735-FADAC22681B2}" dt="2022-03-06T23:06:53.336" v="265" actId="26606"/>
          <ac:spMkLst>
            <pc:docMk/>
            <pc:sldMk cId="2162254997" sldId="277"/>
            <ac:spMk id="7" creationId="{99413ED5-9ED4-4772-BCE4-2BCAE6B12E35}"/>
          </ac:spMkLst>
        </pc:spChg>
        <pc:spChg chg="add">
          <ac:chgData name="CAMILO GONZALEZ" userId="22b0699f-218d-4785-9078-76684fef4b78" providerId="ADAL" clId="{8BCE0AA2-939A-4DF9-8735-FADAC22681B2}" dt="2022-03-06T23:06:53.336" v="265" actId="26606"/>
          <ac:spMkLst>
            <pc:docMk/>
            <pc:sldMk cId="2162254997" sldId="277"/>
            <ac:spMk id="8" creationId="{04357C93-F0CB-4A1C-8F77-4E9063789819}"/>
          </ac:spMkLst>
        </pc:spChg>
        <pc:spChg chg="del">
          <ac:chgData name="CAMILO GONZALEZ" userId="22b0699f-218d-4785-9078-76684fef4b78" providerId="ADAL" clId="{8BCE0AA2-939A-4DF9-8735-FADAC22681B2}" dt="2022-03-06T23:06:36.881" v="262"/>
          <ac:spMkLst>
            <pc:docMk/>
            <pc:sldMk cId="2162254997" sldId="277"/>
            <ac:spMk id="9" creationId="{907EF6B7-1338-4443-8C46-6A318D952DFD}"/>
          </ac:spMkLst>
        </pc:spChg>
        <pc:spChg chg="del">
          <ac:chgData name="CAMILO GONZALEZ" userId="22b0699f-218d-4785-9078-76684fef4b78" providerId="ADAL" clId="{8BCE0AA2-939A-4DF9-8735-FADAC22681B2}" dt="2022-03-06T23:06:36.881" v="262"/>
          <ac:spMkLst>
            <pc:docMk/>
            <pc:sldMk cId="2162254997" sldId="277"/>
            <ac:spMk id="11" creationId="{DAAE4CDD-124C-4DCF-9584-B6033B545DD5}"/>
          </ac:spMkLst>
        </pc:spChg>
        <pc:spChg chg="del">
          <ac:chgData name="CAMILO GONZALEZ" userId="22b0699f-218d-4785-9078-76684fef4b78" providerId="ADAL" clId="{8BCE0AA2-939A-4DF9-8735-FADAC22681B2}" dt="2022-03-06T23:06:36.881" v="262"/>
          <ac:spMkLst>
            <pc:docMk/>
            <pc:sldMk cId="2162254997" sldId="277"/>
            <ac:spMk id="13" creationId="{081E4A58-353D-44AE-B2FC-2A74E2E400F7}"/>
          </ac:spMkLst>
        </pc:spChg>
        <pc:spChg chg="add">
          <ac:chgData name="CAMILO GONZALEZ" userId="22b0699f-218d-4785-9078-76684fef4b78" providerId="ADAL" clId="{8BCE0AA2-939A-4DF9-8735-FADAC22681B2}" dt="2022-03-06T23:06:53.336" v="265" actId="26606"/>
          <ac:spMkLst>
            <pc:docMk/>
            <pc:sldMk cId="2162254997" sldId="277"/>
            <ac:spMk id="15" creationId="{90F533E9-6690-41A8-A372-4C6C622D028D}"/>
          </ac:spMkLst>
        </pc:spChg>
        <pc:picChg chg="del mod ord">
          <ac:chgData name="CAMILO GONZALEZ" userId="22b0699f-218d-4785-9078-76684fef4b78" providerId="ADAL" clId="{8BCE0AA2-939A-4DF9-8735-FADAC22681B2}" dt="2022-03-06T23:07:00.804" v="276" actId="478"/>
          <ac:picMkLst>
            <pc:docMk/>
            <pc:sldMk cId="2162254997" sldId="277"/>
            <ac:picMk id="3" creationId="{5C45894D-9BAE-4F87-B1E8-A7179FEC708C}"/>
          </ac:picMkLst>
        </pc:picChg>
        <pc:picChg chg="del mod">
          <ac:chgData name="CAMILO GONZALEZ" userId="22b0699f-218d-4785-9078-76684fef4b78" providerId="ADAL" clId="{8BCE0AA2-939A-4DF9-8735-FADAC22681B2}" dt="2022-03-06T23:07:01.238" v="277" actId="478"/>
          <ac:picMkLst>
            <pc:docMk/>
            <pc:sldMk cId="2162254997" sldId="277"/>
            <ac:picMk id="4" creationId="{C470A3AA-7DBA-4716-857F-5070F561B506}"/>
          </ac:picMkLst>
        </pc:picChg>
        <pc:picChg chg="add mod">
          <ac:chgData name="CAMILO GONZALEZ" userId="22b0699f-218d-4785-9078-76684fef4b78" providerId="ADAL" clId="{8BCE0AA2-939A-4DF9-8735-FADAC22681B2}" dt="2022-03-06T23:10:11.174" v="305" actId="1076"/>
          <ac:picMkLst>
            <pc:docMk/>
            <pc:sldMk cId="2162254997" sldId="277"/>
            <ac:picMk id="10" creationId="{B4864C17-BEB5-4880-B125-FB3EDCEB03C5}"/>
          </ac:picMkLst>
        </pc:picChg>
        <pc:picChg chg="add mod">
          <ac:chgData name="CAMILO GONZALEZ" userId="22b0699f-218d-4785-9078-76684fef4b78" providerId="ADAL" clId="{8BCE0AA2-939A-4DF9-8735-FADAC22681B2}" dt="2022-03-06T23:10:06.221" v="300" actId="14100"/>
          <ac:picMkLst>
            <pc:docMk/>
            <pc:sldMk cId="2162254997" sldId="277"/>
            <ac:picMk id="14" creationId="{E16CC1CE-A016-4516-8486-74A5BC5CFCDC}"/>
          </ac:picMkLst>
        </pc:picChg>
        <pc:picChg chg="add mod">
          <ac:chgData name="CAMILO GONZALEZ" userId="22b0699f-218d-4785-9078-76684fef4b78" providerId="ADAL" clId="{8BCE0AA2-939A-4DF9-8735-FADAC22681B2}" dt="2022-03-06T23:10:10.614" v="304" actId="1076"/>
          <ac:picMkLst>
            <pc:docMk/>
            <pc:sldMk cId="2162254997" sldId="277"/>
            <ac:picMk id="3074" creationId="{3E0A0C00-FB0C-4C0F-A1DB-F923EF164D2F}"/>
          </ac:picMkLst>
        </pc:picChg>
      </pc:sldChg>
      <pc:sldMasterChg chg="del delSldLayout">
        <pc:chgData name="CAMILO GONZALEZ" userId="22b0699f-218d-4785-9078-76684fef4b78" providerId="ADAL" clId="{8BCE0AA2-939A-4DF9-8735-FADAC22681B2}" dt="2022-03-06T22:20:25.387" v="16" actId="47"/>
        <pc:sldMasterMkLst>
          <pc:docMk/>
          <pc:sldMasterMk cId="3184122265" sldId="2147483660"/>
        </pc:sldMasterMkLst>
        <pc:sldLayoutChg chg="del">
          <pc:chgData name="CAMILO GONZALEZ" userId="22b0699f-218d-4785-9078-76684fef4b78" providerId="ADAL" clId="{8BCE0AA2-939A-4DF9-8735-FADAC22681B2}" dt="2022-03-06T22:20:25.387" v="16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11135" y="4031964"/>
            <a:ext cx="6558347" cy="1141851"/>
          </a:xfrm>
          <a:noFill/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80808"/>
                </a:solidFill>
              </a:rPr>
              <a:t>Daniel Eduardo Ortiz Celis Cod: 2171469 – H2</a:t>
            </a:r>
          </a:p>
          <a:p>
            <a:r>
              <a:rPr lang="es-ES" sz="2000" dirty="0">
                <a:solidFill>
                  <a:srgbClr val="080808"/>
                </a:solidFill>
              </a:rPr>
              <a:t>Camilo Eduardo González Guerrero Cod: 2180065 – H1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9600" i="1" dirty="0" err="1">
                <a:solidFill>
                  <a:srgbClr val="080808"/>
                </a:solidFill>
              </a:rPr>
              <a:t>Proyect</a:t>
            </a:r>
            <a:r>
              <a:rPr lang="en-US" sz="9600" b="1" i="1" dirty="0" err="1">
                <a:solidFill>
                  <a:srgbClr val="080808"/>
                </a:solidFill>
              </a:rPr>
              <a:t>AL</a:t>
            </a:r>
            <a:endParaRPr lang="en-US" sz="9600" b="1" i="1" dirty="0">
              <a:solidFill>
                <a:srgbClr val="080808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24,904 Demencia Imágenes y Fotos - 123RF">
            <a:extLst>
              <a:ext uri="{FF2B5EF4-FFF2-40B4-BE49-F238E27FC236}">
                <a16:creationId xmlns:a16="http://schemas.microsoft.com/office/drawing/2014/main" id="{EAD06456-C275-4D18-A162-B6C599B05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0" b="95941" l="6000" r="92889">
                        <a14:foregroundMark x1="40889" y1="66052" x2="40889" y2="66052"/>
                        <a14:foregroundMark x1="71778" y1="70849" x2="71778" y2="70849"/>
                        <a14:foregroundMark x1="84889" y1="78967" x2="84889" y2="78967"/>
                        <a14:foregroundMark x1="47333" y1="66052" x2="47333" y2="66052"/>
                        <a14:foregroundMark x1="12444" y1="80443" x2="12444" y2="80443"/>
                        <a14:foregroundMark x1="6222" y1="91144" x2="6222" y2="91144"/>
                        <a14:foregroundMark x1="89556" y1="87085" x2="89556" y2="87085"/>
                        <a14:foregroundMark x1="87778" y1="72325" x2="87778" y2="72325"/>
                        <a14:foregroundMark x1="85333" y1="67159" x2="85333" y2="67159"/>
                        <a14:foregroundMark x1="93111" y1="91513" x2="93111" y2="91513"/>
                        <a14:foregroundMark x1="47333" y1="57934" x2="47333" y2="57934"/>
                        <a14:foregroundMark x1="41111" y1="87085" x2="41111" y2="87085"/>
                        <a14:foregroundMark x1="47778" y1="90406" x2="47778" y2="90406"/>
                        <a14:foregroundMark x1="42222" y1="89299" x2="41111" y2="89299"/>
                        <a14:foregroundMark x1="36667" y1="86716" x2="36667" y2="86716"/>
                        <a14:foregroundMark x1="38889" y1="85978" x2="39778" y2="85978"/>
                        <a14:foregroundMark x1="42444" y1="84502" x2="48000" y2="84871"/>
                        <a14:foregroundMark x1="53333" y1="90406" x2="53333" y2="90406"/>
                        <a14:foregroundMark x1="49778" y1="88930" x2="47778" y2="88930"/>
                        <a14:foregroundMark x1="45333" y1="88192" x2="45333" y2="88192"/>
                        <a14:foregroundMark x1="38667" y1="89668" x2="38667" y2="89668"/>
                        <a14:foregroundMark x1="52444" y1="90406" x2="52444" y2="90406"/>
                        <a14:foregroundMark x1="49111" y1="90406" x2="47778" y2="90775"/>
                        <a14:foregroundMark x1="44667" y1="91144" x2="44000" y2="91144"/>
                        <a14:foregroundMark x1="40667" y1="90406" x2="40667" y2="90406"/>
                        <a14:foregroundMark x1="37556" y1="90406" x2="37556" y2="90406"/>
                        <a14:foregroundMark x1="36222" y1="90775" x2="36222" y2="90775"/>
                        <a14:foregroundMark x1="35111" y1="90775" x2="35111" y2="90775"/>
                        <a14:foregroundMark x1="32889" y1="91513" x2="32889" y2="91513"/>
                        <a14:foregroundMark x1="28000" y1="91513" x2="28000" y2="91513"/>
                        <a14:foregroundMark x1="22889" y1="90406" x2="22889" y2="90406"/>
                        <a14:foregroundMark x1="20889" y1="90406" x2="20889" y2="90406"/>
                        <a14:foregroundMark x1="19333" y1="90775" x2="19333" y2="90775"/>
                        <a14:foregroundMark x1="22667" y1="91882" x2="23111" y2="91882"/>
                        <a14:foregroundMark x1="23333" y1="91882" x2="23333" y2="91882"/>
                        <a14:foregroundMark x1="20222" y1="91144" x2="20222" y2="91144"/>
                        <a14:foregroundMark x1="20000" y1="91144" x2="20000" y2="91144"/>
                        <a14:foregroundMark x1="21111" y1="90406" x2="23111" y2="90037"/>
                        <a14:foregroundMark x1="23111" y1="90037" x2="23111" y2="90037"/>
                        <a14:foregroundMark x1="25111" y1="90406" x2="28889" y2="92251"/>
                        <a14:foregroundMark x1="34444" y1="92251" x2="42444" y2="94096"/>
                        <a14:foregroundMark x1="45111" y1="94465" x2="45111" y2="94465"/>
                        <a14:foregroundMark x1="48667" y1="94465" x2="49333" y2="94465"/>
                        <a14:foregroundMark x1="50222" y1="94096" x2="51556" y2="93727"/>
                        <a14:foregroundMark x1="55778" y1="93727" x2="56444" y2="93358"/>
                        <a14:foregroundMark x1="57556" y1="92989" x2="57556" y2="92989"/>
                        <a14:foregroundMark x1="61333" y1="92989" x2="61333" y2="92989"/>
                        <a14:foregroundMark x1="63556" y1="93727" x2="64889" y2="94096"/>
                        <a14:foregroundMark x1="68889" y1="95203" x2="70444" y2="95572"/>
                        <a14:foregroundMark x1="73333" y1="95941" x2="73333" y2="9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43" y="617980"/>
            <a:ext cx="3644332" cy="21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Introducción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del </a:t>
            </a:r>
            <a:r>
              <a:rPr lang="es-ES" b="1" dirty="0">
                <a:solidFill>
                  <a:srgbClr val="FFFFFF"/>
                </a:solidFill>
              </a:rPr>
              <a:t>proyecto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Diagnostico del alzheimer - IVANN">
            <a:extLst>
              <a:ext uri="{FF2B5EF4-FFF2-40B4-BE49-F238E27FC236}">
                <a16:creationId xmlns:a16="http://schemas.microsoft.com/office/drawing/2014/main" id="{5C45894D-9BAE-4F87-B1E8-A7179FEC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8099"/>
            <a:ext cx="5174155" cy="34408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upervised Learning Icon - Download in Colored Outline Style">
            <a:extLst>
              <a:ext uri="{FF2B5EF4-FFF2-40B4-BE49-F238E27FC236}">
                <a16:creationId xmlns:a16="http://schemas.microsoft.com/office/drawing/2014/main" id="{C470A3AA-7DBA-4716-857F-5070F561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29" y="380717"/>
            <a:ext cx="2717382" cy="27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6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Dataset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ustard apple, fruit, posing&#10;&#10;Description automatically generated">
            <a:extLst>
              <a:ext uri="{FF2B5EF4-FFF2-40B4-BE49-F238E27FC236}">
                <a16:creationId xmlns:a16="http://schemas.microsoft.com/office/drawing/2014/main" id="{535EEE35-CCB1-4134-824E-ED611C75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10" y="2700661"/>
            <a:ext cx="2832069" cy="3346990"/>
          </a:xfrm>
          <a:prstGeom prst="rect">
            <a:avLst/>
          </a:prstGeom>
        </p:spPr>
      </p:pic>
      <p:pic>
        <p:nvPicPr>
          <p:cNvPr id="10" name="Picture 9" descr="A close-up of a brain&#10;&#10;Description automatically generated with low confidence">
            <a:extLst>
              <a:ext uri="{FF2B5EF4-FFF2-40B4-BE49-F238E27FC236}">
                <a16:creationId xmlns:a16="http://schemas.microsoft.com/office/drawing/2014/main" id="{E6BE9DB4-1A3A-4675-BA36-6C3280C9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31" y="2700661"/>
            <a:ext cx="2832069" cy="3346990"/>
          </a:xfrm>
          <a:prstGeom prst="rect">
            <a:avLst/>
          </a:prstGeom>
        </p:spPr>
      </p:pic>
      <p:pic>
        <p:nvPicPr>
          <p:cNvPr id="5" name="Picture 4" descr="A picture containing invertebrate, mollusk, sea snail&#10;&#10;Description automatically generated">
            <a:extLst>
              <a:ext uri="{FF2B5EF4-FFF2-40B4-BE49-F238E27FC236}">
                <a16:creationId xmlns:a16="http://schemas.microsoft.com/office/drawing/2014/main" id="{EB8E1859-B8B9-47A0-A641-FC112B92F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2700661"/>
            <a:ext cx="2832069" cy="3346990"/>
          </a:xfrm>
          <a:prstGeom prst="rect">
            <a:avLst/>
          </a:prstGeom>
        </p:spPr>
      </p:pic>
      <p:pic>
        <p:nvPicPr>
          <p:cNvPr id="14" name="Picture 13" descr="A picture containing custard apple, fruit&#10;&#10;Description automatically generated">
            <a:extLst>
              <a:ext uri="{FF2B5EF4-FFF2-40B4-BE49-F238E27FC236}">
                <a16:creationId xmlns:a16="http://schemas.microsoft.com/office/drawing/2014/main" id="{8FB7A609-554B-4ADA-9C57-4871EE7A6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12" y="2703500"/>
            <a:ext cx="2832069" cy="3346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540FAA-C52F-4E50-B785-0B84C33E3FDB}"/>
              </a:ext>
            </a:extLst>
          </p:cNvPr>
          <p:cNvSpPr txBox="1"/>
          <p:nvPr/>
        </p:nvSpPr>
        <p:spPr>
          <a:xfrm>
            <a:off x="6370705" y="2276158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MildDemented</a:t>
            </a:r>
            <a:endParaRPr lang="es-C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CF76D2-19AC-4DCC-B04D-9A377FFE5746}"/>
              </a:ext>
            </a:extLst>
          </p:cNvPr>
          <p:cNvSpPr txBox="1"/>
          <p:nvPr/>
        </p:nvSpPr>
        <p:spPr>
          <a:xfrm>
            <a:off x="9446694" y="2284834"/>
            <a:ext cx="210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ModerateDemented</a:t>
            </a:r>
            <a:endParaRPr lang="es-C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E6193-AF10-4C6B-883B-DFC7CB978D28}"/>
              </a:ext>
            </a:extLst>
          </p:cNvPr>
          <p:cNvSpPr txBox="1"/>
          <p:nvPr/>
        </p:nvSpPr>
        <p:spPr>
          <a:xfrm>
            <a:off x="365899" y="2138005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/>
              <a:t>NonDemented</a:t>
            </a:r>
            <a:endParaRPr lang="es-C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4B733-F35D-4712-9D5A-3EDC9555AEB7}"/>
              </a:ext>
            </a:extLst>
          </p:cNvPr>
          <p:cNvSpPr txBox="1"/>
          <p:nvPr/>
        </p:nvSpPr>
        <p:spPr>
          <a:xfrm>
            <a:off x="3534505" y="2273167"/>
            <a:ext cx="219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VeryMildDemented</a:t>
            </a:r>
            <a:endParaRPr lang="es-C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2C352-23F0-4CDA-A735-A79CDFE9227A}"/>
              </a:ext>
            </a:extLst>
          </p:cNvPr>
          <p:cNvSpPr txBox="1"/>
          <p:nvPr/>
        </p:nvSpPr>
        <p:spPr>
          <a:xfrm>
            <a:off x="640080" y="6236208"/>
            <a:ext cx="1036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https://www.kaggle.com/tourist55/alzheimers-dataset-4-class-of-images</a:t>
            </a:r>
          </a:p>
        </p:txBody>
      </p:sp>
    </p:spTree>
    <p:extLst>
      <p:ext uri="{BB962C8B-B14F-4D97-AF65-F5344CB8AC3E}">
        <p14:creationId xmlns:p14="http://schemas.microsoft.com/office/powerpoint/2010/main" val="28145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42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96A3CC-28D8-465F-A776-2D39F596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639763"/>
            <a:ext cx="6550025" cy="1951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508E6-D0A6-492D-9100-FBD7F57E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2659063"/>
            <a:ext cx="6550025" cy="355441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FE9BE3E3-80FB-408F-A9A2-1F24725A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Escala grises</a:t>
            </a:r>
          </a:p>
        </p:txBody>
      </p:sp>
    </p:spTree>
    <p:extLst>
      <p:ext uri="{BB962C8B-B14F-4D97-AF65-F5344CB8AC3E}">
        <p14:creationId xmlns:p14="http://schemas.microsoft.com/office/powerpoint/2010/main" val="341967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Proceso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F66B0-9D4E-45E1-9EA9-3C9A4816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4825-10AB-4041-92B4-2E04AE92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80674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7372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O" sz="5400" dirty="0" err="1">
                <a:solidFill>
                  <a:srgbClr val="FFFFFF"/>
                </a:solidFill>
              </a:rPr>
              <a:t>Metodos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clasificacion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Usando</a:t>
            </a:r>
            <a:r>
              <a:rPr lang="en-US" sz="5400" dirty="0">
                <a:solidFill>
                  <a:srgbClr val="FFFFFF"/>
                </a:solidFill>
              </a:rPr>
              <a:t> ML (</a:t>
            </a:r>
            <a:r>
              <a:rPr lang="es-CO" sz="5400" dirty="0">
                <a:solidFill>
                  <a:srgbClr val="FFFFFF"/>
                </a:solidFill>
              </a:rPr>
              <a:t>Resultados</a:t>
            </a:r>
            <a:r>
              <a:rPr lang="en-US" sz="5400" dirty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4509C5-A9AE-4C29-A2CB-0771C4BB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5464"/>
            <a:ext cx="5455917" cy="376034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9A060C-E6A2-423C-A7B6-3ADE25B5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88" y="2325202"/>
            <a:ext cx="5455917" cy="2207596"/>
          </a:xfrm>
          <a:prstGeom prst="rect">
            <a:avLst/>
          </a:prstGeom>
        </p:spPr>
      </p:pic>
      <p:pic>
        <p:nvPicPr>
          <p:cNvPr id="18" name="Imagen 4">
            <a:extLst>
              <a:ext uri="{FF2B5EF4-FFF2-40B4-BE49-F238E27FC236}">
                <a16:creationId xmlns:a16="http://schemas.microsoft.com/office/drawing/2014/main" id="{D1BED3FF-95EE-4961-804B-7523ED59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7" y="4425636"/>
            <a:ext cx="4935848" cy="177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684D2-EE9D-47BB-ABA5-95949E44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5710240"/>
            <a:ext cx="6726238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9D958-B18D-44E9-A4FE-3F82BEB5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23" y="2465035"/>
            <a:ext cx="3962962" cy="3087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Modelo</a:t>
            </a:r>
            <a:r>
              <a:rPr lang="en-US" sz="3700" dirty="0">
                <a:solidFill>
                  <a:srgbClr val="FFFFFF"/>
                </a:solidFill>
              </a:rPr>
              <a:t> Red neuronal (</a:t>
            </a:r>
            <a:r>
              <a:rPr lang="en-US" sz="3700" dirty="0" err="1">
                <a:solidFill>
                  <a:srgbClr val="FFFFFF"/>
                </a:solidFill>
              </a:rPr>
              <a:t>Entrenamiento</a:t>
            </a:r>
            <a:r>
              <a:rPr lang="en-US" sz="3700" dirty="0">
                <a:solidFill>
                  <a:srgbClr val="FFFFFF"/>
                </a:solidFill>
              </a:rPr>
              <a:t> y </a:t>
            </a:r>
            <a:r>
              <a:rPr lang="en-US" sz="3700" dirty="0" err="1">
                <a:solidFill>
                  <a:srgbClr val="FFFFFF"/>
                </a:solidFill>
              </a:rPr>
              <a:t>resultados</a:t>
            </a:r>
            <a:r>
              <a:rPr lang="en-US" sz="37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1CEF9D-274A-4791-98CD-C0C6660E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12" y="2349082"/>
            <a:ext cx="5752211" cy="32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82F98-6663-4AAA-A2DA-02CBB639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Modelo Red convolucional (Entrenamiento y resultados)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101AD9A-9C10-4788-A6F7-E73B36C5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1" y="2426818"/>
            <a:ext cx="466390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2631DC2-8FC1-467A-949D-76CB9090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2699271"/>
            <a:ext cx="5455917" cy="1459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1EF59-4ACB-4B16-B16B-348591AE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58" y="4407065"/>
            <a:ext cx="4839024" cy="3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6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6.8|6.6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Web8635</Template>
  <TotalTime>100</TotalTime>
  <Words>66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ProyectAL</vt:lpstr>
      <vt:lpstr>Introducción  del proyecto</vt:lpstr>
      <vt:lpstr>Dataset</vt:lpstr>
      <vt:lpstr>Escala grises</vt:lpstr>
      <vt:lpstr>Proceso</vt:lpstr>
      <vt:lpstr>Metodos de clasificacion Usando ML (Resultados)</vt:lpstr>
      <vt:lpstr>Modelo Red neuronal (Entrenamiento y resultados)</vt:lpstr>
      <vt:lpstr>Modelo Red convolucional (Entrenamiento y resultados)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CAMILO GONZALEZ</dc:creator>
  <cp:lastModifiedBy>DANIEL ORTIZ</cp:lastModifiedBy>
  <cp:revision>9</cp:revision>
  <dcterms:created xsi:type="dcterms:W3CDTF">2021-10-17T16:58:42Z</dcterms:created>
  <dcterms:modified xsi:type="dcterms:W3CDTF">2022-03-06T23:54:17Z</dcterms:modified>
</cp:coreProperties>
</file>