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D354A-CDBF-51CB-4C3D-6DC55ED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D9147-FA5C-41E2-2B2B-1A2E2AE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2868-A21E-4D5A-9B16-26F23AC8EE8D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7C1C0-D7F6-5440-E58E-A7076AEC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DD197-893D-F479-7F19-FD461119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3DC5-BFC2-465A-A054-C74A41D0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C4EEBE-5DE1-3D9F-5667-0F146F2D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93B88-F6A7-4894-1F52-7C58E01E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8E7E3-615D-7E97-5AFD-DBA3C5B0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2868-A21E-4D5A-9B16-26F23AC8EE8D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71507-53CD-AF06-430F-8CBC72B1A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0FABA-BEF6-5543-4F5F-8BC00762D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3DC5-BFC2-465A-A054-C74A41D0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A90F86F-0A85-4F13-2AD2-FE585BF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9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章 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GUI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编程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2225E7-2D9D-D740-23C9-87D77F631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AEF256A-941D-3B6F-85BA-E7E785F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9.2.2  选择类组件应用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4ACB0-A28E-4A07-D5A2-F970364D96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A32D054-1498-8F53-22B0-20F09EB6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9.2.3  简单文本编辑器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2B1BC-D6BB-04E6-4FC6-8424B43CD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3577371-0FF3-6E30-EF44-E3E259D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9.2.4  简单画图程序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C0C5FC-5D67-3FDE-901E-5CA2610837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FA1D99D-553E-F9B1-6F3C-1B1B4301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9.2.5  电子时钟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74722-8E87-385E-9700-B7192DE79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2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B2D8162-035A-B1AD-33A1-67F6066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9.2.6  </a:t>
            </a:r>
            <a:r>
              <a:rPr lang="zh-CN" altLang="en-US" strike="noStrike" noProof="1"/>
              <a:t>简易计算器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2CC070-37C1-60C0-23E8-9E74DF7162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BA631D5-584A-55F7-5067-C31F1B23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9.2.7  </a:t>
            </a:r>
            <a:r>
              <a:rPr lang="zh-CN" altLang="en-US" strike="noStrike" noProof="1"/>
              <a:t>桌面放大镜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6B718A-FA83-FAD4-2CEB-C6DA903366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3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BDE36D4-AECA-0D53-4404-69CF00F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9.2.8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抽奖程序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040F1-8FD5-27F2-FE1A-A7AD808946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EC57D0A-C994-7A88-2609-C4C4341B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9.2.9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猜数游戏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E82974-5D96-F580-3339-B60CA05612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5DB82FB-0C57-4551-5D60-3334B19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9.2.10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图片查看器程序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CFF03-D6EA-CF3D-0AED-C2DC2C411D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0C3F078-364D-0F43-478A-A1EEE9D5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  tkinter</a:t>
            </a:r>
            <a:r>
              <a:rPr lang="zh-CN" altLang="en-US"/>
              <a:t>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7C16C-846F-F5BB-11D9-CD264D1CDD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36FE0B3-5558-6172-D2E4-D4375224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9.1.1  tkinter常用组件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B51138-70B1-4E9F-6CE9-91A3828B0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47F0E20-D16F-E879-9480-8F7330FD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83E38-B1D9-55EB-A4FE-91CEBD2DC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CD75349-7483-C97F-5314-1B5E78CE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94730-80AB-D150-A115-9E22D651D6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3AA5729-040B-ECB0-21ED-242A6B19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DE894B-6F3D-AE5C-5084-D07CC3E17A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43E6914-005E-8DA4-E5F9-81E83986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9.1.2  tkinter</a:t>
            </a:r>
            <a:r>
              <a:rPr lang="zh-CN" altLang="en-US">
                <a:sym typeface="+mn-ea"/>
              </a:rPr>
              <a:t>应用程序开发基本流程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0D35A9-BAEA-8FDB-3068-2751A04560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B56EB25-D9FA-3694-3F0E-7615FC64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9.1.2  tkinter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应用程序开发基本流程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A472C6-7A52-9575-A357-CFE6B416F9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1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AEF2960-6D5D-182F-2D1C-F0236278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9.2.1  用户登录界面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FAD57-B789-AA08-AF65-56C21D98E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5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全屏显示(16:9)</PresentationFormat>
  <Paragraphs>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第9章 GUI编程</vt:lpstr>
      <vt:lpstr>9.1  tkinter基础</vt:lpstr>
      <vt:lpstr>9.1.1  tkinter常用组件</vt:lpstr>
      <vt:lpstr>9.1.1  tkinter常用组件</vt:lpstr>
      <vt:lpstr>9.1.1  tkinter常用组件</vt:lpstr>
      <vt:lpstr>9.1.1  tkinter常用组件</vt:lpstr>
      <vt:lpstr>9.1.2  tkinter应用程序开发基本流程</vt:lpstr>
      <vt:lpstr>9.1.2  tkinter应用程序开发基本流程</vt:lpstr>
      <vt:lpstr>9.2.1  用户登录界面</vt:lpstr>
      <vt:lpstr>9.2.2  选择类组件应用</vt:lpstr>
      <vt:lpstr>9.2.3  简单文本编辑器</vt:lpstr>
      <vt:lpstr>9.2.4  简单画图程序</vt:lpstr>
      <vt:lpstr>9.2.5  电子时钟</vt:lpstr>
      <vt:lpstr>9.2.6  简易计算器</vt:lpstr>
      <vt:lpstr>9.2.7  桌面放大镜</vt:lpstr>
      <vt:lpstr>9.2.8  抽奖程序</vt:lpstr>
      <vt:lpstr>9.2.9  猜数游戏</vt:lpstr>
      <vt:lpstr>9.2.10  图片查看器程序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GUI编程</dc:title>
  <dc:creator>Administrator</dc:creator>
  <cp:lastModifiedBy>Administrator</cp:lastModifiedBy>
  <cp:revision>1</cp:revision>
  <dcterms:created xsi:type="dcterms:W3CDTF">2022-05-26T08:11:48Z</dcterms:created>
  <dcterms:modified xsi:type="dcterms:W3CDTF">2022-05-26T08:11:48Z</dcterms:modified>
</cp:coreProperties>
</file>