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18.xml"/>
  <Override ContentType="application/vnd.openxmlformats-officedocument.presentationml.slideLayout+xml" PartName="/ppt/slideLayouts/slideLayout30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29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315.xml"/>
  <Override ContentType="application/vnd.openxmlformats-officedocument.presentationml.slideLayout+xml" PartName="/ppt/slideLayouts/slideLayout137.xml"/>
  <Override ContentType="application/vnd.openxmlformats-officedocument.presentationml.slideLayout+xml" PartName="/ppt/slideLayouts/slideLayout323.xml"/>
  <Override ContentType="application/vnd.openxmlformats-officedocument.presentationml.slideLayout+xml" PartName="/ppt/slideLayouts/slideLayout226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358.xml"/>
  <Override ContentType="application/vnd.openxmlformats-officedocument.presentationml.slideLayout+xml" PartName="/ppt/slideLayouts/slideLayout269.xml"/>
  <Override ContentType="application/vnd.openxmlformats-officedocument.presentationml.slideLayout+xml" PartName="/ppt/slideLayouts/slideLayout285.xml"/>
  <Override ContentType="application/vnd.openxmlformats-officedocument.presentationml.slideLayout+xml" PartName="/ppt/slideLayouts/slideLayout110.xml"/>
  <Override ContentType="application/vnd.openxmlformats-officedocument.presentationml.slideLayout+xml" PartName="/ppt/slideLayouts/slideLayout153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250.xml"/>
  <Override ContentType="application/vnd.openxmlformats-officedocument.presentationml.slideLayout+xml" PartName="/ppt/slideLayouts/slideLayout145.xml"/>
  <Override ContentType="application/vnd.openxmlformats-officedocument.presentationml.slideLayout+xml" PartName="/ppt/slideLayouts/slideLayout277.xml"/>
  <Override ContentType="application/vnd.openxmlformats-officedocument.presentationml.slideLayout+xml" PartName="/ppt/slideLayouts/slideLayout196.xml"/>
  <Override ContentType="application/vnd.openxmlformats-officedocument.presentationml.slideLayout+xml" PartName="/ppt/slideLayouts/slideLayout234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331.xml"/>
  <Override ContentType="application/vnd.openxmlformats-officedocument.presentationml.slideLayout+xml" PartName="/ppt/slideLayouts/slideLayout188.xml"/>
  <Override ContentType="application/vnd.openxmlformats-officedocument.presentationml.slideLayout+xml" PartName="/ppt/slideLayouts/slideLayout242.xml"/>
  <Override ContentType="application/vnd.openxmlformats-officedocument.presentationml.slideLayout+xml" PartName="/ppt/slideLayouts/slideLayout165.xml"/>
  <Override ContentType="application/vnd.openxmlformats-officedocument.presentationml.slideLayout+xml" PartName="/ppt/slideLayouts/slideLayout343.xml"/>
  <Override ContentType="application/vnd.openxmlformats-officedocument.presentationml.slideLayout+xml" PartName="/ppt/slideLayouts/slideLayout262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89.xml"/>
  <Override ContentType="application/vnd.openxmlformats-officedocument.presentationml.slideLayout+xml" PartName="/ppt/slideLayouts/slideLayout300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293.xml"/>
  <Override ContentType="application/vnd.openxmlformats-officedocument.presentationml.slideLayout+xml" PartName="/ppt/slideLayouts/slideLayout122.xml"/>
  <Override ContentType="application/vnd.openxmlformats-officedocument.presentationml.slideLayout+xml" PartName="/ppt/slideLayouts/slideLayout33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319.xml"/>
  <Override ContentType="application/vnd.openxmlformats-officedocument.presentationml.slideLayout+xml" PartName="/ppt/slideLayouts/slideLayout117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8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311.xml"/>
  <Override ContentType="application/vnd.openxmlformats-officedocument.presentationml.slideLayout+xml" PartName="/ppt/slideLayouts/slideLayout257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14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150.xml"/>
  <Override ContentType="application/vnd.openxmlformats-officedocument.presentationml.slideLayout+xml" PartName="/ppt/slideLayouts/slideLayout193.xml"/>
  <Override ContentType="application/vnd.openxmlformats-officedocument.presentationml.slideLayout+xml" PartName="/ppt/slideLayouts/slideLayout185.xml"/>
  <Override ContentType="application/vnd.openxmlformats-officedocument.presentationml.slideLayout+xml" PartName="/ppt/slideLayouts/slideLayout133.xml"/>
  <Override ContentType="application/vnd.openxmlformats-officedocument.presentationml.slideLayout+xml" PartName="/ppt/slideLayouts/slideLayout17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14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238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28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351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57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1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347.xml"/>
  <Override ContentType="application/vnd.openxmlformats-officedocument.presentationml.slideLayout+xml" PartName="/ppt/slideLayouts/slideLayout304.xml"/>
  <Override ContentType="application/vnd.openxmlformats-officedocument.presentationml.slideLayout+xml" PartName="/ppt/slideLayouts/slideLayout161.xml"/>
  <Override ContentType="application/vnd.openxmlformats-officedocument.presentationml.slideLayout+xml" PartName="/ppt/slideLayouts/slideLayout334.xml"/>
  <Override ContentType="application/vnd.openxmlformats-officedocument.presentationml.slideLayout+xml" PartName="/ppt/slideLayouts/slideLayout172.xml"/>
  <Override ContentType="application/vnd.openxmlformats-officedocument.presentationml.slideLayout+xml" PartName="/ppt/slideLayouts/slideLayout266.xml"/>
  <Override ContentType="application/vnd.openxmlformats-officedocument.presentationml.slideLayout+xml" PartName="/ppt/slideLayouts/slideLayout206.xml"/>
  <Override ContentType="application/vnd.openxmlformats-officedocument.presentationml.slideLayout+xml" PartName="/ppt/slideLayouts/slideLayout223.xml"/>
  <Override ContentType="application/vnd.openxmlformats-officedocument.presentationml.slideLayout+xml" PartName="/ppt/slideLayouts/slideLayout142.xml"/>
  <Override ContentType="application/vnd.openxmlformats-officedocument.presentationml.slideLayout+xml" PartName="/ppt/slideLayouts/slideLayout249.xml"/>
  <Override ContentType="application/vnd.openxmlformats-officedocument.presentationml.slideLayout+xml" PartName="/ppt/slideLayouts/slideLayout12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168.xml"/>
  <Override ContentType="application/vnd.openxmlformats-officedocument.presentationml.slideLayout+xml" PartName="/ppt/slideLayouts/slideLayout210.xml"/>
  <Override ContentType="application/vnd.openxmlformats-officedocument.presentationml.slideLayout+xml" PartName="/ppt/slideLayouts/slideLayout270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253.xml"/>
  <Override ContentType="application/vnd.openxmlformats-officedocument.presentationml.slideLayout+xml" PartName="/ppt/slideLayouts/slideLayout296.xml"/>
  <Override ContentType="application/vnd.openxmlformats-officedocument.presentationml.slideLayout+xml" PartName="/ppt/slideLayouts/slideLayout189.xml"/>
  <Override ContentType="application/vnd.openxmlformats-officedocument.presentationml.slideLayout+xml" PartName="/ppt/slideLayouts/slideLayout278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146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235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21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17.xml"/>
  <Override ContentType="application/vnd.openxmlformats-officedocument.presentationml.slideLayout+xml" PartName="/ppt/slideLayouts/slideLayout308.xml"/>
  <Override ContentType="application/vnd.openxmlformats-officedocument.presentationml.slideLayout+xml" PartName="/ppt/slideLayouts/slideLayout314.xml"/>
  <Override ContentType="application/vnd.openxmlformats-officedocument.presentationml.slideLayout+xml" PartName="/ppt/slideLayouts/slideLayout128.xml"/>
  <Override ContentType="application/vnd.openxmlformats-officedocument.presentationml.slideLayout+xml" PartName="/ppt/slideLayouts/slideLayout357.xml"/>
  <Override ContentType="application/vnd.openxmlformats-officedocument.presentationml.slideLayout+xml" PartName="/ppt/slideLayouts/slideLayout22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80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6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51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68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294.xml"/>
  <Override ContentType="application/vnd.openxmlformats-officedocument.presentationml.slideLayout+xml" PartName="/ppt/slideLayouts/slideLayout152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339.xml"/>
  <Override ContentType="application/vnd.openxmlformats-officedocument.presentationml.slideLayout+xml" PartName="/ppt/slideLayouts/slideLayout318.xml"/>
  <Override ContentType="application/vnd.openxmlformats-officedocument.presentationml.slideLayout+xml" PartName="/ppt/slideLayouts/slideLayout118.xml"/>
  <Override ContentType="application/vnd.openxmlformats-officedocument.presentationml.slideLayout+xml" PartName="/ppt/slideLayouts/slideLayout195.xml"/>
  <Override ContentType="application/vnd.openxmlformats-officedocument.presentationml.slideLayout+xml" PartName="/ppt/slideLayouts/slideLayout288.xml"/>
  <Override ContentType="application/vnd.openxmlformats-officedocument.presentationml.slideLayout+xml" PartName="/ppt/slideLayouts/slideLayout245.xml"/>
  <Override ContentType="application/vnd.openxmlformats-officedocument.presentationml.slideLayout+xml" PartName="/ppt/slideLayouts/slideLayout330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202.xml"/>
  <Override ContentType="application/vnd.openxmlformats-officedocument.presentationml.slideLayout+xml" PartName="/ppt/slideLayouts/slideLayout177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34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231.xml"/>
  <Override ContentType="application/vnd.openxmlformats-officedocument.presentationml.slideLayout+xml" PartName="/ppt/slideLayouts/slideLayout274.xml"/>
  <Override ContentType="application/vnd.openxmlformats-officedocument.presentationml.slideLayout+xml" PartName="/ppt/slideLayouts/slideLayout342.xml"/>
  <Override ContentType="application/vnd.openxmlformats-officedocument.presentationml.slideLayout+xml" PartName="/ppt/slideLayouts/slideLayout324.xml"/>
  <Override ContentType="application/vnd.openxmlformats-officedocument.presentationml.slideLayout+xml" PartName="/ppt/slideLayouts/slideLayout273.xml"/>
  <Override ContentType="application/vnd.openxmlformats-officedocument.presentationml.slideLayout+xml" PartName="/ppt/slideLayouts/slideLayout184.xml"/>
  <Override ContentType="application/vnd.openxmlformats-officedocument.presentationml.slideLayout+xml" PartName="/ppt/slideLayouts/slideLayout230.xml"/>
  <Override ContentType="application/vnd.openxmlformats-officedocument.presentationml.slideLayout+xml" PartName="/ppt/slideLayouts/slideLayout141.xml"/>
  <Override ContentType="application/vnd.openxmlformats-officedocument.presentationml.slideLayout+xml" PartName="/ppt/slideLayouts/slideLayout329.xml"/>
  <Override ContentType="application/vnd.openxmlformats-officedocument.presentationml.slideLayout+xml" PartName="/ppt/slideLayouts/slideLayout23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7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299.xml"/>
  <Override ContentType="application/vnd.openxmlformats-officedocument.presentationml.slideLayout+xml" PartName="/ppt/slideLayouts/slideLayout256.xml"/>
  <Override ContentType="application/vnd.openxmlformats-officedocument.presentationml.slideLayout+xml" PartName="/ppt/slideLayouts/slideLayout124.xml"/>
  <Override ContentType="application/vnd.openxmlformats-officedocument.presentationml.slideLayout+xml" PartName="/ppt/slideLayouts/slideLayout21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220.xml"/>
  <Override ContentType="application/vnd.openxmlformats-officedocument.presentationml.slideLayout+xml" PartName="/ppt/slideLayouts/slideLayout263.xml"/>
  <Override ContentType="application/vnd.openxmlformats-officedocument.presentationml.slideLayout+xml" PartName="/ppt/slideLayouts/slideLayout35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35.xml"/>
  <Override ContentType="application/vnd.openxmlformats-officedocument.presentationml.slideLayout+xml" PartName="/ppt/slideLayouts/slideLayout203.xml"/>
  <Override ContentType="application/vnd.openxmlformats-officedocument.presentationml.slideLayout+xml" PartName="/ppt/slideLayouts/slideLayout246.xml"/>
  <Override ContentType="application/vnd.openxmlformats-officedocument.presentationml.slideLayout+xml" PartName="/ppt/slideLayouts/slideLayout290.xml"/>
  <Override ContentType="application/vnd.openxmlformats-officedocument.presentationml.slideLayout+xml" PartName="/ppt/slideLayouts/slideLayout229.xml"/>
  <Override ContentType="application/vnd.openxmlformats-officedocument.presentationml.slideLayout+xml" PartName="/ppt/slideLayouts/slideLayout190.xml"/>
  <Override ContentType="application/vnd.openxmlformats-officedocument.presentationml.slideLayout+xml" PartName="/ppt/slideLayouts/slideLayout224.xml"/>
  <Override ContentType="application/vnd.openxmlformats-officedocument.presentationml.slideLayout+xml" PartName="/ppt/slideLayouts/slideLayout267.xml"/>
  <Override ContentType="application/vnd.openxmlformats-officedocument.presentationml.slideLayout+xml" PartName="/ppt/slideLayouts/slideLayout284.xml"/>
  <Override ContentType="application/vnd.openxmlformats-officedocument.presentationml.slideLayout+xml" PartName="/ppt/slideLayouts/slideLayout207.xml"/>
  <Override ContentType="application/vnd.openxmlformats-officedocument.presentationml.slideLayout+xml" PartName="/ppt/slideLayouts/slideLayout130.xml"/>
  <Override ContentType="application/vnd.openxmlformats-officedocument.presentationml.slideLayout+xml" PartName="/ppt/slideLayouts/slideLayout113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241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139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303.xml"/>
  <Override ContentType="application/vnd.openxmlformats-officedocument.presentationml.slideLayout+xml" PartName="/ppt/slideLayouts/slideLayout156.xml"/>
  <Override ContentType="application/vnd.openxmlformats-officedocument.presentationml.slideLayout+xml" PartName="/ppt/slideLayouts/slideLayout199.xml"/>
  <Override ContentType="application/vnd.openxmlformats-officedocument.presentationml.slideLayout+xml" PartName="/ppt/slideLayouts/slideLayout173.xml"/>
  <Override ContentType="application/vnd.openxmlformats-officedocument.presentationml.slideLayout+xml" PartName="/ppt/slideLayouts/slideLayout346.xml"/>
  <Override ContentType="application/vnd.openxmlformats-officedocument.presentationml.slideLayout+xml" PartName="/ppt/slideLayouts/slideLayout320.xml"/>
  <Override ContentType="application/vnd.openxmlformats-officedocument.presentationml.slideLayout+xml" PartName="/ppt/slideLayouts/slideLayout171.xml"/>
  <Override ContentType="application/vnd.openxmlformats-officedocument.presentationml.slideLayout+xml" PartName="/ppt/slideLayouts/slideLayout260.xml"/>
  <Override ContentType="application/vnd.openxmlformats-officedocument.presentationml.slideLayout+xml" PartName="/ppt/slideLayouts/slideLayout198.xml"/>
  <Override ContentType="application/vnd.openxmlformats-officedocument.presentationml.slideLayout+xml" PartName="/ppt/slideLayouts/slideLayout252.xml"/>
  <Override ContentType="application/vnd.openxmlformats-officedocument.presentationml.slideLayout+xml" PartName="/ppt/slideLayouts/slideLayout120.xml"/>
  <Override ContentType="application/vnd.openxmlformats-officedocument.presentationml.slideLayout+xml" PartName="/ppt/slideLayouts/slideLayout163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95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19.xml"/>
  <Override ContentType="application/vnd.openxmlformats-officedocument.presentationml.slideLayout+xml" PartName="/ppt/slideLayouts/slideLayout305.xml"/>
  <Override ContentType="application/vnd.openxmlformats-officedocument.presentationml.slideLayout+xml" PartName="/ppt/slideLayouts/slideLayout348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216.xml"/>
  <Override ContentType="application/vnd.openxmlformats-officedocument.presentationml.slideLayout+xml" PartName="/ppt/slideLayouts/slideLayout309.xml"/>
  <Override ContentType="application/vnd.openxmlformats-officedocument.presentationml.slideLayout+xml" PartName="/ppt/slideLayouts/slideLayout356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59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232.xml"/>
  <Override ContentType="application/vnd.openxmlformats-officedocument.presentationml.slideLayout+xml" PartName="/ppt/slideLayouts/slideLayout313.xml"/>
  <Override ContentType="application/vnd.openxmlformats-officedocument.presentationml.slideLayout+xml" PartName="/ppt/slideLayouts/slideLayout275.xml"/>
  <Override ContentType="application/vnd.openxmlformats-officedocument.presentationml.slideLayout+xml" PartName="/ppt/slideLayouts/slideLayout208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178.xml"/>
  <Override ContentType="application/vnd.openxmlformats-officedocument.presentationml.slideLayout+xml" PartName="/ppt/slideLayouts/slideLayout228.xml"/>
  <Override ContentType="application/vnd.openxmlformats-officedocument.presentationml.slideLayout+xml" PartName="/ppt/slideLayouts/slideLayout135.xml"/>
  <Override ContentType="application/vnd.openxmlformats-officedocument.presentationml.slideLayout+xml" PartName="/ppt/slideLayouts/slideLayout280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47.xml"/>
  <Override ContentType="application/vnd.openxmlformats-officedocument.presentationml.slideLayout+xml" PartName="/ppt/slideLayouts/slideLayout291.xml"/>
  <Override ContentType="application/vnd.openxmlformats-officedocument.presentationml.slideLayout+xml" PartName="/ppt/slideLayouts/slideLayout325.xml"/>
  <Override ContentType="application/vnd.openxmlformats-officedocument.presentationml.slideLayout+xml" PartName="/ppt/slideLayouts/slideLayout194.xml"/>
  <Override ContentType="application/vnd.openxmlformats-officedocument.presentationml.slideLayout+xml" PartName="/ppt/slideLayouts/slideLayout287.xml"/>
  <Override ContentType="application/vnd.openxmlformats-officedocument.presentationml.slideLayout+xml" PartName="/ppt/slideLayouts/slideLayout341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151.xml"/>
  <Override ContentType="application/vnd.openxmlformats-officedocument.presentationml.slideLayout+xml" PartName="/ppt/slideLayouts/slideLayout244.xml"/>
  <Override ContentType="application/vnd.openxmlformats-officedocument.presentationml.slideLayout+xml" PartName="/ppt/slideLayouts/slideLayout201.xml"/>
  <Override ContentType="application/vnd.openxmlformats-officedocument.presentationml.slideLayout+xml" PartName="/ppt/slideLayouts/slideLayout302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59.xml"/>
  <Override ContentType="application/vnd.openxmlformats-officedocument.presentationml.slideLayout+xml" PartName="/ppt/slideLayouts/slideLayout345.xml"/>
  <Override ContentType="application/vnd.openxmlformats-officedocument.presentationml.slideLayout+xml" PartName="/ppt/slideLayouts/slideLayout328.xml"/>
  <Override ContentType="application/vnd.openxmlformats-officedocument.presentationml.slideLayout+xml" PartName="/ppt/slideLayouts/slideLayout353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116.xml"/>
  <Override ContentType="application/vnd.openxmlformats-officedocument.presentationml.slideLayout+xml" PartName="/ppt/slideLayouts/slideLayout221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310.xml"/>
  <Override ContentType="application/vnd.openxmlformats-officedocument.presentationml.slideLayout+xml" PartName="/ppt/slideLayouts/slideLayout204.xml"/>
  <Override ContentType="application/vnd.openxmlformats-officedocument.presentationml.slideLayout+xml" PartName="/ppt/slideLayouts/slideLayout336.xml"/>
  <Override ContentType="application/vnd.openxmlformats-officedocument.presentationml.slideLayout+xml" PartName="/ppt/slideLayouts/slideLayout212.xml"/>
  <Override ContentType="application/vnd.openxmlformats-officedocument.presentationml.slideLayout+xml" PartName="/ppt/slideLayouts/slideLayout183.xml"/>
  <Override ContentType="application/vnd.openxmlformats-officedocument.presentationml.slideLayout+xml" PartName="/ppt/slideLayouts/slideLayout298.xml"/>
  <Override ContentType="application/vnd.openxmlformats-officedocument.presentationml.slideLayout+xml" PartName="/ppt/slideLayouts/slideLayout166.xml"/>
  <Override ContentType="application/vnd.openxmlformats-officedocument.presentationml.slideLayout+xml" PartName="/ppt/slideLayouts/slideLayout247.xml"/>
  <Override ContentType="application/vnd.openxmlformats-officedocument.presentationml.slideLayout+xml" PartName="/ppt/slideLayouts/slideLayout272.xml"/>
  <Override ContentType="application/vnd.openxmlformats-officedocument.presentationml.slideLayout+xml" PartName="/ppt/slideLayouts/slideLayout140.xml"/>
  <Override ContentType="application/vnd.openxmlformats-officedocument.presentationml.slideLayout+xml" PartName="/ppt/slideLayouts/slideLayout26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12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255.xml"/>
  <Override ContentType="application/vnd.openxmlformats-officedocument.presentationml.slideLayout+xml" PartName="/ppt/slideLayouts/slideLayout127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74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144.xml"/>
  <Override ContentType="application/vnd.openxmlformats-officedocument.presentationml.slideLayout+xml" PartName="/ppt/slideLayouts/slideLayout317.xml"/>
  <Override ContentType="application/vnd.openxmlformats-officedocument.presentationml.slideLayout+xml" PartName="/ppt/slideLayouts/slideLayout131.xml"/>
  <Override ContentType="application/vnd.openxmlformats-officedocument.presentationml.slideLayout+xml" PartName="/ppt/slideLayouts/slideLayout187.xml"/>
  <Override ContentType="application/vnd.openxmlformats-officedocument.presentationml.slideLayout+xml" PartName="/ppt/slideLayouts/slideLayout321.xml"/>
  <Override ContentType="application/vnd.openxmlformats-officedocument.presentationml.slideLayout+xml" PartName="/ppt/slideLayouts/slideLayout236.xml"/>
  <Override ContentType="application/vnd.openxmlformats-officedocument.presentationml.slideLayout+xml" PartName="/ppt/slideLayouts/slideLayout191.xml"/>
  <Override ContentType="application/vnd.openxmlformats-officedocument.presentationml.slideLayout+xml" PartName="/ppt/slideLayouts/slideLayout279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155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24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83.xml"/>
  <Override ContentType="application/vnd.openxmlformats-officedocument.presentationml.slideLayout+xml" PartName="/ppt/slideLayouts/slideLayout112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138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200.xml"/>
  <Override ContentType="application/vnd.openxmlformats-officedocument.presentationml.slideLayout+xml" PartName="/ppt/slideLayouts/slideLayout243.xml"/>
  <Override ContentType="application/vnd.openxmlformats-officedocument.presentationml.slideLayout+xml" PartName="/ppt/slideLayouts/slideLayout332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111.xml"/>
  <Override ContentType="application/vnd.openxmlformats-officedocument.presentationml.slideLayout+xml" PartName="/ppt/slideLayouts/slideLayout286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54.xml"/>
  <Override ContentType="application/vnd.openxmlformats-officedocument.presentationml.slideLayout+xml" PartName="/ppt/slideLayouts/slideLayout197.xml"/>
  <Override ContentType="application/vnd.openxmlformats-officedocument.presentationml.slideLayout+xml" PartName="/ppt/slideLayouts/slideLayout340.xml"/>
  <Override ContentType="application/vnd.openxmlformats-officedocument.presentationml.slideLayout+xml" PartName="/ppt/slideLayouts/slideLayout306.xml"/>
  <Override ContentType="application/vnd.openxmlformats-officedocument.presentationml.slideLayout+xml" PartName="/ppt/slideLayouts/slideLayout349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170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233.xml"/>
  <Override ContentType="application/vnd.openxmlformats-officedocument.presentationml.slideLayout+xml" PartName="/ppt/slideLayouts/slideLayout179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322.xml"/>
  <Override ContentType="application/vnd.openxmlformats-officedocument.presentationml.slideLayout+xml" PartName="/ppt/slideLayouts/slideLayout136.xml"/>
  <Override ContentType="application/vnd.openxmlformats-officedocument.presentationml.slideLayout+xml" PartName="/ppt/slideLayouts/slideLayout326.xml"/>
  <Override ContentType="application/vnd.openxmlformats-officedocument.presentationml.slideLayout+xml" PartName="/ppt/slideLayouts/slideLayout292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182.xml"/>
  <Override ContentType="application/vnd.openxmlformats-officedocument.presentationml.slideLayout+xml" PartName="/ppt/slideLayouts/slideLayout215.xml"/>
  <Override ContentType="application/vnd.openxmlformats-officedocument.presentationml.slideLayout+xml" PartName="/ppt/slideLayouts/slideLayout276.xml"/>
  <Override ContentType="application/vnd.openxmlformats-officedocument.presentationml.slideLayout+xml" PartName="/ppt/slideLayouts/slideLayout258.xml"/>
  <Override ContentType="application/vnd.openxmlformats-officedocument.presentationml.slideLayout+xml" PartName="/ppt/slideLayouts/slideLayout148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360.xml"/>
  <Override ContentType="application/vnd.openxmlformats-officedocument.presentationml.slideLayout+xml" PartName="/ppt/slideLayouts/slideLayout261.xml"/>
  <Override ContentType="application/vnd.openxmlformats-officedocument.presentationml.slideLayout+xml" PartName="/ppt/slideLayouts/slideLayout16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355.xml"/>
  <Override ContentType="application/vnd.openxmlformats-officedocument.presentationml.slideLayout+xml" PartName="/ppt/slideLayouts/slideLayout312.xml"/>
  <Override ContentType="application/vnd.openxmlformats-officedocument.presentationml.slideLayout+xml" PartName="/ppt/slideLayouts/slideLayout209.xml"/>
  <Override ContentType="application/vnd.openxmlformats-officedocument.presentationml.slideLayout+xml" PartName="/ppt/slideLayouts/slideLayout227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121.xml"/>
  <Override ContentType="application/vnd.openxmlformats-officedocument.presentationml.slideLayout+xml" PartName="/ppt/slideLayouts/slideLayout337.xml"/>
  <Override ContentType="application/vnd.openxmlformats-officedocument.presentationml.slideLayout+xml" PartName="/ppt/slideLayouts/slideLayout248.xml"/>
  <Override ContentType="application/vnd.openxmlformats-officedocument.presentationml.slideLayout+xml" PartName="/ppt/slideLayouts/slideLayout205.xml"/>
  <Override ContentType="application/vnd.openxmlformats-officedocument.presentationml.slideLayout+xml" PartName="/ppt/slideLayouts/slideLayout222.xml"/>
  <Override ContentType="application/vnd.openxmlformats-officedocument.presentationml.slideLayout+xml" PartName="/ppt/slideLayouts/slideLayout354.xml"/>
  <Override ContentType="application/vnd.openxmlformats-officedocument.presentationml.slideLayout+xml" PartName="/ppt/slideLayouts/slideLayout282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265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109.xml"/>
  <Override ContentType="application/vnd.openxmlformats-officedocument.presentationml.slideLayout+xml" PartName="/ppt/slideLayouts/slideLayout158.xml"/>
  <Override ContentType="application/vnd.openxmlformats-officedocument.presentationml.slideLayout+xml" PartName="/ppt/slideLayouts/slideLayout344.xml"/>
  <Override ContentType="application/vnd.openxmlformats-officedocument.presentationml.slideLayout+xml" PartName="/ppt/slideLayouts/slideLayout327.xml"/>
  <Override ContentType="application/vnd.openxmlformats-officedocument.presentationml.slideLayout+xml" PartName="/ppt/slideLayouts/slideLayout115.xml"/>
  <Override ContentType="application/vnd.openxmlformats-officedocument.presentationml.slideLayout+xml" PartName="/ppt/slideLayouts/slideLayout301.xml"/>
  <Override ContentType="application/vnd.openxmlformats-officedocument.presentationml.slideLayout+xml" PartName="/ppt/slideLayouts/slideLayout192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32.xml"/>
  <Override ContentType="application/vnd.openxmlformats-officedocument.presentationml.slideLayout+xml" PartName="/ppt/slideLayouts/slideLayout175.xml"/>
  <Override ContentType="application/vnd.openxmlformats-officedocument.presentationml.slideLayout+xml" PartName="/ppt/slideLayouts/slideLayout297.xml"/>
  <Override ContentType="application/vnd.openxmlformats-officedocument.presentationml.slideLayout+xml" PartName="/ppt/slideLayouts/slideLayout211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237.xml"/>
  <Override ContentType="application/vnd.openxmlformats-officedocument.presentationml.slideLayout+xml" PartName="/ppt/slideLayouts/slideLayout143.xml"/>
  <Override ContentType="application/vnd.openxmlformats-officedocument.presentationml.slideLayout+xml" PartName="/ppt/slideLayouts/slideLayout271.xml"/>
  <Override ContentType="application/vnd.openxmlformats-officedocument.presentationml.slideLayout+xml" PartName="/ppt/slideLayouts/slideLayout126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254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350.xml"/>
  <Override ContentType="application/vnd.openxmlformats-officedocument.presentationml.slideLayout+xml" PartName="/ppt/slideLayouts/slideLayout169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316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86.xml"/>
  <Override ContentType="application/vnd.openxmlformats-officedocument.presentationml.slideLayout+xml" PartName="/ppt/slideLayouts/slideLayout359.xml"/>
  <Override ContentType="application/vnd.openxmlformats-officedocument.presentationml.slideLayout+xml" PartName="/ppt/slideLayouts/slideLayout160.xml"/>
  <Override ContentType="application/vnd.openxmlformats-officedocument.presentationml.slideLayout+xml" PartName="/ppt/slideLayouts/slideLayout333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4008" r:id="rId4"/>
    <p:sldMasterId id="2147484009" r:id="rId5"/>
    <p:sldMasterId id="2147484010" r:id="rId6"/>
    <p:sldMasterId id="2147484011" r:id="rId7"/>
    <p:sldMasterId id="2147484012" r:id="rId8"/>
    <p:sldMasterId id="2147484013" r:id="rId9"/>
    <p:sldMasterId id="2147484014" r:id="rId10"/>
  </p:sldMasterIdLst>
  <p:notesMasterIdLst>
    <p:notesMasterId r:id="rId11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</p:sldIdLst>
  <p:sldSz cy="5143500" cx="9144000"/>
  <p:notesSz cx="6858000" cy="9144000"/>
  <p:embeddedFontLst>
    <p:embeddedFont>
      <p:font typeface="Julius Sans One"/>
      <p:regular r:id="rId19"/>
    </p:embeddedFont>
    <p:embeddedFont>
      <p:font typeface="Didact Gothic"/>
      <p:regular r:id="rId20"/>
    </p:embeddedFont>
    <p:embeddedFont>
      <p:font typeface="Questrial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6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20" Type="http://schemas.openxmlformats.org/officeDocument/2006/relationships/font" Target="fonts/DidactGothic-regular.fntdata"/><Relationship Id="rId21" Type="http://schemas.openxmlformats.org/officeDocument/2006/relationships/font" Target="fonts/Questrial-regular.fntdata"/><Relationship Id="rId11" Type="http://schemas.openxmlformats.org/officeDocument/2006/relationships/notesMaster" Target="notesMasters/notesMaster1.xml"/><Relationship Id="rId10" Type="http://schemas.openxmlformats.org/officeDocument/2006/relationships/slideMaster" Target="slideMasters/slideMaster7.xml"/><Relationship Id="rId13" Type="http://schemas.openxmlformats.org/officeDocument/2006/relationships/slide" Target="slides/slide2.xml"/><Relationship Id="rId12" Type="http://schemas.openxmlformats.org/officeDocument/2006/relationships/slide" Target="slides/slide1.xml"/><Relationship Id="rId15" Type="http://schemas.openxmlformats.org/officeDocument/2006/relationships/slide" Target="slides/slide4.xml"/><Relationship Id="rId14" Type="http://schemas.openxmlformats.org/officeDocument/2006/relationships/slide" Target="slides/slide3.xml"/><Relationship Id="rId17" Type="http://schemas.openxmlformats.org/officeDocument/2006/relationships/slide" Target="slides/slide6.xml"/><Relationship Id="rId16" Type="http://schemas.openxmlformats.org/officeDocument/2006/relationships/slide" Target="slides/slide5.xml"/><Relationship Id="rId19" Type="http://schemas.openxmlformats.org/officeDocument/2006/relationships/font" Target="fonts/JuliusSansOne-regular.fntdata"/><Relationship Id="rId18" Type="http://schemas.openxmlformats.org/officeDocument/2006/relationships/slide" Target="slides/slide7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6" name="Shape 2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7" name="Google Shape;2707;g1e52c24c83b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8" name="Google Shape;2708;g1e52c24c83b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3" name="Shape 2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4" name="Google Shape;2714;g1e52c24c83b_0_18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5" name="Google Shape;2715;g1e52c24c83b_0_1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1" name="Shape 2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2" name="Google Shape;2722;g1e52c24c83b_1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3" name="Google Shape;2723;g1e52c24c83b_1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7" name="Shape 2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8" name="Google Shape;2728;g1e52c24c83b_1_1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9" name="Google Shape;2729;g1e52c24c83b_1_1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3" name="Shape 2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Google Shape;2734;g1e52c24c83b_0_3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5" name="Google Shape;2735;g1e52c24c83b_0_3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0" name="Shape 2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1" name="Google Shape;2741;g1e52c24c83b_0_40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2" name="Google Shape;2742;g1e52c24c83b_0_40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7" name="Shape 2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8" name="Google Shape;2748;g1e52c24c83b_1_17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9" name="Google Shape;2749;g1e52c24c83b_1_1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1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1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2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3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_1_3_1">
    <p:bg>
      <p:bgPr>
        <a:solidFill>
          <a:schemeClr val="accent5"/>
        </a:solidFill>
      </p:bgPr>
    </p:bg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103"/>
          <p:cNvSpPr txBox="1"/>
          <p:nvPr>
            <p:ph type="title"/>
          </p:nvPr>
        </p:nvSpPr>
        <p:spPr>
          <a:xfrm>
            <a:off x="2056190" y="2074300"/>
            <a:ext cx="2227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1" name="Google Shape;711;p103"/>
          <p:cNvSpPr txBox="1"/>
          <p:nvPr>
            <p:ph idx="1" type="subTitle"/>
          </p:nvPr>
        </p:nvSpPr>
        <p:spPr>
          <a:xfrm>
            <a:off x="2056192" y="2332425"/>
            <a:ext cx="2227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12" name="Google Shape;712;p103"/>
          <p:cNvSpPr txBox="1"/>
          <p:nvPr>
            <p:ph idx="2" type="title"/>
          </p:nvPr>
        </p:nvSpPr>
        <p:spPr>
          <a:xfrm>
            <a:off x="2056190" y="3402924"/>
            <a:ext cx="2227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3" name="Google Shape;713;p103"/>
          <p:cNvSpPr txBox="1"/>
          <p:nvPr>
            <p:ph idx="3" type="subTitle"/>
          </p:nvPr>
        </p:nvSpPr>
        <p:spPr>
          <a:xfrm>
            <a:off x="2056192" y="3661050"/>
            <a:ext cx="2227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14" name="Google Shape;714;p103"/>
          <p:cNvSpPr txBox="1"/>
          <p:nvPr>
            <p:ph idx="4" type="title"/>
          </p:nvPr>
        </p:nvSpPr>
        <p:spPr>
          <a:xfrm>
            <a:off x="5444664" y="2074300"/>
            <a:ext cx="2227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5" name="Google Shape;715;p103"/>
          <p:cNvSpPr txBox="1"/>
          <p:nvPr>
            <p:ph idx="5" type="subTitle"/>
          </p:nvPr>
        </p:nvSpPr>
        <p:spPr>
          <a:xfrm>
            <a:off x="5444664" y="2332425"/>
            <a:ext cx="2227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16" name="Google Shape;716;p103"/>
          <p:cNvSpPr txBox="1"/>
          <p:nvPr>
            <p:ph idx="6" type="title"/>
          </p:nvPr>
        </p:nvSpPr>
        <p:spPr>
          <a:xfrm>
            <a:off x="5444664" y="3402925"/>
            <a:ext cx="2227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7" name="Google Shape;717;p103"/>
          <p:cNvSpPr txBox="1"/>
          <p:nvPr>
            <p:ph idx="7" type="subTitle"/>
          </p:nvPr>
        </p:nvSpPr>
        <p:spPr>
          <a:xfrm>
            <a:off x="5444664" y="3661050"/>
            <a:ext cx="2227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18" name="Google Shape;718;p103"/>
          <p:cNvSpPr/>
          <p:nvPr/>
        </p:nvSpPr>
        <p:spPr>
          <a:xfrm>
            <a:off x="-1462325" y="23868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19" name="Google Shape;719;p103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20" name="Google Shape;720;p103"/>
          <p:cNvSpPr/>
          <p:nvPr/>
        </p:nvSpPr>
        <p:spPr>
          <a:xfrm rot="10800000">
            <a:off x="613277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21" name="Google Shape;721;p103"/>
          <p:cNvSpPr txBox="1"/>
          <p:nvPr>
            <p:ph idx="8" type="title"/>
          </p:nvPr>
        </p:nvSpPr>
        <p:spPr>
          <a:xfrm>
            <a:off x="716550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1_1_3_1_1">
    <p:bg>
      <p:bgPr>
        <a:solidFill>
          <a:srgbClr val="191919">
            <a:alpha val="0"/>
          </a:srgbClr>
        </a:solidFill>
      </p:bgPr>
    </p:bg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104"/>
          <p:cNvSpPr txBox="1"/>
          <p:nvPr>
            <p:ph type="title"/>
          </p:nvPr>
        </p:nvSpPr>
        <p:spPr>
          <a:xfrm>
            <a:off x="713225" y="3349725"/>
            <a:ext cx="1846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4" name="Google Shape;724;p104"/>
          <p:cNvSpPr txBox="1"/>
          <p:nvPr>
            <p:ph idx="1" type="subTitle"/>
          </p:nvPr>
        </p:nvSpPr>
        <p:spPr>
          <a:xfrm>
            <a:off x="713225" y="3607847"/>
            <a:ext cx="1846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25" name="Google Shape;725;p104"/>
          <p:cNvSpPr/>
          <p:nvPr/>
        </p:nvSpPr>
        <p:spPr>
          <a:xfrm flipH="1">
            <a:off x="7004125" y="252972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26" name="Google Shape;726;p104"/>
          <p:cNvSpPr/>
          <p:nvPr/>
        </p:nvSpPr>
        <p:spPr>
          <a:xfrm flipH="1">
            <a:off x="7194625" y="265355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27" name="Google Shape;727;p104"/>
          <p:cNvSpPr/>
          <p:nvPr/>
        </p:nvSpPr>
        <p:spPr>
          <a:xfrm flipH="1" rot="10800000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28" name="Google Shape;728;p104"/>
          <p:cNvSpPr/>
          <p:nvPr/>
        </p:nvSpPr>
        <p:spPr>
          <a:xfrm flipH="1" rot="10800000">
            <a:off x="-168140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29" name="Google Shape;729;p104"/>
          <p:cNvSpPr txBox="1"/>
          <p:nvPr>
            <p:ph idx="2" type="title"/>
          </p:nvPr>
        </p:nvSpPr>
        <p:spPr>
          <a:xfrm>
            <a:off x="2670358" y="3349725"/>
            <a:ext cx="1846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0" name="Google Shape;730;p104"/>
          <p:cNvSpPr txBox="1"/>
          <p:nvPr>
            <p:ph idx="3" type="subTitle"/>
          </p:nvPr>
        </p:nvSpPr>
        <p:spPr>
          <a:xfrm>
            <a:off x="2670358" y="3607847"/>
            <a:ext cx="1846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31" name="Google Shape;731;p104"/>
          <p:cNvSpPr txBox="1"/>
          <p:nvPr>
            <p:ph idx="4" type="title"/>
          </p:nvPr>
        </p:nvSpPr>
        <p:spPr>
          <a:xfrm>
            <a:off x="4627491" y="3349725"/>
            <a:ext cx="1846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2" name="Google Shape;732;p104"/>
          <p:cNvSpPr txBox="1"/>
          <p:nvPr>
            <p:ph idx="5" type="subTitle"/>
          </p:nvPr>
        </p:nvSpPr>
        <p:spPr>
          <a:xfrm>
            <a:off x="4627491" y="3607847"/>
            <a:ext cx="1846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33" name="Google Shape;733;p104"/>
          <p:cNvSpPr txBox="1"/>
          <p:nvPr>
            <p:ph idx="6" type="title"/>
          </p:nvPr>
        </p:nvSpPr>
        <p:spPr>
          <a:xfrm>
            <a:off x="6584624" y="3349725"/>
            <a:ext cx="1846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4" name="Google Shape;734;p104"/>
          <p:cNvSpPr txBox="1"/>
          <p:nvPr>
            <p:ph idx="7" type="subTitle"/>
          </p:nvPr>
        </p:nvSpPr>
        <p:spPr>
          <a:xfrm>
            <a:off x="6584624" y="3607847"/>
            <a:ext cx="1846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35" name="Google Shape;735;p104"/>
          <p:cNvSpPr txBox="1"/>
          <p:nvPr>
            <p:ph idx="8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6">
    <p:bg>
      <p:bgPr>
        <a:solidFill>
          <a:schemeClr val="accent5"/>
        </a:solidFill>
      </p:bgPr>
    </p:bg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105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8" name="Google Shape;738;p105"/>
          <p:cNvSpPr txBox="1"/>
          <p:nvPr>
            <p:ph idx="1" type="subTitle"/>
          </p:nvPr>
        </p:nvSpPr>
        <p:spPr>
          <a:xfrm>
            <a:off x="1742675" y="3508850"/>
            <a:ext cx="2379600" cy="6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39" name="Google Shape;739;p105"/>
          <p:cNvSpPr txBox="1"/>
          <p:nvPr>
            <p:ph idx="2" type="subTitle"/>
          </p:nvPr>
        </p:nvSpPr>
        <p:spPr>
          <a:xfrm>
            <a:off x="5021770" y="3508850"/>
            <a:ext cx="2379600" cy="6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40" name="Google Shape;740;p105"/>
          <p:cNvSpPr txBox="1"/>
          <p:nvPr>
            <p:ph idx="3" type="title"/>
          </p:nvPr>
        </p:nvSpPr>
        <p:spPr>
          <a:xfrm>
            <a:off x="1865338" y="3248250"/>
            <a:ext cx="21342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1" name="Google Shape;741;p105"/>
          <p:cNvSpPr txBox="1"/>
          <p:nvPr>
            <p:ph idx="4" type="title"/>
          </p:nvPr>
        </p:nvSpPr>
        <p:spPr>
          <a:xfrm>
            <a:off x="5144462" y="3248250"/>
            <a:ext cx="21342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2" name="Google Shape;742;p105"/>
          <p:cNvSpPr/>
          <p:nvPr/>
        </p:nvSpPr>
        <p:spPr>
          <a:xfrm flipH="1" rot="10800000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105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26_1">
    <p:bg>
      <p:bgPr>
        <a:solidFill>
          <a:schemeClr val="dk1"/>
        </a:solidFill>
      </p:bgPr>
    </p:bg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106"/>
          <p:cNvSpPr/>
          <p:nvPr/>
        </p:nvSpPr>
        <p:spPr>
          <a:xfrm>
            <a:off x="2419275" y="712798"/>
            <a:ext cx="8680800" cy="45069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106"/>
          <p:cNvSpPr/>
          <p:nvPr/>
        </p:nvSpPr>
        <p:spPr>
          <a:xfrm rot="10800000">
            <a:off x="-1956075" y="-76202"/>
            <a:ext cx="8680800" cy="45069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106"/>
          <p:cNvSpPr txBox="1"/>
          <p:nvPr>
            <p:ph idx="1" type="subTitle"/>
          </p:nvPr>
        </p:nvSpPr>
        <p:spPr>
          <a:xfrm>
            <a:off x="837600" y="1363909"/>
            <a:ext cx="31008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48" name="Google Shape;748;p106"/>
          <p:cNvSpPr txBox="1"/>
          <p:nvPr>
            <p:ph idx="2" type="subTitle"/>
          </p:nvPr>
        </p:nvSpPr>
        <p:spPr>
          <a:xfrm>
            <a:off x="5204373" y="3528545"/>
            <a:ext cx="31008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749" name="Google Shape;749;p106"/>
          <p:cNvCxnSpPr/>
          <p:nvPr/>
        </p:nvCxnSpPr>
        <p:spPr>
          <a:xfrm>
            <a:off x="-1375750" y="2424873"/>
            <a:ext cx="3079500" cy="31773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0" name="Google Shape;750;p106"/>
          <p:cNvCxnSpPr/>
          <p:nvPr/>
        </p:nvCxnSpPr>
        <p:spPr>
          <a:xfrm>
            <a:off x="7838750" y="-62702"/>
            <a:ext cx="3079500" cy="31773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1" name="Google Shape;751;p106"/>
          <p:cNvSpPr txBox="1"/>
          <p:nvPr>
            <p:ph type="title"/>
          </p:nvPr>
        </p:nvSpPr>
        <p:spPr>
          <a:xfrm>
            <a:off x="5204373" y="2704650"/>
            <a:ext cx="31008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2" name="Google Shape;752;p106"/>
          <p:cNvSpPr txBox="1"/>
          <p:nvPr>
            <p:ph idx="3" type="title"/>
          </p:nvPr>
        </p:nvSpPr>
        <p:spPr>
          <a:xfrm>
            <a:off x="837600" y="530725"/>
            <a:ext cx="31008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7">
    <p:bg>
      <p:bgPr>
        <a:solidFill>
          <a:schemeClr val="accent5"/>
        </a:solidFill>
      </p:bgPr>
    </p:bg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107"/>
          <p:cNvSpPr txBox="1"/>
          <p:nvPr>
            <p:ph type="title"/>
          </p:nvPr>
        </p:nvSpPr>
        <p:spPr>
          <a:xfrm>
            <a:off x="1176825" y="2158150"/>
            <a:ext cx="14991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5" name="Google Shape;755;p107"/>
          <p:cNvSpPr txBox="1"/>
          <p:nvPr>
            <p:ph idx="1" type="subTitle"/>
          </p:nvPr>
        </p:nvSpPr>
        <p:spPr>
          <a:xfrm>
            <a:off x="713225" y="2459250"/>
            <a:ext cx="24261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56" name="Google Shape;756;p107"/>
          <p:cNvSpPr txBox="1"/>
          <p:nvPr>
            <p:ph idx="2" type="title"/>
          </p:nvPr>
        </p:nvSpPr>
        <p:spPr>
          <a:xfrm>
            <a:off x="6468199" y="2158150"/>
            <a:ext cx="14991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7" name="Google Shape;757;p107"/>
          <p:cNvSpPr txBox="1"/>
          <p:nvPr>
            <p:ph idx="3" type="subTitle"/>
          </p:nvPr>
        </p:nvSpPr>
        <p:spPr>
          <a:xfrm>
            <a:off x="6004683" y="2459250"/>
            <a:ext cx="24261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58" name="Google Shape;758;p107"/>
          <p:cNvSpPr txBox="1"/>
          <p:nvPr>
            <p:ph idx="4" type="title"/>
          </p:nvPr>
        </p:nvSpPr>
        <p:spPr>
          <a:xfrm>
            <a:off x="3822450" y="2158150"/>
            <a:ext cx="14991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9" name="Google Shape;759;p107"/>
          <p:cNvSpPr txBox="1"/>
          <p:nvPr>
            <p:ph idx="5" type="subTitle"/>
          </p:nvPr>
        </p:nvSpPr>
        <p:spPr>
          <a:xfrm>
            <a:off x="3358950" y="2459250"/>
            <a:ext cx="24261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60" name="Google Shape;760;p107"/>
          <p:cNvSpPr/>
          <p:nvPr/>
        </p:nvSpPr>
        <p:spPr>
          <a:xfrm>
            <a:off x="3198450" y="3764666"/>
            <a:ext cx="2727900" cy="14163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107"/>
          <p:cNvSpPr txBox="1"/>
          <p:nvPr>
            <p:ph idx="6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8">
    <p:bg>
      <p:bgPr>
        <a:solidFill>
          <a:schemeClr val="accent5"/>
        </a:solidFill>
      </p:bgPr>
    </p:bg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108"/>
          <p:cNvSpPr txBox="1"/>
          <p:nvPr>
            <p:ph idx="1" type="body"/>
          </p:nvPr>
        </p:nvSpPr>
        <p:spPr>
          <a:xfrm>
            <a:off x="2078825" y="4335775"/>
            <a:ext cx="5229300" cy="4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64" name="Google Shape;764;p108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5" name="Google Shape;765;p108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66" name="Google Shape;766;p108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67" name="Google Shape;767;p108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68" name="Google Shape;768;p108"/>
          <p:cNvSpPr/>
          <p:nvPr/>
        </p:nvSpPr>
        <p:spPr>
          <a:xfrm rot="10800000">
            <a:off x="509275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1">
    <p:bg>
      <p:bgPr>
        <a:solidFill>
          <a:schemeClr val="accent5"/>
        </a:solidFill>
      </p:bgPr>
    </p:bg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109"/>
          <p:cNvSpPr txBox="1"/>
          <p:nvPr>
            <p:ph type="title"/>
          </p:nvPr>
        </p:nvSpPr>
        <p:spPr>
          <a:xfrm>
            <a:off x="956375" y="355305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1" name="Google Shape;771;p109"/>
          <p:cNvSpPr txBox="1"/>
          <p:nvPr>
            <p:ph idx="1" type="subTitle"/>
          </p:nvPr>
        </p:nvSpPr>
        <p:spPr>
          <a:xfrm>
            <a:off x="713225" y="3828005"/>
            <a:ext cx="21450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72" name="Google Shape;772;p109"/>
          <p:cNvSpPr txBox="1"/>
          <p:nvPr>
            <p:ph idx="2" type="title"/>
          </p:nvPr>
        </p:nvSpPr>
        <p:spPr>
          <a:xfrm>
            <a:off x="6528925" y="355305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3" name="Google Shape;773;p109"/>
          <p:cNvSpPr txBox="1"/>
          <p:nvPr>
            <p:ph idx="3" type="subTitle"/>
          </p:nvPr>
        </p:nvSpPr>
        <p:spPr>
          <a:xfrm>
            <a:off x="6305275" y="3828005"/>
            <a:ext cx="21450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74" name="Google Shape;774;p109"/>
          <p:cNvSpPr txBox="1"/>
          <p:nvPr>
            <p:ph idx="4" type="title"/>
          </p:nvPr>
        </p:nvSpPr>
        <p:spPr>
          <a:xfrm>
            <a:off x="3752400" y="355305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5" name="Google Shape;775;p109"/>
          <p:cNvSpPr txBox="1"/>
          <p:nvPr>
            <p:ph idx="5" type="subTitle"/>
          </p:nvPr>
        </p:nvSpPr>
        <p:spPr>
          <a:xfrm>
            <a:off x="3509250" y="3828005"/>
            <a:ext cx="21450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76" name="Google Shape;776;p109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29">
    <p:bg>
      <p:bgPr>
        <a:solidFill>
          <a:schemeClr val="accent5"/>
        </a:solidFill>
      </p:bgPr>
    </p:bg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110"/>
          <p:cNvSpPr/>
          <p:nvPr/>
        </p:nvSpPr>
        <p:spPr>
          <a:xfrm>
            <a:off x="-3485600" y="1687000"/>
            <a:ext cx="7403100" cy="3794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110"/>
          <p:cNvSpPr/>
          <p:nvPr/>
        </p:nvSpPr>
        <p:spPr>
          <a:xfrm>
            <a:off x="779625" y="1433800"/>
            <a:ext cx="7737300" cy="317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110"/>
          <p:cNvSpPr txBox="1"/>
          <p:nvPr>
            <p:ph type="title"/>
          </p:nvPr>
        </p:nvSpPr>
        <p:spPr>
          <a:xfrm>
            <a:off x="1043779" y="1830575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1" name="Google Shape;781;p110"/>
          <p:cNvSpPr txBox="1"/>
          <p:nvPr>
            <p:ph idx="1" type="subTitle"/>
          </p:nvPr>
        </p:nvSpPr>
        <p:spPr>
          <a:xfrm>
            <a:off x="1059229" y="2140283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82" name="Google Shape;782;p110"/>
          <p:cNvSpPr txBox="1"/>
          <p:nvPr>
            <p:ph idx="2" type="title"/>
          </p:nvPr>
        </p:nvSpPr>
        <p:spPr>
          <a:xfrm>
            <a:off x="1043779" y="3280851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3" name="Google Shape;783;p110"/>
          <p:cNvSpPr txBox="1"/>
          <p:nvPr>
            <p:ph idx="3" type="subTitle"/>
          </p:nvPr>
        </p:nvSpPr>
        <p:spPr>
          <a:xfrm>
            <a:off x="1059229" y="36144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84" name="Google Shape;784;p110"/>
          <p:cNvSpPr txBox="1"/>
          <p:nvPr>
            <p:ph idx="4" type="title"/>
          </p:nvPr>
        </p:nvSpPr>
        <p:spPr>
          <a:xfrm>
            <a:off x="3631360" y="1830575"/>
            <a:ext cx="18819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5" name="Google Shape;785;p110"/>
          <p:cNvSpPr txBox="1"/>
          <p:nvPr>
            <p:ph idx="5" type="subTitle"/>
          </p:nvPr>
        </p:nvSpPr>
        <p:spPr>
          <a:xfrm>
            <a:off x="3639010" y="2140276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86" name="Google Shape;786;p110"/>
          <p:cNvSpPr txBox="1"/>
          <p:nvPr>
            <p:ph idx="6" type="title"/>
          </p:nvPr>
        </p:nvSpPr>
        <p:spPr>
          <a:xfrm>
            <a:off x="3631360" y="3280851"/>
            <a:ext cx="18819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7" name="Google Shape;787;p110"/>
          <p:cNvSpPr txBox="1"/>
          <p:nvPr>
            <p:ph idx="7" type="subTitle"/>
          </p:nvPr>
        </p:nvSpPr>
        <p:spPr>
          <a:xfrm>
            <a:off x="3639010" y="36144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88" name="Google Shape;788;p110"/>
          <p:cNvSpPr txBox="1"/>
          <p:nvPr>
            <p:ph idx="8" type="title"/>
          </p:nvPr>
        </p:nvSpPr>
        <p:spPr>
          <a:xfrm>
            <a:off x="6215127" y="1830575"/>
            <a:ext cx="18756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9" name="Google Shape;789;p110"/>
          <p:cNvSpPr txBox="1"/>
          <p:nvPr>
            <p:ph idx="9" type="subTitle"/>
          </p:nvPr>
        </p:nvSpPr>
        <p:spPr>
          <a:xfrm>
            <a:off x="6219627" y="2140276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90" name="Google Shape;790;p110"/>
          <p:cNvSpPr txBox="1"/>
          <p:nvPr>
            <p:ph idx="13" type="title"/>
          </p:nvPr>
        </p:nvSpPr>
        <p:spPr>
          <a:xfrm>
            <a:off x="6215127" y="3280851"/>
            <a:ext cx="18756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1" name="Google Shape;791;p110"/>
          <p:cNvSpPr txBox="1"/>
          <p:nvPr>
            <p:ph idx="14" type="subTitle"/>
          </p:nvPr>
        </p:nvSpPr>
        <p:spPr>
          <a:xfrm>
            <a:off x="6219627" y="36144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92" name="Google Shape;792;p110"/>
          <p:cNvSpPr txBox="1"/>
          <p:nvPr>
            <p:ph idx="15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29_1">
    <p:bg>
      <p:bgPr>
        <a:solidFill>
          <a:schemeClr val="dk1"/>
        </a:solidFill>
      </p:bgPr>
    </p:bg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111"/>
          <p:cNvSpPr txBox="1"/>
          <p:nvPr>
            <p:ph type="title"/>
          </p:nvPr>
        </p:nvSpPr>
        <p:spPr>
          <a:xfrm>
            <a:off x="1043779" y="3204651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5" name="Google Shape;795;p111"/>
          <p:cNvSpPr txBox="1"/>
          <p:nvPr>
            <p:ph idx="1" type="subTitle"/>
          </p:nvPr>
        </p:nvSpPr>
        <p:spPr>
          <a:xfrm>
            <a:off x="1059229" y="35382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96" name="Google Shape;796;p111"/>
          <p:cNvSpPr txBox="1"/>
          <p:nvPr>
            <p:ph idx="2" type="title"/>
          </p:nvPr>
        </p:nvSpPr>
        <p:spPr>
          <a:xfrm>
            <a:off x="2342317" y="1754375"/>
            <a:ext cx="18819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7" name="Google Shape;797;p111"/>
          <p:cNvSpPr txBox="1"/>
          <p:nvPr>
            <p:ph idx="3" type="subTitle"/>
          </p:nvPr>
        </p:nvSpPr>
        <p:spPr>
          <a:xfrm>
            <a:off x="2349967" y="2064076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98" name="Google Shape;798;p111"/>
          <p:cNvSpPr txBox="1"/>
          <p:nvPr>
            <p:ph idx="4" type="title"/>
          </p:nvPr>
        </p:nvSpPr>
        <p:spPr>
          <a:xfrm>
            <a:off x="3631360" y="3204651"/>
            <a:ext cx="18819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9" name="Google Shape;799;p111"/>
          <p:cNvSpPr txBox="1"/>
          <p:nvPr>
            <p:ph idx="5" type="subTitle"/>
          </p:nvPr>
        </p:nvSpPr>
        <p:spPr>
          <a:xfrm>
            <a:off x="3639010" y="35382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00" name="Google Shape;800;p111"/>
          <p:cNvSpPr txBox="1"/>
          <p:nvPr>
            <p:ph idx="6" type="title"/>
          </p:nvPr>
        </p:nvSpPr>
        <p:spPr>
          <a:xfrm>
            <a:off x="4926083" y="1754375"/>
            <a:ext cx="18756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1" name="Google Shape;801;p111"/>
          <p:cNvSpPr txBox="1"/>
          <p:nvPr>
            <p:ph idx="7" type="subTitle"/>
          </p:nvPr>
        </p:nvSpPr>
        <p:spPr>
          <a:xfrm>
            <a:off x="4930583" y="2064076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02" name="Google Shape;802;p111"/>
          <p:cNvSpPr txBox="1"/>
          <p:nvPr>
            <p:ph idx="8" type="title"/>
          </p:nvPr>
        </p:nvSpPr>
        <p:spPr>
          <a:xfrm>
            <a:off x="6215127" y="3204651"/>
            <a:ext cx="18756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3" name="Google Shape;803;p111"/>
          <p:cNvSpPr txBox="1"/>
          <p:nvPr>
            <p:ph idx="9" type="subTitle"/>
          </p:nvPr>
        </p:nvSpPr>
        <p:spPr>
          <a:xfrm>
            <a:off x="6219627" y="35382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04" name="Google Shape;804;p111"/>
          <p:cNvSpPr txBox="1"/>
          <p:nvPr>
            <p:ph idx="13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2">
    <p:bg>
      <p:bgPr>
        <a:solidFill>
          <a:schemeClr val="accent5"/>
        </a:solidFill>
      </p:bgPr>
    </p:bg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112"/>
          <p:cNvSpPr/>
          <p:nvPr/>
        </p:nvSpPr>
        <p:spPr>
          <a:xfrm rot="10800000">
            <a:off x="5891850" y="-387100"/>
            <a:ext cx="5264100" cy="26976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112"/>
          <p:cNvSpPr/>
          <p:nvPr/>
        </p:nvSpPr>
        <p:spPr>
          <a:xfrm>
            <a:off x="-5191825" y="2310500"/>
            <a:ext cx="7403100" cy="3794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112"/>
          <p:cNvSpPr txBox="1"/>
          <p:nvPr>
            <p:ph type="title"/>
          </p:nvPr>
        </p:nvSpPr>
        <p:spPr>
          <a:xfrm>
            <a:off x="862450" y="332445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9" name="Google Shape;809;p112"/>
          <p:cNvSpPr txBox="1"/>
          <p:nvPr>
            <p:ph idx="1" type="subTitle"/>
          </p:nvPr>
        </p:nvSpPr>
        <p:spPr>
          <a:xfrm>
            <a:off x="424450" y="3583211"/>
            <a:ext cx="26397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10" name="Google Shape;810;p112"/>
          <p:cNvSpPr txBox="1"/>
          <p:nvPr>
            <p:ph idx="2" type="title"/>
          </p:nvPr>
        </p:nvSpPr>
        <p:spPr>
          <a:xfrm>
            <a:off x="6525755" y="332445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1" name="Google Shape;811;p112"/>
          <p:cNvSpPr txBox="1"/>
          <p:nvPr>
            <p:ph idx="3" type="subTitle"/>
          </p:nvPr>
        </p:nvSpPr>
        <p:spPr>
          <a:xfrm>
            <a:off x="6087751" y="3583211"/>
            <a:ext cx="26397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12" name="Google Shape;812;p112"/>
          <p:cNvSpPr txBox="1"/>
          <p:nvPr>
            <p:ph idx="4" type="title"/>
          </p:nvPr>
        </p:nvSpPr>
        <p:spPr>
          <a:xfrm>
            <a:off x="3690150" y="332445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3" name="Google Shape;813;p112"/>
          <p:cNvSpPr txBox="1"/>
          <p:nvPr>
            <p:ph idx="5" type="subTitle"/>
          </p:nvPr>
        </p:nvSpPr>
        <p:spPr>
          <a:xfrm>
            <a:off x="3252148" y="3583211"/>
            <a:ext cx="26397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14" name="Google Shape;814;p112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32_1">
    <p:bg>
      <p:bgPr>
        <a:solidFill>
          <a:schemeClr val="accent5"/>
        </a:solidFill>
      </p:bgPr>
    </p:bg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113"/>
          <p:cNvSpPr/>
          <p:nvPr/>
        </p:nvSpPr>
        <p:spPr>
          <a:xfrm flipH="1" rot="5400000">
            <a:off x="-3170100" y="96925"/>
            <a:ext cx="10676100" cy="48081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113"/>
          <p:cNvSpPr txBox="1"/>
          <p:nvPr>
            <p:ph type="title"/>
          </p:nvPr>
        </p:nvSpPr>
        <p:spPr>
          <a:xfrm>
            <a:off x="5621850" y="1032225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8" name="Google Shape;818;p113"/>
          <p:cNvSpPr txBox="1"/>
          <p:nvPr>
            <p:ph idx="1" type="subTitle"/>
          </p:nvPr>
        </p:nvSpPr>
        <p:spPr>
          <a:xfrm>
            <a:off x="5295600" y="1276125"/>
            <a:ext cx="24162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19" name="Google Shape;819;p113"/>
          <p:cNvSpPr txBox="1"/>
          <p:nvPr>
            <p:ph idx="2" type="title"/>
          </p:nvPr>
        </p:nvSpPr>
        <p:spPr>
          <a:xfrm>
            <a:off x="713225" y="2279700"/>
            <a:ext cx="3328800" cy="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20" name="Google Shape;820;p113"/>
          <p:cNvSpPr txBox="1"/>
          <p:nvPr>
            <p:ph idx="3" type="title"/>
          </p:nvPr>
        </p:nvSpPr>
        <p:spPr>
          <a:xfrm>
            <a:off x="5621850" y="246081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21" name="Google Shape;821;p113"/>
          <p:cNvSpPr txBox="1"/>
          <p:nvPr>
            <p:ph idx="4" type="subTitle"/>
          </p:nvPr>
        </p:nvSpPr>
        <p:spPr>
          <a:xfrm>
            <a:off x="5295600" y="2709472"/>
            <a:ext cx="24162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22" name="Google Shape;822;p113"/>
          <p:cNvSpPr txBox="1"/>
          <p:nvPr>
            <p:ph idx="5" type="title"/>
          </p:nvPr>
        </p:nvSpPr>
        <p:spPr>
          <a:xfrm>
            <a:off x="5621850" y="3877419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23" name="Google Shape;823;p113"/>
          <p:cNvSpPr txBox="1"/>
          <p:nvPr>
            <p:ph idx="6" type="subTitle"/>
          </p:nvPr>
        </p:nvSpPr>
        <p:spPr>
          <a:xfrm>
            <a:off x="5295600" y="4126082"/>
            <a:ext cx="24162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24" name="Google Shape;824;p113"/>
          <p:cNvSpPr/>
          <p:nvPr/>
        </p:nvSpPr>
        <p:spPr>
          <a:xfrm rot="10800000">
            <a:off x="6984125" y="-61437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25" name="Google Shape;825;p113"/>
          <p:cNvSpPr/>
          <p:nvPr/>
        </p:nvSpPr>
        <p:spPr>
          <a:xfrm rot="10800000">
            <a:off x="7044125" y="-709625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26" name="Google Shape;826;p113"/>
          <p:cNvSpPr/>
          <p:nvPr/>
        </p:nvSpPr>
        <p:spPr>
          <a:xfrm flipH="1">
            <a:off x="7963400" y="3988625"/>
            <a:ext cx="1355400" cy="13143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27" name="Google Shape;827;p113"/>
          <p:cNvSpPr/>
          <p:nvPr/>
        </p:nvSpPr>
        <p:spPr>
          <a:xfrm>
            <a:off x="7338200" y="4256000"/>
            <a:ext cx="2913300" cy="13665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4">
    <p:bg>
      <p:bgPr>
        <a:solidFill>
          <a:schemeClr val="accent5"/>
        </a:solidFill>
      </p:bgPr>
    </p:bg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114"/>
          <p:cNvSpPr txBox="1"/>
          <p:nvPr>
            <p:ph type="title"/>
          </p:nvPr>
        </p:nvSpPr>
        <p:spPr>
          <a:xfrm>
            <a:off x="4260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0" name="Google Shape;830;p114"/>
          <p:cNvSpPr/>
          <p:nvPr/>
        </p:nvSpPr>
        <p:spPr>
          <a:xfrm rot="10800000">
            <a:off x="6907925" y="-8085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31" name="Google Shape;831;p114"/>
          <p:cNvSpPr/>
          <p:nvPr/>
        </p:nvSpPr>
        <p:spPr>
          <a:xfrm rot="10800000">
            <a:off x="6967925" y="-9038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1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">
    <p:bg>
      <p:bgPr>
        <a:solidFill>
          <a:schemeClr val="accent5"/>
        </a:solidFill>
      </p:bgPr>
    </p:bg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115"/>
          <p:cNvSpPr/>
          <p:nvPr/>
        </p:nvSpPr>
        <p:spPr>
          <a:xfrm>
            <a:off x="-522475" y="3430700"/>
            <a:ext cx="2292600" cy="208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115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5" name="Google Shape;835;p115"/>
          <p:cNvSpPr/>
          <p:nvPr/>
        </p:nvSpPr>
        <p:spPr>
          <a:xfrm rot="10800000">
            <a:off x="7261800" y="-552525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115"/>
          <p:cNvSpPr/>
          <p:nvPr/>
        </p:nvSpPr>
        <p:spPr>
          <a:xfrm flipH="1">
            <a:off x="-2363425" y="4490900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115"/>
          <p:cNvSpPr/>
          <p:nvPr/>
        </p:nvSpPr>
        <p:spPr>
          <a:xfrm flipH="1" rot="-5400000">
            <a:off x="7959050" y="337625"/>
            <a:ext cx="2457300" cy="11526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ONLY_1_1">
    <p:bg>
      <p:bgPr>
        <a:solidFill>
          <a:schemeClr val="dk1"/>
        </a:solidFill>
      </p:bgPr>
    </p:bg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116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0" name="Google Shape;840;p116"/>
          <p:cNvSpPr/>
          <p:nvPr/>
        </p:nvSpPr>
        <p:spPr>
          <a:xfrm flipH="1" rot="10800000">
            <a:off x="-229775" y="-36025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116"/>
          <p:cNvSpPr/>
          <p:nvPr/>
        </p:nvSpPr>
        <p:spPr>
          <a:xfrm>
            <a:off x="6989900" y="3447800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24_1">
    <p:bg>
      <p:bgPr>
        <a:solidFill>
          <a:schemeClr val="accent5"/>
        </a:solidFill>
      </p:bgPr>
    </p:bg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117"/>
          <p:cNvSpPr txBox="1"/>
          <p:nvPr>
            <p:ph type="title"/>
          </p:nvPr>
        </p:nvSpPr>
        <p:spPr>
          <a:xfrm>
            <a:off x="713225" y="530725"/>
            <a:ext cx="5771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4" name="Google Shape;844;p117"/>
          <p:cNvSpPr/>
          <p:nvPr/>
        </p:nvSpPr>
        <p:spPr>
          <a:xfrm rot="10800000">
            <a:off x="-2495250" y="-885400"/>
            <a:ext cx="4317900" cy="2213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1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2">
    <p:bg>
      <p:bgPr>
        <a:solidFill>
          <a:schemeClr val="accent5"/>
        </a:solidFill>
      </p:bgPr>
    </p:bg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118"/>
          <p:cNvSpPr txBox="1"/>
          <p:nvPr>
            <p:ph type="title"/>
          </p:nvPr>
        </p:nvSpPr>
        <p:spPr>
          <a:xfrm>
            <a:off x="713225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7" name="Google Shape;847;p118"/>
          <p:cNvSpPr/>
          <p:nvPr/>
        </p:nvSpPr>
        <p:spPr>
          <a:xfrm>
            <a:off x="-1776650" y="270117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48" name="Google Shape;848;p118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49" name="Google Shape;849;p118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2_1">
    <p:bg>
      <p:bgPr>
        <a:solidFill>
          <a:schemeClr val="accent5"/>
        </a:solidFill>
      </p:bgPr>
    </p:bg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119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2" name="Google Shape;852;p119"/>
          <p:cNvSpPr/>
          <p:nvPr/>
        </p:nvSpPr>
        <p:spPr>
          <a:xfrm flipH="1" rot="10800000">
            <a:off x="-287750" y="-113775"/>
            <a:ext cx="2978700" cy="3082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119"/>
          <p:cNvSpPr/>
          <p:nvPr/>
        </p:nvSpPr>
        <p:spPr>
          <a:xfrm>
            <a:off x="5008975" y="1687000"/>
            <a:ext cx="7403100" cy="3794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3">
    <p:bg>
      <p:bgPr>
        <a:solidFill>
          <a:schemeClr val="accent5"/>
        </a:solidFill>
      </p:bgPr>
    </p:bg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120"/>
          <p:cNvSpPr txBox="1"/>
          <p:nvPr>
            <p:ph type="title"/>
          </p:nvPr>
        </p:nvSpPr>
        <p:spPr>
          <a:xfrm>
            <a:off x="716550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6" name="Google Shape;856;p120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57" name="Google Shape;857;p120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58" name="Google Shape;858;p120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0">
  <p:cSld name="TITLE_AND_BODY_1">
    <p:bg>
      <p:bgPr>
        <a:solidFill>
          <a:schemeClr val="accent5"/>
        </a:solidFill>
      </p:bgPr>
    </p:bg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121"/>
          <p:cNvSpPr txBox="1"/>
          <p:nvPr>
            <p:ph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1" name="Google Shape;861;p121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62" name="Google Shape;862;p121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63" name="Google Shape;863;p121"/>
          <p:cNvSpPr/>
          <p:nvPr/>
        </p:nvSpPr>
        <p:spPr>
          <a:xfrm rot="10800000">
            <a:off x="5515225" y="-1807100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121"/>
          <p:cNvSpPr txBox="1"/>
          <p:nvPr>
            <p:ph idx="1" type="body"/>
          </p:nvPr>
        </p:nvSpPr>
        <p:spPr>
          <a:xfrm>
            <a:off x="713225" y="1424150"/>
            <a:ext cx="7710900" cy="3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1">
  <p:cSld name="TITLE_AND_BODY_1_1">
    <p:bg>
      <p:bgPr>
        <a:solidFill>
          <a:schemeClr val="accent5"/>
        </a:solidFill>
      </p:bgPr>
    </p:bg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122"/>
          <p:cNvSpPr txBox="1"/>
          <p:nvPr>
            <p:ph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7" name="Google Shape;867;p122"/>
          <p:cNvSpPr/>
          <p:nvPr/>
        </p:nvSpPr>
        <p:spPr>
          <a:xfrm flipH="1">
            <a:off x="7413700" y="248210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68" name="Google Shape;868;p122"/>
          <p:cNvSpPr/>
          <p:nvPr/>
        </p:nvSpPr>
        <p:spPr>
          <a:xfrm flipH="1" rot="10800000">
            <a:off x="-924550" y="-1354075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69" name="Google Shape;869;p122"/>
          <p:cNvSpPr/>
          <p:nvPr/>
        </p:nvSpPr>
        <p:spPr>
          <a:xfrm flipH="1" rot="10800000">
            <a:off x="-1996725" y="-198567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122"/>
          <p:cNvSpPr txBox="1"/>
          <p:nvPr>
            <p:ph idx="1" type="body"/>
          </p:nvPr>
        </p:nvSpPr>
        <p:spPr>
          <a:xfrm>
            <a:off x="713225" y="1424150"/>
            <a:ext cx="7710900" cy="3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solidFill>
          <a:schemeClr val="accent5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169300" y="-64500"/>
            <a:ext cx="4451100" cy="5272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" name="Google Shape;52;p13"/>
          <p:cNvCxnSpPr/>
          <p:nvPr/>
        </p:nvCxnSpPr>
        <p:spPr>
          <a:xfrm rot="10800000">
            <a:off x="-1604675" y="1624350"/>
            <a:ext cx="4819800" cy="4419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" name="Google Shape;53;p13"/>
          <p:cNvSpPr txBox="1"/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hasCustomPrompt="1" idx="2" type="title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/>
          <p:nvPr>
            <p:ph hasCustomPrompt="1" idx="3" type="title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/>
          <p:nvPr>
            <p:ph idx="4" type="title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5" type="title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6" type="title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hasCustomPrompt="1" idx="7" type="title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/>
          <p:nvPr>
            <p:ph hasCustomPrompt="1" idx="8" type="title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9" type="subTitle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13" type="subTitle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4" type="subTitle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5" type="title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5">
  <p:cSld name="CUSTOM_1_1_2">
    <p:bg>
      <p:bgPr>
        <a:solidFill>
          <a:schemeClr val="accent5"/>
        </a:solidFill>
      </p:bgPr>
    </p:bg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123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3" name="Google Shape;873;p123"/>
          <p:cNvSpPr txBox="1"/>
          <p:nvPr>
            <p:ph idx="2" type="title"/>
          </p:nvPr>
        </p:nvSpPr>
        <p:spPr>
          <a:xfrm>
            <a:off x="1284681" y="3270025"/>
            <a:ext cx="11598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4" name="Google Shape;874;p123"/>
          <p:cNvSpPr txBox="1"/>
          <p:nvPr>
            <p:ph idx="1" type="subTitle"/>
          </p:nvPr>
        </p:nvSpPr>
        <p:spPr>
          <a:xfrm>
            <a:off x="940581" y="3541195"/>
            <a:ext cx="18480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75" name="Google Shape;875;p123"/>
          <p:cNvSpPr txBox="1"/>
          <p:nvPr>
            <p:ph idx="3" type="title"/>
          </p:nvPr>
        </p:nvSpPr>
        <p:spPr>
          <a:xfrm>
            <a:off x="6699519" y="3257475"/>
            <a:ext cx="11598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6" name="Google Shape;876;p123"/>
          <p:cNvSpPr txBox="1"/>
          <p:nvPr>
            <p:ph idx="4" type="subTitle"/>
          </p:nvPr>
        </p:nvSpPr>
        <p:spPr>
          <a:xfrm>
            <a:off x="6355419" y="3520107"/>
            <a:ext cx="18480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77" name="Google Shape;877;p123"/>
          <p:cNvSpPr txBox="1"/>
          <p:nvPr>
            <p:ph idx="5" type="title"/>
          </p:nvPr>
        </p:nvSpPr>
        <p:spPr>
          <a:xfrm>
            <a:off x="3990022" y="3270025"/>
            <a:ext cx="11598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8" name="Google Shape;878;p123"/>
          <p:cNvSpPr txBox="1"/>
          <p:nvPr>
            <p:ph idx="6" type="subTitle"/>
          </p:nvPr>
        </p:nvSpPr>
        <p:spPr>
          <a:xfrm>
            <a:off x="3645922" y="3541195"/>
            <a:ext cx="18480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3">
    <p:bg>
      <p:bgPr>
        <a:solidFill>
          <a:schemeClr val="accent5"/>
        </a:solidFill>
      </p:bgPr>
    </p:bg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124"/>
          <p:cNvSpPr/>
          <p:nvPr/>
        </p:nvSpPr>
        <p:spPr>
          <a:xfrm flipH="1">
            <a:off x="4458687" y="-942975"/>
            <a:ext cx="8250600" cy="79998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81" name="Google Shape;881;p124"/>
          <p:cNvSpPr/>
          <p:nvPr/>
        </p:nvSpPr>
        <p:spPr>
          <a:xfrm>
            <a:off x="3310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124"/>
          <p:cNvSpPr/>
          <p:nvPr/>
        </p:nvSpPr>
        <p:spPr>
          <a:xfrm>
            <a:off x="535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124"/>
          <p:cNvSpPr/>
          <p:nvPr/>
        </p:nvSpPr>
        <p:spPr>
          <a:xfrm>
            <a:off x="6085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124"/>
          <p:cNvSpPr txBox="1"/>
          <p:nvPr>
            <p:ph idx="1" type="subTitle"/>
          </p:nvPr>
        </p:nvSpPr>
        <p:spPr>
          <a:xfrm>
            <a:off x="653699" y="3141175"/>
            <a:ext cx="22866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85" name="Google Shape;885;p124"/>
          <p:cNvSpPr txBox="1"/>
          <p:nvPr>
            <p:ph idx="2" type="subTitle"/>
          </p:nvPr>
        </p:nvSpPr>
        <p:spPr>
          <a:xfrm>
            <a:off x="3439674" y="3141175"/>
            <a:ext cx="22866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86" name="Google Shape;886;p124"/>
          <p:cNvSpPr txBox="1"/>
          <p:nvPr>
            <p:ph idx="3" type="subTitle"/>
          </p:nvPr>
        </p:nvSpPr>
        <p:spPr>
          <a:xfrm>
            <a:off x="6203701" y="3141175"/>
            <a:ext cx="22866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87" name="Google Shape;887;p124"/>
          <p:cNvSpPr txBox="1"/>
          <p:nvPr>
            <p:ph hasCustomPrompt="1" type="title"/>
          </p:nvPr>
        </p:nvSpPr>
        <p:spPr>
          <a:xfrm>
            <a:off x="588299" y="2468125"/>
            <a:ext cx="24174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8" name="Google Shape;888;p124"/>
          <p:cNvSpPr txBox="1"/>
          <p:nvPr>
            <p:ph hasCustomPrompt="1" idx="4" type="title"/>
          </p:nvPr>
        </p:nvSpPr>
        <p:spPr>
          <a:xfrm>
            <a:off x="3363300" y="2468125"/>
            <a:ext cx="24174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9" name="Google Shape;889;p124"/>
          <p:cNvSpPr txBox="1"/>
          <p:nvPr>
            <p:ph hasCustomPrompt="1" idx="5" type="title"/>
          </p:nvPr>
        </p:nvSpPr>
        <p:spPr>
          <a:xfrm>
            <a:off x="6138301" y="2468125"/>
            <a:ext cx="24174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0" name="Google Shape;890;p124"/>
          <p:cNvSpPr txBox="1"/>
          <p:nvPr>
            <p:ph idx="6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1" name="Google Shape;891;p124"/>
          <p:cNvSpPr/>
          <p:nvPr/>
        </p:nvSpPr>
        <p:spPr>
          <a:xfrm flipH="1">
            <a:off x="7169700" y="2391925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92" name="Google Shape;892;p124"/>
          <p:cNvSpPr/>
          <p:nvPr/>
        </p:nvSpPr>
        <p:spPr>
          <a:xfrm flipH="1" rot="10800000">
            <a:off x="-7624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93" name="Google Shape;893;p124"/>
          <p:cNvSpPr/>
          <p:nvPr/>
        </p:nvSpPr>
        <p:spPr>
          <a:xfrm flipH="1" rot="10800000">
            <a:off x="-16814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3_1">
    <p:bg>
      <p:bgPr>
        <a:solidFill>
          <a:schemeClr val="dk1"/>
        </a:solidFill>
      </p:bgPr>
    </p:bg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125"/>
          <p:cNvSpPr txBox="1"/>
          <p:nvPr>
            <p:ph idx="1" type="subTitle"/>
          </p:nvPr>
        </p:nvSpPr>
        <p:spPr>
          <a:xfrm>
            <a:off x="713250" y="1264629"/>
            <a:ext cx="7717500" cy="3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96" name="Google Shape;896;p125"/>
          <p:cNvSpPr txBox="1"/>
          <p:nvPr>
            <p:ph hasCustomPrompt="1" type="title"/>
          </p:nvPr>
        </p:nvSpPr>
        <p:spPr>
          <a:xfrm>
            <a:off x="713227" y="639821"/>
            <a:ext cx="77175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7" name="Google Shape;897;p125"/>
          <p:cNvSpPr txBox="1"/>
          <p:nvPr>
            <p:ph idx="2" type="subTitle"/>
          </p:nvPr>
        </p:nvSpPr>
        <p:spPr>
          <a:xfrm>
            <a:off x="713250" y="2701904"/>
            <a:ext cx="7717500" cy="3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98" name="Google Shape;898;p125"/>
          <p:cNvSpPr txBox="1"/>
          <p:nvPr>
            <p:ph hasCustomPrompt="1" idx="3" type="title"/>
          </p:nvPr>
        </p:nvSpPr>
        <p:spPr>
          <a:xfrm>
            <a:off x="713227" y="2077096"/>
            <a:ext cx="77175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9" name="Google Shape;899;p125"/>
          <p:cNvSpPr txBox="1"/>
          <p:nvPr>
            <p:ph idx="4" type="subTitle"/>
          </p:nvPr>
        </p:nvSpPr>
        <p:spPr>
          <a:xfrm>
            <a:off x="713250" y="4139179"/>
            <a:ext cx="7717500" cy="3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900" name="Google Shape;900;p125"/>
          <p:cNvSpPr txBox="1"/>
          <p:nvPr>
            <p:ph hasCustomPrompt="1" idx="5" type="title"/>
          </p:nvPr>
        </p:nvSpPr>
        <p:spPr>
          <a:xfrm>
            <a:off x="713227" y="3514371"/>
            <a:ext cx="77175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01" name="Google Shape;901;p125"/>
          <p:cNvSpPr/>
          <p:nvPr/>
        </p:nvSpPr>
        <p:spPr>
          <a:xfrm rot="10800000">
            <a:off x="5913650" y="-411375"/>
            <a:ext cx="5264100" cy="26976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125"/>
          <p:cNvSpPr/>
          <p:nvPr/>
        </p:nvSpPr>
        <p:spPr>
          <a:xfrm>
            <a:off x="-5191825" y="2310500"/>
            <a:ext cx="7403100" cy="3794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125"/>
          <p:cNvSpPr/>
          <p:nvPr/>
        </p:nvSpPr>
        <p:spPr>
          <a:xfrm flipH="1">
            <a:off x="-924100" y="3997950"/>
            <a:ext cx="3329700" cy="15618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34"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126"/>
          <p:cNvSpPr txBox="1"/>
          <p:nvPr>
            <p:ph type="title"/>
          </p:nvPr>
        </p:nvSpPr>
        <p:spPr>
          <a:xfrm>
            <a:off x="716550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6" name="Google Shape;906;p126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07" name="Google Shape;907;p126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08" name="Google Shape;908;p126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126"/>
          <p:cNvSpPr txBox="1"/>
          <p:nvPr>
            <p:ph idx="2" type="title"/>
          </p:nvPr>
        </p:nvSpPr>
        <p:spPr>
          <a:xfrm>
            <a:off x="928050" y="3565775"/>
            <a:ext cx="15096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0" name="Google Shape;910;p126"/>
          <p:cNvSpPr txBox="1"/>
          <p:nvPr>
            <p:ph idx="1" type="subTitle"/>
          </p:nvPr>
        </p:nvSpPr>
        <p:spPr>
          <a:xfrm>
            <a:off x="758850" y="3950490"/>
            <a:ext cx="18480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911" name="Google Shape;911;p126"/>
          <p:cNvSpPr txBox="1"/>
          <p:nvPr>
            <p:ph idx="3" type="title"/>
          </p:nvPr>
        </p:nvSpPr>
        <p:spPr>
          <a:xfrm>
            <a:off x="6686827" y="3565775"/>
            <a:ext cx="15096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2" name="Google Shape;912;p126"/>
          <p:cNvSpPr txBox="1"/>
          <p:nvPr>
            <p:ph idx="4" type="subTitle"/>
          </p:nvPr>
        </p:nvSpPr>
        <p:spPr>
          <a:xfrm>
            <a:off x="6517622" y="3950490"/>
            <a:ext cx="18480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913" name="Google Shape;913;p126"/>
          <p:cNvSpPr txBox="1"/>
          <p:nvPr>
            <p:ph idx="5" type="title"/>
          </p:nvPr>
        </p:nvSpPr>
        <p:spPr>
          <a:xfrm>
            <a:off x="3815126" y="3565775"/>
            <a:ext cx="15096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4" name="Google Shape;914;p126"/>
          <p:cNvSpPr txBox="1"/>
          <p:nvPr>
            <p:ph idx="6" type="subTitle"/>
          </p:nvPr>
        </p:nvSpPr>
        <p:spPr>
          <a:xfrm>
            <a:off x="3645921" y="3950490"/>
            <a:ext cx="18480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915" name="Google Shape;915;p126"/>
          <p:cNvSpPr txBox="1"/>
          <p:nvPr>
            <p:ph hasCustomPrompt="1" idx="7" type="title"/>
          </p:nvPr>
        </p:nvSpPr>
        <p:spPr>
          <a:xfrm>
            <a:off x="4006513" y="2497875"/>
            <a:ext cx="11310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6" name="Google Shape;916;p126"/>
          <p:cNvSpPr txBox="1"/>
          <p:nvPr>
            <p:ph hasCustomPrompt="1" idx="8" type="title"/>
          </p:nvPr>
        </p:nvSpPr>
        <p:spPr>
          <a:xfrm>
            <a:off x="1117350" y="2497873"/>
            <a:ext cx="11310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7" name="Google Shape;917;p126"/>
          <p:cNvSpPr txBox="1"/>
          <p:nvPr>
            <p:ph hasCustomPrompt="1" idx="9" type="title"/>
          </p:nvPr>
        </p:nvSpPr>
        <p:spPr>
          <a:xfrm>
            <a:off x="6876113" y="2497873"/>
            <a:ext cx="11310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APTION_ONLY_1">
    <p:bg>
      <p:bgPr>
        <a:solidFill>
          <a:schemeClr val="accent5"/>
        </a:solidFill>
      </p:bgPr>
    </p:bg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127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127"/>
          <p:cNvSpPr/>
          <p:nvPr/>
        </p:nvSpPr>
        <p:spPr>
          <a:xfrm>
            <a:off x="-75550" y="463300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127"/>
          <p:cNvSpPr/>
          <p:nvPr/>
        </p:nvSpPr>
        <p:spPr>
          <a:xfrm rot="10800000">
            <a:off x="6530450" y="-61437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22" name="Google Shape;922;p127"/>
          <p:cNvSpPr/>
          <p:nvPr/>
        </p:nvSpPr>
        <p:spPr>
          <a:xfrm rot="10800000">
            <a:off x="6749525" y="-709625"/>
            <a:ext cx="3405900" cy="3302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23" name="Google Shape;923;p127"/>
          <p:cNvSpPr txBox="1"/>
          <p:nvPr>
            <p:ph type="title"/>
          </p:nvPr>
        </p:nvSpPr>
        <p:spPr>
          <a:xfrm>
            <a:off x="713225" y="530725"/>
            <a:ext cx="38589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8">
    <p:bg>
      <p:bgPr>
        <a:solidFill>
          <a:schemeClr val="dk1"/>
        </a:solidFill>
      </p:bgPr>
    </p:bg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128"/>
          <p:cNvSpPr/>
          <p:nvPr/>
        </p:nvSpPr>
        <p:spPr>
          <a:xfrm>
            <a:off x="4165600" y="2820426"/>
            <a:ext cx="8077200" cy="38757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926" name="Google Shape;926;p128"/>
          <p:cNvSpPr/>
          <p:nvPr/>
        </p:nvSpPr>
        <p:spPr>
          <a:xfrm rot="10800000">
            <a:off x="-1006525" y="-294700"/>
            <a:ext cx="4029300" cy="19335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128"/>
          <p:cNvSpPr txBox="1"/>
          <p:nvPr>
            <p:ph type="title"/>
          </p:nvPr>
        </p:nvSpPr>
        <p:spPr>
          <a:xfrm>
            <a:off x="713250" y="672738"/>
            <a:ext cx="7717500" cy="12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8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8" name="Google Shape;928;p128"/>
          <p:cNvSpPr txBox="1"/>
          <p:nvPr>
            <p:ph idx="1" type="body"/>
          </p:nvPr>
        </p:nvSpPr>
        <p:spPr>
          <a:xfrm>
            <a:off x="3068250" y="2129523"/>
            <a:ext cx="3007500" cy="6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929" name="Google Shape;929;p128"/>
          <p:cNvSpPr txBox="1"/>
          <p:nvPr/>
        </p:nvSpPr>
        <p:spPr>
          <a:xfrm>
            <a:off x="2483550" y="3392650"/>
            <a:ext cx="41769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1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930" name="Google Shape;930;p128"/>
          <p:cNvSpPr txBox="1"/>
          <p:nvPr>
            <p:ph idx="2" type="subTitle"/>
          </p:nvPr>
        </p:nvSpPr>
        <p:spPr>
          <a:xfrm>
            <a:off x="3069175" y="1843125"/>
            <a:ext cx="30075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35"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129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33" name="Google Shape;933;p129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34" name="Google Shape;934;p129"/>
          <p:cNvSpPr/>
          <p:nvPr/>
        </p:nvSpPr>
        <p:spPr>
          <a:xfrm flipH="1" rot="10800000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35" name="Google Shape;935;p129"/>
          <p:cNvSpPr/>
          <p:nvPr/>
        </p:nvSpPr>
        <p:spPr>
          <a:xfrm flipH="1" rot="10800000">
            <a:off x="-168140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CUSTOM_35_1"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130"/>
          <p:cNvSpPr/>
          <p:nvPr/>
        </p:nvSpPr>
        <p:spPr>
          <a:xfrm flipH="1" rot="10800000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130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2">
  <p:cSld name="CUSTOM_35_1_1"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0" name="Google Shape;940;p131"/>
          <p:cNvCxnSpPr/>
          <p:nvPr/>
        </p:nvCxnSpPr>
        <p:spPr>
          <a:xfrm>
            <a:off x="6350113" y="-1501125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1" name="Google Shape;941;p131"/>
          <p:cNvSpPr/>
          <p:nvPr/>
        </p:nvSpPr>
        <p:spPr>
          <a:xfrm>
            <a:off x="-64200" y="3825775"/>
            <a:ext cx="1296000" cy="138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131"/>
          <p:cNvSpPr/>
          <p:nvPr/>
        </p:nvSpPr>
        <p:spPr>
          <a:xfrm>
            <a:off x="5258900" y="-237925"/>
            <a:ext cx="11403900" cy="58443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131"/>
          <p:cNvSpPr/>
          <p:nvPr/>
        </p:nvSpPr>
        <p:spPr>
          <a:xfrm rot="10800000">
            <a:off x="-5389050" y="-2161975"/>
            <a:ext cx="11403900" cy="58443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131"/>
          <p:cNvSpPr/>
          <p:nvPr/>
        </p:nvSpPr>
        <p:spPr>
          <a:xfrm>
            <a:off x="5211275" y="3863525"/>
            <a:ext cx="2907300" cy="1490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131"/>
          <p:cNvSpPr/>
          <p:nvPr/>
        </p:nvSpPr>
        <p:spPr>
          <a:xfrm rot="10800000">
            <a:off x="1107975" y="-556075"/>
            <a:ext cx="2907300" cy="1490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5"/>
        </a:solidFill>
      </p:bgPr>
    </p:bg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133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133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133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fmla="val 4985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133"/>
          <p:cNvSpPr txBox="1"/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b="1" sz="4000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4" name="Google Shape;954;p133"/>
          <p:cNvSpPr txBox="1"/>
          <p:nvPr>
            <p:ph idx="1" type="subTitle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5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fmla="val 4985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b="1" sz="4000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" name="Google Shape;74;p15"/>
          <p:cNvSpPr txBox="1"/>
          <p:nvPr>
            <p:ph idx="1" type="subTitle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134"/>
          <p:cNvSpPr txBox="1"/>
          <p:nvPr>
            <p:ph type="title"/>
          </p:nvPr>
        </p:nvSpPr>
        <p:spPr>
          <a:xfrm>
            <a:off x="4784875" y="2098184"/>
            <a:ext cx="3423600" cy="86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4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7" name="Google Shape;957;p134"/>
          <p:cNvSpPr txBox="1"/>
          <p:nvPr>
            <p:ph hasCustomPrompt="1" idx="2" type="title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58" name="Google Shape;958;p134"/>
          <p:cNvSpPr txBox="1"/>
          <p:nvPr>
            <p:ph idx="1" type="subTitle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959" name="Google Shape;959;p134"/>
          <p:cNvCxnSpPr/>
          <p:nvPr/>
        </p:nvCxnSpPr>
        <p:spPr>
          <a:xfrm flipH="1">
            <a:off x="2814150" y="-1263000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0" name="Google Shape;960;p134"/>
          <p:cNvSpPr/>
          <p:nvPr/>
        </p:nvSpPr>
        <p:spPr>
          <a:xfrm flipH="1">
            <a:off x="7919875" y="3825775"/>
            <a:ext cx="1296000" cy="13824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5"/>
        </a:solidFill>
      </p:bgPr>
    </p:bg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135"/>
          <p:cNvSpPr txBox="1"/>
          <p:nvPr>
            <p:ph idx="1" type="body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963" name="Google Shape;963;p135"/>
          <p:cNvSpPr txBox="1"/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4" name="Google Shape;964;p135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os columnas " type="twoColTx">
  <p:cSld name="TITLE_AND_TWO_COLUMNS">
    <p:bg>
      <p:bgPr>
        <a:solidFill>
          <a:schemeClr val="accent5"/>
        </a:solidFill>
      </p:bgPr>
    </p:bg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136"/>
          <p:cNvSpPr txBox="1"/>
          <p:nvPr>
            <p:ph idx="1" type="subTitle"/>
          </p:nvPr>
        </p:nvSpPr>
        <p:spPr>
          <a:xfrm>
            <a:off x="833927" y="2641577"/>
            <a:ext cx="31008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967" name="Google Shape;967;p136"/>
          <p:cNvSpPr txBox="1"/>
          <p:nvPr>
            <p:ph idx="2" type="subTitle"/>
          </p:nvPr>
        </p:nvSpPr>
        <p:spPr>
          <a:xfrm>
            <a:off x="5209273" y="2641577"/>
            <a:ext cx="31008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968" name="Google Shape;968;p136"/>
          <p:cNvSpPr txBox="1"/>
          <p:nvPr>
            <p:ph type="title"/>
          </p:nvPr>
        </p:nvSpPr>
        <p:spPr>
          <a:xfrm>
            <a:off x="1554977" y="1985760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9" name="Google Shape;969;p136"/>
          <p:cNvSpPr txBox="1"/>
          <p:nvPr>
            <p:ph idx="3" type="title"/>
          </p:nvPr>
        </p:nvSpPr>
        <p:spPr>
          <a:xfrm>
            <a:off x="5930323" y="1985760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0" name="Google Shape;970;p136"/>
          <p:cNvSpPr/>
          <p:nvPr/>
        </p:nvSpPr>
        <p:spPr>
          <a:xfrm rot="10800000">
            <a:off x="3588450" y="-22625"/>
            <a:ext cx="1967100" cy="8859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ítulo " type="titleOnly">
  <p:cSld name="TITLE_ONLY">
    <p:bg>
      <p:bgPr>
        <a:solidFill>
          <a:schemeClr val="accent5"/>
        </a:solidFill>
      </p:bgPr>
    </p:bg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137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3" name="Google Shape;973;p137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4" name="Google Shape;974;p137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5" name="Google Shape;975;p137"/>
          <p:cNvSpPr/>
          <p:nvPr/>
        </p:nvSpPr>
        <p:spPr>
          <a:xfrm flipH="1" rot="10800000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6" name="Google Shape;976;p137"/>
          <p:cNvSpPr/>
          <p:nvPr/>
        </p:nvSpPr>
        <p:spPr>
          <a:xfrm flipH="1" rot="10800000">
            <a:off x="-168140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5"/>
        </a:solidFill>
      </p:bgPr>
    </p:bg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138"/>
          <p:cNvSpPr txBox="1"/>
          <p:nvPr>
            <p:ph idx="1" type="body"/>
          </p:nvPr>
        </p:nvSpPr>
        <p:spPr>
          <a:xfrm>
            <a:off x="713225" y="2204605"/>
            <a:ext cx="3850200" cy="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979" name="Google Shape;979;p138"/>
          <p:cNvSpPr txBox="1"/>
          <p:nvPr>
            <p:ph type="title"/>
          </p:nvPr>
        </p:nvSpPr>
        <p:spPr>
          <a:xfrm>
            <a:off x="713225" y="923025"/>
            <a:ext cx="4220700" cy="9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139"/>
          <p:cNvSpPr txBox="1"/>
          <p:nvPr>
            <p:ph type="title"/>
          </p:nvPr>
        </p:nvSpPr>
        <p:spPr>
          <a:xfrm>
            <a:off x="805050" y="1840500"/>
            <a:ext cx="7533900" cy="14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5"/>
        </a:solidFill>
      </p:bgPr>
    </p:bg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140"/>
          <p:cNvSpPr/>
          <p:nvPr/>
        </p:nvSpPr>
        <p:spPr>
          <a:xfrm>
            <a:off x="0" y="457200"/>
            <a:ext cx="9144000" cy="46863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140"/>
          <p:cNvSpPr/>
          <p:nvPr/>
        </p:nvSpPr>
        <p:spPr>
          <a:xfrm rot="5400000">
            <a:off x="-64425" y="64350"/>
            <a:ext cx="4243200" cy="4114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140"/>
          <p:cNvSpPr/>
          <p:nvPr/>
        </p:nvSpPr>
        <p:spPr>
          <a:xfrm flipH="1" rot="-5400000">
            <a:off x="4941700" y="26525"/>
            <a:ext cx="4364700" cy="42276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140"/>
          <p:cNvSpPr txBox="1"/>
          <p:nvPr>
            <p:ph type="ctrTitle"/>
          </p:nvPr>
        </p:nvSpPr>
        <p:spPr>
          <a:xfrm>
            <a:off x="1690800" y="2470300"/>
            <a:ext cx="5762400" cy="6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7" name="Google Shape;987;p140"/>
          <p:cNvSpPr txBox="1"/>
          <p:nvPr>
            <p:ph idx="1" type="subTitle"/>
          </p:nvPr>
        </p:nvSpPr>
        <p:spPr>
          <a:xfrm>
            <a:off x="2218725" y="3334300"/>
            <a:ext cx="4706400" cy="7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5"/>
        </a:solidFill>
      </p:bgPr>
    </p:bg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141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141"/>
          <p:cNvSpPr/>
          <p:nvPr/>
        </p:nvSpPr>
        <p:spPr>
          <a:xfrm>
            <a:off x="4312400" y="3669275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141"/>
          <p:cNvSpPr txBox="1"/>
          <p:nvPr>
            <p:ph type="title"/>
          </p:nvPr>
        </p:nvSpPr>
        <p:spPr>
          <a:xfrm>
            <a:off x="4572000" y="3729575"/>
            <a:ext cx="3858900" cy="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92" name="Google Shape;992;p141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93" name="Google Shape;993;p141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5"/>
        </a:solidFill>
      </p:bgPr>
    </p:bg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142"/>
          <p:cNvSpPr/>
          <p:nvPr/>
        </p:nvSpPr>
        <p:spPr>
          <a:xfrm rot="10800000">
            <a:off x="-19875" y="-19325"/>
            <a:ext cx="9203100" cy="5162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142"/>
          <p:cNvSpPr txBox="1"/>
          <p:nvPr>
            <p:ph hasCustomPrompt="1" type="title"/>
          </p:nvPr>
        </p:nvSpPr>
        <p:spPr>
          <a:xfrm>
            <a:off x="713250" y="638800"/>
            <a:ext cx="77175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7" name="Google Shape;997;p142"/>
          <p:cNvSpPr txBox="1"/>
          <p:nvPr>
            <p:ph idx="1" type="body"/>
          </p:nvPr>
        </p:nvSpPr>
        <p:spPr>
          <a:xfrm>
            <a:off x="713250" y="2706376"/>
            <a:ext cx="771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4784875" y="2098184"/>
            <a:ext cx="3423600" cy="86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4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" name="Google Shape;77;p16"/>
          <p:cNvSpPr txBox="1"/>
          <p:nvPr>
            <p:ph hasCustomPrompt="1" idx="2" type="title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79" name="Google Shape;79;p16"/>
          <p:cNvCxnSpPr/>
          <p:nvPr/>
        </p:nvCxnSpPr>
        <p:spPr>
          <a:xfrm flipH="1">
            <a:off x="2814150" y="-1263000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6"/>
          <p:cNvSpPr/>
          <p:nvPr/>
        </p:nvSpPr>
        <p:spPr>
          <a:xfrm flipH="1">
            <a:off x="7919875" y="3825775"/>
            <a:ext cx="1296000" cy="13824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solidFill>
          <a:schemeClr val="accent5"/>
        </a:solidFill>
      </p:bgPr>
    </p:bg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144"/>
          <p:cNvSpPr/>
          <p:nvPr/>
        </p:nvSpPr>
        <p:spPr>
          <a:xfrm>
            <a:off x="-169300" y="-64500"/>
            <a:ext cx="4451100" cy="5272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1" name="Google Shape;1001;p144"/>
          <p:cNvCxnSpPr/>
          <p:nvPr/>
        </p:nvCxnSpPr>
        <p:spPr>
          <a:xfrm rot="10800000">
            <a:off x="-1604675" y="1624350"/>
            <a:ext cx="4819800" cy="4419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2" name="Google Shape;1002;p144"/>
          <p:cNvSpPr txBox="1"/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3" name="Google Shape;1003;p144"/>
          <p:cNvSpPr txBox="1"/>
          <p:nvPr>
            <p:ph hasCustomPrompt="1" idx="2" type="title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04" name="Google Shape;1004;p144"/>
          <p:cNvSpPr txBox="1"/>
          <p:nvPr>
            <p:ph hasCustomPrompt="1" idx="3" type="title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05" name="Google Shape;1005;p144"/>
          <p:cNvSpPr txBox="1"/>
          <p:nvPr>
            <p:ph idx="4" type="title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6" name="Google Shape;1006;p144"/>
          <p:cNvSpPr txBox="1"/>
          <p:nvPr>
            <p:ph idx="5" type="title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7" name="Google Shape;1007;p144"/>
          <p:cNvSpPr txBox="1"/>
          <p:nvPr>
            <p:ph idx="6" type="title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8" name="Google Shape;1008;p144"/>
          <p:cNvSpPr txBox="1"/>
          <p:nvPr>
            <p:ph hasCustomPrompt="1" idx="7" type="title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09" name="Google Shape;1009;p144"/>
          <p:cNvSpPr txBox="1"/>
          <p:nvPr>
            <p:ph hasCustomPrompt="1" idx="8" type="title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0" name="Google Shape;1010;p144"/>
          <p:cNvSpPr txBox="1"/>
          <p:nvPr>
            <p:ph idx="1" type="subTitle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011" name="Google Shape;1011;p144"/>
          <p:cNvSpPr txBox="1"/>
          <p:nvPr>
            <p:ph idx="9" type="subTitle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012" name="Google Shape;1012;p144"/>
          <p:cNvSpPr txBox="1"/>
          <p:nvPr>
            <p:ph idx="13" type="subTitle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013" name="Google Shape;1013;p144"/>
          <p:cNvSpPr txBox="1"/>
          <p:nvPr>
            <p:ph idx="14" type="subTitle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014" name="Google Shape;1014;p144"/>
          <p:cNvSpPr txBox="1"/>
          <p:nvPr>
            <p:ph idx="15" type="title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_2">
    <p:bg>
      <p:bgPr>
        <a:solidFill>
          <a:schemeClr val="accent5"/>
        </a:solidFill>
      </p:bgPr>
    </p:bg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145"/>
          <p:cNvSpPr txBox="1"/>
          <p:nvPr>
            <p:ph hasCustomPrompt="1" type="title"/>
          </p:nvPr>
        </p:nvSpPr>
        <p:spPr>
          <a:xfrm>
            <a:off x="815488" y="2995725"/>
            <a:ext cx="608400" cy="4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7" name="Google Shape;1017;p145"/>
          <p:cNvSpPr txBox="1"/>
          <p:nvPr>
            <p:ph idx="2" type="title"/>
          </p:nvPr>
        </p:nvSpPr>
        <p:spPr>
          <a:xfrm>
            <a:off x="1633438" y="2931800"/>
            <a:ext cx="29334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8" name="Google Shape;1018;p145"/>
          <p:cNvSpPr txBox="1"/>
          <p:nvPr>
            <p:ph idx="1" type="subTitle"/>
          </p:nvPr>
        </p:nvSpPr>
        <p:spPr>
          <a:xfrm>
            <a:off x="1633438" y="3207354"/>
            <a:ext cx="29334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019" name="Google Shape;1019;p145"/>
          <p:cNvSpPr/>
          <p:nvPr/>
        </p:nvSpPr>
        <p:spPr>
          <a:xfrm rot="10800000">
            <a:off x="-19875" y="-13336"/>
            <a:ext cx="9203100" cy="2690100"/>
          </a:xfrm>
          <a:prstGeom prst="triangle">
            <a:avLst>
              <a:gd fmla="val 4989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145"/>
          <p:cNvSpPr txBox="1"/>
          <p:nvPr>
            <p:ph hasCustomPrompt="1" idx="3" type="title"/>
          </p:nvPr>
        </p:nvSpPr>
        <p:spPr>
          <a:xfrm>
            <a:off x="815488" y="3888750"/>
            <a:ext cx="608400" cy="4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21" name="Google Shape;1021;p145"/>
          <p:cNvSpPr txBox="1"/>
          <p:nvPr>
            <p:ph idx="4" type="title"/>
          </p:nvPr>
        </p:nvSpPr>
        <p:spPr>
          <a:xfrm>
            <a:off x="1633438" y="3824821"/>
            <a:ext cx="29334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22" name="Google Shape;1022;p145"/>
          <p:cNvSpPr txBox="1"/>
          <p:nvPr>
            <p:ph idx="5" type="subTitle"/>
          </p:nvPr>
        </p:nvSpPr>
        <p:spPr>
          <a:xfrm>
            <a:off x="1633438" y="4100375"/>
            <a:ext cx="29334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023" name="Google Shape;1023;p145"/>
          <p:cNvSpPr txBox="1"/>
          <p:nvPr>
            <p:ph hasCustomPrompt="1" idx="6" type="title"/>
          </p:nvPr>
        </p:nvSpPr>
        <p:spPr>
          <a:xfrm>
            <a:off x="4543875" y="2995725"/>
            <a:ext cx="608400" cy="4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24" name="Google Shape;1024;p145"/>
          <p:cNvSpPr txBox="1"/>
          <p:nvPr>
            <p:ph idx="7" type="title"/>
          </p:nvPr>
        </p:nvSpPr>
        <p:spPr>
          <a:xfrm>
            <a:off x="5395160" y="2931800"/>
            <a:ext cx="29334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25" name="Google Shape;1025;p145"/>
          <p:cNvSpPr txBox="1"/>
          <p:nvPr>
            <p:ph idx="8" type="subTitle"/>
          </p:nvPr>
        </p:nvSpPr>
        <p:spPr>
          <a:xfrm>
            <a:off x="5395160" y="3207354"/>
            <a:ext cx="29334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026" name="Google Shape;1026;p145"/>
          <p:cNvSpPr txBox="1"/>
          <p:nvPr>
            <p:ph hasCustomPrompt="1" idx="9" type="title"/>
          </p:nvPr>
        </p:nvSpPr>
        <p:spPr>
          <a:xfrm>
            <a:off x="4543875" y="3888750"/>
            <a:ext cx="608400" cy="4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27" name="Google Shape;1027;p145"/>
          <p:cNvSpPr txBox="1"/>
          <p:nvPr>
            <p:ph idx="13" type="title"/>
          </p:nvPr>
        </p:nvSpPr>
        <p:spPr>
          <a:xfrm>
            <a:off x="5395160" y="3824822"/>
            <a:ext cx="29334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28" name="Google Shape;1028;p145"/>
          <p:cNvSpPr txBox="1"/>
          <p:nvPr>
            <p:ph idx="14" type="subTitle"/>
          </p:nvPr>
        </p:nvSpPr>
        <p:spPr>
          <a:xfrm>
            <a:off x="5395160" y="4100376"/>
            <a:ext cx="29334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1029" name="Google Shape;1029;p145"/>
          <p:cNvCxnSpPr/>
          <p:nvPr/>
        </p:nvCxnSpPr>
        <p:spPr>
          <a:xfrm rot="10800000">
            <a:off x="-2241975" y="1909725"/>
            <a:ext cx="4819800" cy="4419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0" name="Google Shape;1030;p145"/>
          <p:cNvCxnSpPr/>
          <p:nvPr/>
        </p:nvCxnSpPr>
        <p:spPr>
          <a:xfrm flipH="1" rot="10800000">
            <a:off x="6566175" y="1880250"/>
            <a:ext cx="4819800" cy="4419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1" name="Google Shape;1031;p145"/>
          <p:cNvSpPr txBox="1"/>
          <p:nvPr>
            <p:ph idx="15"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bg>
      <p:bgPr>
        <a:solidFill>
          <a:schemeClr val="dk1"/>
        </a:solidFill>
      </p:bgPr>
    </p:bg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146"/>
          <p:cNvSpPr txBox="1"/>
          <p:nvPr>
            <p:ph type="title"/>
          </p:nvPr>
        </p:nvSpPr>
        <p:spPr>
          <a:xfrm flipH="1">
            <a:off x="1821475" y="2527625"/>
            <a:ext cx="5501100" cy="4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4" name="Google Shape;1034;p146"/>
          <p:cNvSpPr txBox="1"/>
          <p:nvPr>
            <p:ph hasCustomPrompt="1" idx="2" type="title"/>
          </p:nvPr>
        </p:nvSpPr>
        <p:spPr>
          <a:xfrm flipH="1">
            <a:off x="3043350" y="1533511"/>
            <a:ext cx="3057300" cy="8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5" name="Google Shape;1035;p146"/>
          <p:cNvSpPr txBox="1"/>
          <p:nvPr>
            <p:ph idx="1" type="subTitle"/>
          </p:nvPr>
        </p:nvSpPr>
        <p:spPr>
          <a:xfrm flipH="1">
            <a:off x="3198150" y="3293187"/>
            <a:ext cx="2747700" cy="3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1036" name="Google Shape;1036;p146"/>
          <p:cNvCxnSpPr/>
          <p:nvPr/>
        </p:nvCxnSpPr>
        <p:spPr>
          <a:xfrm>
            <a:off x="6350113" y="-1501125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7" name="Google Shape;1037;p146"/>
          <p:cNvSpPr/>
          <p:nvPr/>
        </p:nvSpPr>
        <p:spPr>
          <a:xfrm>
            <a:off x="-64200" y="3825775"/>
            <a:ext cx="1296000" cy="1382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146"/>
          <p:cNvSpPr/>
          <p:nvPr/>
        </p:nvSpPr>
        <p:spPr>
          <a:xfrm>
            <a:off x="5258900" y="-237925"/>
            <a:ext cx="11403900" cy="58443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146"/>
          <p:cNvSpPr/>
          <p:nvPr/>
        </p:nvSpPr>
        <p:spPr>
          <a:xfrm rot="10800000">
            <a:off x="-5389050" y="-2161975"/>
            <a:ext cx="11403900" cy="58443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146"/>
          <p:cNvSpPr/>
          <p:nvPr/>
        </p:nvSpPr>
        <p:spPr>
          <a:xfrm>
            <a:off x="5211275" y="3863525"/>
            <a:ext cx="2907300" cy="1490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146"/>
          <p:cNvSpPr/>
          <p:nvPr/>
        </p:nvSpPr>
        <p:spPr>
          <a:xfrm rot="10800000">
            <a:off x="1107975" y="-556075"/>
            <a:ext cx="2907300" cy="1490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2">
    <p:bg>
      <p:bgPr>
        <a:solidFill>
          <a:schemeClr val="accent5"/>
        </a:solidFill>
      </p:bgPr>
    </p:bg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147"/>
          <p:cNvSpPr txBox="1"/>
          <p:nvPr>
            <p:ph type="title"/>
          </p:nvPr>
        </p:nvSpPr>
        <p:spPr>
          <a:xfrm>
            <a:off x="931700" y="2019718"/>
            <a:ext cx="3252900" cy="10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4" name="Google Shape;1044;p147"/>
          <p:cNvSpPr txBox="1"/>
          <p:nvPr>
            <p:ph hasCustomPrompt="1" idx="2" type="title"/>
          </p:nvPr>
        </p:nvSpPr>
        <p:spPr>
          <a:xfrm>
            <a:off x="931700" y="967055"/>
            <a:ext cx="3057300" cy="9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5" name="Google Shape;1045;p147"/>
          <p:cNvSpPr txBox="1"/>
          <p:nvPr>
            <p:ph idx="1" type="subTitle"/>
          </p:nvPr>
        </p:nvSpPr>
        <p:spPr>
          <a:xfrm>
            <a:off x="931700" y="3326230"/>
            <a:ext cx="1978500" cy="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1046" name="Google Shape;1046;p147"/>
          <p:cNvCxnSpPr/>
          <p:nvPr/>
        </p:nvCxnSpPr>
        <p:spPr>
          <a:xfrm>
            <a:off x="2581800" y="-1263000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7" name="Google Shape;1047;p147"/>
          <p:cNvSpPr/>
          <p:nvPr/>
        </p:nvSpPr>
        <p:spPr>
          <a:xfrm>
            <a:off x="-62425" y="3825775"/>
            <a:ext cx="1296000" cy="13824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">
    <p:bg>
      <p:bgPr>
        <a:solidFill>
          <a:schemeClr val="accent5"/>
        </a:solidFill>
      </p:bgPr>
    </p:bg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148"/>
          <p:cNvSpPr txBox="1"/>
          <p:nvPr>
            <p:ph type="title"/>
          </p:nvPr>
        </p:nvSpPr>
        <p:spPr>
          <a:xfrm flipH="1">
            <a:off x="1821475" y="2527625"/>
            <a:ext cx="5501100" cy="4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0" name="Google Shape;1050;p148"/>
          <p:cNvSpPr txBox="1"/>
          <p:nvPr>
            <p:ph hasCustomPrompt="1" idx="2" type="title"/>
          </p:nvPr>
        </p:nvSpPr>
        <p:spPr>
          <a:xfrm flipH="1">
            <a:off x="3043350" y="1533511"/>
            <a:ext cx="3057300" cy="8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1" name="Google Shape;1051;p148"/>
          <p:cNvSpPr txBox="1"/>
          <p:nvPr>
            <p:ph idx="1" type="subTitle"/>
          </p:nvPr>
        </p:nvSpPr>
        <p:spPr>
          <a:xfrm flipH="1">
            <a:off x="3198150" y="3293187"/>
            <a:ext cx="2747700" cy="3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1052" name="Google Shape;1052;p148"/>
          <p:cNvCxnSpPr/>
          <p:nvPr/>
        </p:nvCxnSpPr>
        <p:spPr>
          <a:xfrm>
            <a:off x="6350113" y="-1501125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3" name="Google Shape;1053;p148"/>
          <p:cNvSpPr/>
          <p:nvPr/>
        </p:nvSpPr>
        <p:spPr>
          <a:xfrm>
            <a:off x="-64200" y="3825775"/>
            <a:ext cx="1296000" cy="138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p148"/>
          <p:cNvSpPr/>
          <p:nvPr/>
        </p:nvSpPr>
        <p:spPr>
          <a:xfrm>
            <a:off x="5258900" y="-237925"/>
            <a:ext cx="11403900" cy="58443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148"/>
          <p:cNvSpPr/>
          <p:nvPr/>
        </p:nvSpPr>
        <p:spPr>
          <a:xfrm rot="10800000">
            <a:off x="-5389050" y="-2161975"/>
            <a:ext cx="11403900" cy="58443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148"/>
          <p:cNvSpPr/>
          <p:nvPr/>
        </p:nvSpPr>
        <p:spPr>
          <a:xfrm>
            <a:off x="5211275" y="3863525"/>
            <a:ext cx="2907300" cy="1490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148"/>
          <p:cNvSpPr/>
          <p:nvPr/>
        </p:nvSpPr>
        <p:spPr>
          <a:xfrm rot="10800000">
            <a:off x="1107975" y="-556075"/>
            <a:ext cx="2907300" cy="1490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5">
    <p:bg>
      <p:bgPr>
        <a:solidFill>
          <a:schemeClr val="accent5"/>
        </a:solidFill>
      </p:bgPr>
    </p:bg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149"/>
          <p:cNvSpPr/>
          <p:nvPr/>
        </p:nvSpPr>
        <p:spPr>
          <a:xfrm>
            <a:off x="4796125" y="-217575"/>
            <a:ext cx="4347900" cy="561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0" name="Google Shape;1060;p149"/>
          <p:cNvSpPr txBox="1"/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61" name="Google Shape;1061;p149"/>
          <p:cNvSpPr txBox="1"/>
          <p:nvPr>
            <p:ph idx="1" type="subTitle"/>
          </p:nvPr>
        </p:nvSpPr>
        <p:spPr>
          <a:xfrm>
            <a:off x="713225" y="2263300"/>
            <a:ext cx="3400800" cy="13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062" name="Google Shape;1062;p149"/>
          <p:cNvSpPr/>
          <p:nvPr/>
        </p:nvSpPr>
        <p:spPr>
          <a:xfrm>
            <a:off x="842850" y="539500"/>
            <a:ext cx="800100" cy="857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1">
    <p:bg>
      <p:bgPr>
        <a:solidFill>
          <a:schemeClr val="accent5"/>
        </a:solidFill>
      </p:bgPr>
    </p:bg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150"/>
          <p:cNvSpPr/>
          <p:nvPr/>
        </p:nvSpPr>
        <p:spPr>
          <a:xfrm>
            <a:off x="1348225" y="695250"/>
            <a:ext cx="6572100" cy="375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150"/>
          <p:cNvSpPr/>
          <p:nvPr/>
        </p:nvSpPr>
        <p:spPr>
          <a:xfrm rot="10800000">
            <a:off x="3133650" y="-22775"/>
            <a:ext cx="2876700" cy="1295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150"/>
          <p:cNvSpPr txBox="1"/>
          <p:nvPr>
            <p:ph idx="1" type="body"/>
          </p:nvPr>
        </p:nvSpPr>
        <p:spPr>
          <a:xfrm>
            <a:off x="2517475" y="2351960"/>
            <a:ext cx="4109100" cy="14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2984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298450" lvl="2" marL="13716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298450" lvl="3" marL="18288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298450" lvl="4" marL="22860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298450" lvl="5" marL="27432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298450" lvl="6" marL="32004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298450" lvl="7" marL="36576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298450" lvl="8" marL="4114800" rtl="0" algn="just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067" name="Google Shape;1067;p150"/>
          <p:cNvSpPr txBox="1"/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">
    <p:bg>
      <p:bgPr>
        <a:solidFill>
          <a:schemeClr val="accent5"/>
        </a:solidFill>
      </p:bgPr>
    </p:bg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151"/>
          <p:cNvSpPr txBox="1"/>
          <p:nvPr>
            <p:ph type="title"/>
          </p:nvPr>
        </p:nvSpPr>
        <p:spPr>
          <a:xfrm>
            <a:off x="862450" y="3418086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70" name="Google Shape;1070;p151"/>
          <p:cNvSpPr txBox="1"/>
          <p:nvPr>
            <p:ph idx="1" type="subTitle"/>
          </p:nvPr>
        </p:nvSpPr>
        <p:spPr>
          <a:xfrm>
            <a:off x="424450" y="3659411"/>
            <a:ext cx="26397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071" name="Google Shape;1071;p151"/>
          <p:cNvSpPr txBox="1"/>
          <p:nvPr>
            <p:ph idx="2" type="title"/>
          </p:nvPr>
        </p:nvSpPr>
        <p:spPr>
          <a:xfrm>
            <a:off x="6525755" y="3418086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72" name="Google Shape;1072;p151"/>
          <p:cNvSpPr txBox="1"/>
          <p:nvPr>
            <p:ph idx="3" type="subTitle"/>
          </p:nvPr>
        </p:nvSpPr>
        <p:spPr>
          <a:xfrm>
            <a:off x="6087751" y="3659411"/>
            <a:ext cx="26397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073" name="Google Shape;1073;p151"/>
          <p:cNvSpPr txBox="1"/>
          <p:nvPr>
            <p:ph idx="4" type="title"/>
          </p:nvPr>
        </p:nvSpPr>
        <p:spPr>
          <a:xfrm>
            <a:off x="3690150" y="3418086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74" name="Google Shape;1074;p151"/>
          <p:cNvSpPr txBox="1"/>
          <p:nvPr>
            <p:ph idx="5" type="subTitle"/>
          </p:nvPr>
        </p:nvSpPr>
        <p:spPr>
          <a:xfrm>
            <a:off x="3252148" y="3659411"/>
            <a:ext cx="26397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075" name="Google Shape;1075;p151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0">
    <p:bg>
      <p:bgPr>
        <a:solidFill>
          <a:schemeClr val="accent5"/>
        </a:solidFill>
      </p:bgPr>
    </p:bg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152"/>
          <p:cNvSpPr/>
          <p:nvPr/>
        </p:nvSpPr>
        <p:spPr>
          <a:xfrm rot="-5400000">
            <a:off x="5236050" y="1293550"/>
            <a:ext cx="3924900" cy="3891000"/>
          </a:xfrm>
          <a:prstGeom prst="rtTriangle">
            <a:avLst/>
          </a:prstGeom>
          <a:solidFill>
            <a:srgbClr val="6868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152"/>
          <p:cNvSpPr/>
          <p:nvPr/>
        </p:nvSpPr>
        <p:spPr>
          <a:xfrm flipH="1" rot="10800000">
            <a:off x="37875" y="150"/>
            <a:ext cx="9106200" cy="4469700"/>
          </a:xfrm>
          <a:prstGeom prst="triangle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152"/>
          <p:cNvSpPr/>
          <p:nvPr/>
        </p:nvSpPr>
        <p:spPr>
          <a:xfrm flipH="1">
            <a:off x="3580800" y="1387275"/>
            <a:ext cx="9554400" cy="4859700"/>
          </a:xfrm>
          <a:prstGeom prst="triangle">
            <a:avLst>
              <a:gd fmla="val 49428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152"/>
          <p:cNvSpPr txBox="1"/>
          <p:nvPr>
            <p:ph type="ctrTitle"/>
          </p:nvPr>
        </p:nvSpPr>
        <p:spPr>
          <a:xfrm>
            <a:off x="1690800" y="1232050"/>
            <a:ext cx="5762400" cy="58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81" name="Google Shape;1081;p152"/>
          <p:cNvSpPr txBox="1"/>
          <p:nvPr>
            <p:ph idx="1" type="subTitle"/>
          </p:nvPr>
        </p:nvSpPr>
        <p:spPr>
          <a:xfrm>
            <a:off x="3058800" y="1873367"/>
            <a:ext cx="3026400" cy="9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30_1">
    <p:bg>
      <p:bgPr>
        <a:solidFill>
          <a:schemeClr val="accent6"/>
        </a:solidFill>
      </p:bgPr>
    </p:bg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153"/>
          <p:cNvSpPr/>
          <p:nvPr/>
        </p:nvSpPr>
        <p:spPr>
          <a:xfrm rot="5400000">
            <a:off x="-3440300" y="-797850"/>
            <a:ext cx="13257600" cy="67392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153"/>
          <p:cNvSpPr/>
          <p:nvPr/>
        </p:nvSpPr>
        <p:spPr>
          <a:xfrm rot="-5400000">
            <a:off x="4398975" y="-370300"/>
            <a:ext cx="5766000" cy="55911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153"/>
          <p:cNvSpPr txBox="1"/>
          <p:nvPr>
            <p:ph type="ctrTitle"/>
          </p:nvPr>
        </p:nvSpPr>
        <p:spPr>
          <a:xfrm>
            <a:off x="713225" y="1672475"/>
            <a:ext cx="3026400" cy="58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86" name="Google Shape;1086;p153"/>
          <p:cNvSpPr txBox="1"/>
          <p:nvPr>
            <p:ph idx="1" type="subTitle"/>
          </p:nvPr>
        </p:nvSpPr>
        <p:spPr>
          <a:xfrm>
            <a:off x="713225" y="2472004"/>
            <a:ext cx="3026400" cy="9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087" name="Google Shape;1087;p153"/>
          <p:cNvSpPr/>
          <p:nvPr/>
        </p:nvSpPr>
        <p:spPr>
          <a:xfrm rot="-2700000">
            <a:off x="4008372" y="-4515765"/>
            <a:ext cx="5766173" cy="5590952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8" name="Google Shape;1088;p153"/>
          <p:cNvCxnSpPr/>
          <p:nvPr/>
        </p:nvCxnSpPr>
        <p:spPr>
          <a:xfrm flipH="1" rot="10800000">
            <a:off x="4562550" y="-204075"/>
            <a:ext cx="6010200" cy="6181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5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" name="Google Shape;84;p17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ONE_COLUMN_TEXT_1">
    <p:bg>
      <p:bgPr>
        <a:solidFill>
          <a:schemeClr val="accent5"/>
        </a:solidFill>
      </p:bgPr>
    </p:bg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154"/>
          <p:cNvSpPr txBox="1"/>
          <p:nvPr>
            <p:ph idx="1" type="body"/>
          </p:nvPr>
        </p:nvSpPr>
        <p:spPr>
          <a:xfrm>
            <a:off x="4039975" y="2245288"/>
            <a:ext cx="4390800" cy="6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091" name="Google Shape;1091;p154"/>
          <p:cNvSpPr txBox="1"/>
          <p:nvPr>
            <p:ph type="title"/>
          </p:nvPr>
        </p:nvSpPr>
        <p:spPr>
          <a:xfrm>
            <a:off x="4168000" y="963075"/>
            <a:ext cx="4262700" cy="9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25_1">
    <p:bg>
      <p:bgPr>
        <a:solidFill>
          <a:schemeClr val="accent5"/>
        </a:solidFill>
      </p:bgPr>
    </p:bg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155"/>
          <p:cNvSpPr/>
          <p:nvPr/>
        </p:nvSpPr>
        <p:spPr>
          <a:xfrm>
            <a:off x="0" y="0"/>
            <a:ext cx="43479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94" name="Google Shape;1094;p155"/>
          <p:cNvSpPr txBox="1"/>
          <p:nvPr>
            <p:ph type="title"/>
          </p:nvPr>
        </p:nvSpPr>
        <p:spPr>
          <a:xfrm>
            <a:off x="5024185" y="1440200"/>
            <a:ext cx="34008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95" name="Google Shape;1095;p155"/>
          <p:cNvSpPr txBox="1"/>
          <p:nvPr>
            <p:ph idx="1" type="subTitle"/>
          </p:nvPr>
        </p:nvSpPr>
        <p:spPr>
          <a:xfrm>
            <a:off x="5024185" y="2263300"/>
            <a:ext cx="3400800" cy="13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CUSTOM_21_1">
    <p:bg>
      <p:bgPr>
        <a:solidFill>
          <a:schemeClr val="dk1"/>
        </a:solidFill>
      </p:bgPr>
    </p:bg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156"/>
          <p:cNvSpPr txBox="1"/>
          <p:nvPr>
            <p:ph idx="1" type="body"/>
          </p:nvPr>
        </p:nvSpPr>
        <p:spPr>
          <a:xfrm>
            <a:off x="713225" y="2347842"/>
            <a:ext cx="4109100" cy="14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098" name="Google Shape;1098;p156"/>
          <p:cNvSpPr txBox="1"/>
          <p:nvPr>
            <p:ph type="title"/>
          </p:nvPr>
        </p:nvSpPr>
        <p:spPr>
          <a:xfrm>
            <a:off x="713225" y="1521325"/>
            <a:ext cx="4109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9" name="Google Shape;1099;p156"/>
          <p:cNvSpPr/>
          <p:nvPr/>
        </p:nvSpPr>
        <p:spPr>
          <a:xfrm rot="5400000">
            <a:off x="-761012" y="-790512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00" name="Google Shape;1100;p156"/>
          <p:cNvSpPr/>
          <p:nvPr/>
        </p:nvSpPr>
        <p:spPr>
          <a:xfrm rot="5400000">
            <a:off x="-856262" y="-1009587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01" name="Google Shape;1101;p156"/>
          <p:cNvSpPr/>
          <p:nvPr/>
        </p:nvSpPr>
        <p:spPr>
          <a:xfrm rot="-5400000">
            <a:off x="2896850" y="288000"/>
            <a:ext cx="10141200" cy="45675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9">
  <p:cSld name="CUSTOM_21_1_1">
    <p:bg>
      <p:bgPr>
        <a:solidFill>
          <a:schemeClr val="accent6"/>
        </a:solidFill>
      </p:bgPr>
    </p:bg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157"/>
          <p:cNvSpPr/>
          <p:nvPr/>
        </p:nvSpPr>
        <p:spPr>
          <a:xfrm flipH="1" rot="10800000">
            <a:off x="-2390100" y="-102475"/>
            <a:ext cx="13887000" cy="6572400"/>
          </a:xfrm>
          <a:prstGeom prst="triangle">
            <a:avLst>
              <a:gd fmla="val 4985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157"/>
          <p:cNvSpPr/>
          <p:nvPr/>
        </p:nvSpPr>
        <p:spPr>
          <a:xfrm>
            <a:off x="-5261951" y="1545125"/>
            <a:ext cx="7035600" cy="32772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157"/>
          <p:cNvSpPr txBox="1"/>
          <p:nvPr>
            <p:ph idx="1" type="body"/>
          </p:nvPr>
        </p:nvSpPr>
        <p:spPr>
          <a:xfrm>
            <a:off x="2434275" y="3133239"/>
            <a:ext cx="42753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106" name="Google Shape;1106;p157"/>
          <p:cNvSpPr txBox="1"/>
          <p:nvPr>
            <p:ph type="title"/>
          </p:nvPr>
        </p:nvSpPr>
        <p:spPr>
          <a:xfrm>
            <a:off x="1726200" y="1681450"/>
            <a:ext cx="5691600" cy="13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7" name="Google Shape;1107;p157"/>
          <p:cNvSpPr/>
          <p:nvPr/>
        </p:nvSpPr>
        <p:spPr>
          <a:xfrm rot="10800000">
            <a:off x="6919375" y="-73812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08" name="Google Shape;1108;p157"/>
          <p:cNvSpPr/>
          <p:nvPr/>
        </p:nvSpPr>
        <p:spPr>
          <a:xfrm rot="10800000">
            <a:off x="7062250" y="-795275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33">
    <p:bg>
      <p:bgPr>
        <a:solidFill>
          <a:schemeClr val="dk1"/>
        </a:solidFill>
      </p:bgPr>
    </p:bg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158"/>
          <p:cNvSpPr/>
          <p:nvPr/>
        </p:nvSpPr>
        <p:spPr>
          <a:xfrm rot="-5400000">
            <a:off x="7319425" y="3228300"/>
            <a:ext cx="2112600" cy="2048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158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12" name="Google Shape;1112;p158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13" name="Google Shape;1113;p158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14" name="Google Shape;1114;p158"/>
          <p:cNvSpPr/>
          <p:nvPr/>
        </p:nvSpPr>
        <p:spPr>
          <a:xfrm rot="5400000">
            <a:off x="-262475" y="-188987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15" name="Google Shape;1115;p158"/>
          <p:cNvSpPr txBox="1"/>
          <p:nvPr>
            <p:ph type="title"/>
          </p:nvPr>
        </p:nvSpPr>
        <p:spPr>
          <a:xfrm>
            <a:off x="713226" y="1795438"/>
            <a:ext cx="34008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6" name="Google Shape;1116;p158"/>
          <p:cNvSpPr txBox="1"/>
          <p:nvPr>
            <p:ph idx="1" type="subTitle"/>
          </p:nvPr>
        </p:nvSpPr>
        <p:spPr>
          <a:xfrm>
            <a:off x="713225" y="2630156"/>
            <a:ext cx="3400800" cy="4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bg>
      <p:bgPr>
        <a:solidFill>
          <a:schemeClr val="accent6"/>
        </a:solidFill>
      </p:bgPr>
    </p:bg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159"/>
          <p:cNvSpPr/>
          <p:nvPr/>
        </p:nvSpPr>
        <p:spPr>
          <a:xfrm rot="-5400000">
            <a:off x="4642941" y="-1673359"/>
            <a:ext cx="7685100" cy="7451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19" name="Google Shape;1119;p159"/>
          <p:cNvSpPr/>
          <p:nvPr/>
        </p:nvSpPr>
        <p:spPr>
          <a:xfrm flipH="1" rot="-5400000">
            <a:off x="2841550" y="288050"/>
            <a:ext cx="10141200" cy="4567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159"/>
          <p:cNvSpPr txBox="1"/>
          <p:nvPr>
            <p:ph type="title"/>
          </p:nvPr>
        </p:nvSpPr>
        <p:spPr>
          <a:xfrm>
            <a:off x="713225" y="1627150"/>
            <a:ext cx="4659300" cy="18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6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1" name="Google Shape;1121;p159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22" name="Google Shape;1122;p159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23" name="Google Shape;1123;p159"/>
          <p:cNvSpPr/>
          <p:nvPr/>
        </p:nvSpPr>
        <p:spPr>
          <a:xfrm flipH="1">
            <a:off x="5408725" y="4511825"/>
            <a:ext cx="3458400" cy="1923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">
    <p:bg>
      <p:bgPr>
        <a:solidFill>
          <a:schemeClr val="accent5"/>
        </a:solidFill>
      </p:bgPr>
    </p:bg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160"/>
          <p:cNvSpPr txBox="1"/>
          <p:nvPr>
            <p:ph type="title"/>
          </p:nvPr>
        </p:nvSpPr>
        <p:spPr>
          <a:xfrm>
            <a:off x="1319574" y="201112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6" name="Google Shape;1126;p160"/>
          <p:cNvSpPr txBox="1"/>
          <p:nvPr>
            <p:ph idx="1" type="subTitle"/>
          </p:nvPr>
        </p:nvSpPr>
        <p:spPr>
          <a:xfrm>
            <a:off x="1319576" y="2286575"/>
            <a:ext cx="2221500" cy="5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127" name="Google Shape;1127;p160"/>
          <p:cNvSpPr txBox="1"/>
          <p:nvPr>
            <p:ph idx="2" type="title"/>
          </p:nvPr>
        </p:nvSpPr>
        <p:spPr>
          <a:xfrm>
            <a:off x="4681398" y="20112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8" name="Google Shape;1128;p160"/>
          <p:cNvSpPr txBox="1"/>
          <p:nvPr>
            <p:ph idx="3" type="subTitle"/>
          </p:nvPr>
        </p:nvSpPr>
        <p:spPr>
          <a:xfrm>
            <a:off x="4681376" y="2285050"/>
            <a:ext cx="2221500" cy="5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129" name="Google Shape;1129;p160"/>
          <p:cNvSpPr txBox="1"/>
          <p:nvPr>
            <p:ph idx="4" type="title"/>
          </p:nvPr>
        </p:nvSpPr>
        <p:spPr>
          <a:xfrm>
            <a:off x="2410949" y="326842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30" name="Google Shape;1130;p160"/>
          <p:cNvSpPr txBox="1"/>
          <p:nvPr>
            <p:ph idx="5" type="subTitle"/>
          </p:nvPr>
        </p:nvSpPr>
        <p:spPr>
          <a:xfrm>
            <a:off x="2410951" y="3543875"/>
            <a:ext cx="2221500" cy="5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131" name="Google Shape;1131;p160"/>
          <p:cNvSpPr txBox="1"/>
          <p:nvPr>
            <p:ph idx="6" type="title"/>
          </p:nvPr>
        </p:nvSpPr>
        <p:spPr>
          <a:xfrm>
            <a:off x="5772773" y="32685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32" name="Google Shape;1132;p160"/>
          <p:cNvSpPr txBox="1"/>
          <p:nvPr>
            <p:ph idx="7" type="subTitle"/>
          </p:nvPr>
        </p:nvSpPr>
        <p:spPr>
          <a:xfrm>
            <a:off x="5772750" y="3542350"/>
            <a:ext cx="2221500" cy="5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133" name="Google Shape;1133;p160"/>
          <p:cNvSpPr/>
          <p:nvPr/>
        </p:nvSpPr>
        <p:spPr>
          <a:xfrm rot="-5400000">
            <a:off x="7319425" y="3228300"/>
            <a:ext cx="2112600" cy="2048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160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35" name="Google Shape;1135;p160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36" name="Google Shape;1136;p160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37" name="Google Shape;1137;p160"/>
          <p:cNvSpPr/>
          <p:nvPr/>
        </p:nvSpPr>
        <p:spPr>
          <a:xfrm rot="5400000">
            <a:off x="-262475" y="-188987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38" name="Google Shape;1138;p160"/>
          <p:cNvSpPr txBox="1"/>
          <p:nvPr>
            <p:ph idx="8"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_1_3">
    <p:bg>
      <p:bgPr>
        <a:solidFill>
          <a:schemeClr val="accent5"/>
        </a:solidFill>
      </p:bgPr>
    </p:bg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161"/>
          <p:cNvSpPr txBox="1"/>
          <p:nvPr>
            <p:ph type="title"/>
          </p:nvPr>
        </p:nvSpPr>
        <p:spPr>
          <a:xfrm>
            <a:off x="1383600" y="2307450"/>
            <a:ext cx="63768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41" name="Google Shape;1141;p161"/>
          <p:cNvSpPr txBox="1"/>
          <p:nvPr>
            <p:ph idx="2" type="title"/>
          </p:nvPr>
        </p:nvSpPr>
        <p:spPr>
          <a:xfrm>
            <a:off x="1120875" y="8994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42" name="Google Shape;1142;p161"/>
          <p:cNvSpPr txBox="1"/>
          <p:nvPr>
            <p:ph idx="1" type="subTitle"/>
          </p:nvPr>
        </p:nvSpPr>
        <p:spPr>
          <a:xfrm>
            <a:off x="734175" y="1166874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143" name="Google Shape;1143;p161"/>
          <p:cNvSpPr txBox="1"/>
          <p:nvPr>
            <p:ph idx="3" type="title"/>
          </p:nvPr>
        </p:nvSpPr>
        <p:spPr>
          <a:xfrm>
            <a:off x="1120875" y="34779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44" name="Google Shape;1144;p161"/>
          <p:cNvSpPr txBox="1"/>
          <p:nvPr>
            <p:ph idx="4" type="subTitle"/>
          </p:nvPr>
        </p:nvSpPr>
        <p:spPr>
          <a:xfrm>
            <a:off x="734175" y="3747815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145" name="Google Shape;1145;p161"/>
          <p:cNvSpPr txBox="1"/>
          <p:nvPr>
            <p:ph idx="5" type="title"/>
          </p:nvPr>
        </p:nvSpPr>
        <p:spPr>
          <a:xfrm>
            <a:off x="6063846" y="8994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46" name="Google Shape;1146;p161"/>
          <p:cNvSpPr txBox="1"/>
          <p:nvPr>
            <p:ph idx="6" type="subTitle"/>
          </p:nvPr>
        </p:nvSpPr>
        <p:spPr>
          <a:xfrm>
            <a:off x="5677150" y="1166874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147" name="Google Shape;1147;p161"/>
          <p:cNvSpPr txBox="1"/>
          <p:nvPr>
            <p:ph idx="7" type="title"/>
          </p:nvPr>
        </p:nvSpPr>
        <p:spPr>
          <a:xfrm>
            <a:off x="6063846" y="347812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48" name="Google Shape;1148;p161"/>
          <p:cNvSpPr txBox="1"/>
          <p:nvPr>
            <p:ph idx="8" type="subTitle"/>
          </p:nvPr>
        </p:nvSpPr>
        <p:spPr>
          <a:xfrm>
            <a:off x="5677150" y="3746088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_1_3_1">
    <p:bg>
      <p:bgPr>
        <a:solidFill>
          <a:schemeClr val="accent5"/>
        </a:solidFill>
      </p:bgPr>
    </p:bg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162"/>
          <p:cNvSpPr txBox="1"/>
          <p:nvPr>
            <p:ph type="title"/>
          </p:nvPr>
        </p:nvSpPr>
        <p:spPr>
          <a:xfrm>
            <a:off x="2056190" y="2074300"/>
            <a:ext cx="2227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51" name="Google Shape;1151;p162"/>
          <p:cNvSpPr txBox="1"/>
          <p:nvPr>
            <p:ph idx="1" type="subTitle"/>
          </p:nvPr>
        </p:nvSpPr>
        <p:spPr>
          <a:xfrm>
            <a:off x="2056192" y="2332425"/>
            <a:ext cx="2227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152" name="Google Shape;1152;p162"/>
          <p:cNvSpPr txBox="1"/>
          <p:nvPr>
            <p:ph idx="2" type="title"/>
          </p:nvPr>
        </p:nvSpPr>
        <p:spPr>
          <a:xfrm>
            <a:off x="2056190" y="3402924"/>
            <a:ext cx="2227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53" name="Google Shape;1153;p162"/>
          <p:cNvSpPr txBox="1"/>
          <p:nvPr>
            <p:ph idx="3" type="subTitle"/>
          </p:nvPr>
        </p:nvSpPr>
        <p:spPr>
          <a:xfrm>
            <a:off x="2056192" y="3661050"/>
            <a:ext cx="2227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154" name="Google Shape;1154;p162"/>
          <p:cNvSpPr txBox="1"/>
          <p:nvPr>
            <p:ph idx="4" type="title"/>
          </p:nvPr>
        </p:nvSpPr>
        <p:spPr>
          <a:xfrm>
            <a:off x="5444664" y="2074300"/>
            <a:ext cx="2227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55" name="Google Shape;1155;p162"/>
          <p:cNvSpPr txBox="1"/>
          <p:nvPr>
            <p:ph idx="5" type="subTitle"/>
          </p:nvPr>
        </p:nvSpPr>
        <p:spPr>
          <a:xfrm>
            <a:off x="5444664" y="2332425"/>
            <a:ext cx="2227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156" name="Google Shape;1156;p162"/>
          <p:cNvSpPr txBox="1"/>
          <p:nvPr>
            <p:ph idx="6" type="title"/>
          </p:nvPr>
        </p:nvSpPr>
        <p:spPr>
          <a:xfrm>
            <a:off x="5444664" y="3402925"/>
            <a:ext cx="2227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57" name="Google Shape;1157;p162"/>
          <p:cNvSpPr txBox="1"/>
          <p:nvPr>
            <p:ph idx="7" type="subTitle"/>
          </p:nvPr>
        </p:nvSpPr>
        <p:spPr>
          <a:xfrm>
            <a:off x="5444664" y="3661050"/>
            <a:ext cx="2227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158" name="Google Shape;1158;p162"/>
          <p:cNvSpPr/>
          <p:nvPr/>
        </p:nvSpPr>
        <p:spPr>
          <a:xfrm>
            <a:off x="-1462325" y="23868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59" name="Google Shape;1159;p162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60" name="Google Shape;1160;p162"/>
          <p:cNvSpPr/>
          <p:nvPr/>
        </p:nvSpPr>
        <p:spPr>
          <a:xfrm rot="10800000">
            <a:off x="613277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61" name="Google Shape;1161;p162"/>
          <p:cNvSpPr txBox="1"/>
          <p:nvPr>
            <p:ph idx="8" type="title"/>
          </p:nvPr>
        </p:nvSpPr>
        <p:spPr>
          <a:xfrm>
            <a:off x="716550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1_1_3_1_1">
    <p:bg>
      <p:bgPr>
        <a:solidFill>
          <a:srgbClr val="191919">
            <a:alpha val="0"/>
          </a:srgbClr>
        </a:solidFill>
      </p:bgPr>
    </p:bg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163"/>
          <p:cNvSpPr txBox="1"/>
          <p:nvPr>
            <p:ph type="title"/>
          </p:nvPr>
        </p:nvSpPr>
        <p:spPr>
          <a:xfrm>
            <a:off x="713225" y="3349725"/>
            <a:ext cx="1846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64" name="Google Shape;1164;p163"/>
          <p:cNvSpPr txBox="1"/>
          <p:nvPr>
            <p:ph idx="1" type="subTitle"/>
          </p:nvPr>
        </p:nvSpPr>
        <p:spPr>
          <a:xfrm>
            <a:off x="713225" y="3607847"/>
            <a:ext cx="1846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165" name="Google Shape;1165;p163"/>
          <p:cNvSpPr/>
          <p:nvPr/>
        </p:nvSpPr>
        <p:spPr>
          <a:xfrm flipH="1">
            <a:off x="7004125" y="252972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66" name="Google Shape;1166;p163"/>
          <p:cNvSpPr/>
          <p:nvPr/>
        </p:nvSpPr>
        <p:spPr>
          <a:xfrm flipH="1">
            <a:off x="7194625" y="265355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67" name="Google Shape;1167;p163"/>
          <p:cNvSpPr/>
          <p:nvPr/>
        </p:nvSpPr>
        <p:spPr>
          <a:xfrm flipH="1" rot="10800000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68" name="Google Shape;1168;p163"/>
          <p:cNvSpPr/>
          <p:nvPr/>
        </p:nvSpPr>
        <p:spPr>
          <a:xfrm flipH="1" rot="10800000">
            <a:off x="-168140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69" name="Google Shape;1169;p163"/>
          <p:cNvSpPr txBox="1"/>
          <p:nvPr>
            <p:ph idx="2" type="title"/>
          </p:nvPr>
        </p:nvSpPr>
        <p:spPr>
          <a:xfrm>
            <a:off x="2670358" y="3349725"/>
            <a:ext cx="1846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70" name="Google Shape;1170;p163"/>
          <p:cNvSpPr txBox="1"/>
          <p:nvPr>
            <p:ph idx="3" type="subTitle"/>
          </p:nvPr>
        </p:nvSpPr>
        <p:spPr>
          <a:xfrm>
            <a:off x="2670358" y="3607847"/>
            <a:ext cx="1846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171" name="Google Shape;1171;p163"/>
          <p:cNvSpPr txBox="1"/>
          <p:nvPr>
            <p:ph idx="4" type="title"/>
          </p:nvPr>
        </p:nvSpPr>
        <p:spPr>
          <a:xfrm>
            <a:off x="4627491" y="3349725"/>
            <a:ext cx="1846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72" name="Google Shape;1172;p163"/>
          <p:cNvSpPr txBox="1"/>
          <p:nvPr>
            <p:ph idx="5" type="subTitle"/>
          </p:nvPr>
        </p:nvSpPr>
        <p:spPr>
          <a:xfrm>
            <a:off x="4627491" y="3607847"/>
            <a:ext cx="1846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173" name="Google Shape;1173;p163"/>
          <p:cNvSpPr txBox="1"/>
          <p:nvPr>
            <p:ph idx="6" type="title"/>
          </p:nvPr>
        </p:nvSpPr>
        <p:spPr>
          <a:xfrm>
            <a:off x="6584624" y="3349725"/>
            <a:ext cx="1846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74" name="Google Shape;1174;p163"/>
          <p:cNvSpPr txBox="1"/>
          <p:nvPr>
            <p:ph idx="7" type="subTitle"/>
          </p:nvPr>
        </p:nvSpPr>
        <p:spPr>
          <a:xfrm>
            <a:off x="6584624" y="3607847"/>
            <a:ext cx="1846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175" name="Google Shape;1175;p163"/>
          <p:cNvSpPr txBox="1"/>
          <p:nvPr>
            <p:ph idx="8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os columnas " type="twoColTx">
  <p:cSld name="TITLE_AND_TWO_COLUMNS">
    <p:bg>
      <p:bgPr>
        <a:solidFill>
          <a:schemeClr val="accent5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idx="1" type="subTitle"/>
          </p:nvPr>
        </p:nvSpPr>
        <p:spPr>
          <a:xfrm>
            <a:off x="833927" y="2641577"/>
            <a:ext cx="31008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2" type="subTitle"/>
          </p:nvPr>
        </p:nvSpPr>
        <p:spPr>
          <a:xfrm>
            <a:off x="5209273" y="2641577"/>
            <a:ext cx="31008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type="title"/>
          </p:nvPr>
        </p:nvSpPr>
        <p:spPr>
          <a:xfrm>
            <a:off x="1554977" y="1985760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Google Shape;89;p18"/>
          <p:cNvSpPr txBox="1"/>
          <p:nvPr>
            <p:ph idx="3" type="title"/>
          </p:nvPr>
        </p:nvSpPr>
        <p:spPr>
          <a:xfrm>
            <a:off x="5930323" y="1985760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" name="Google Shape;90;p18"/>
          <p:cNvSpPr/>
          <p:nvPr/>
        </p:nvSpPr>
        <p:spPr>
          <a:xfrm rot="10800000">
            <a:off x="3588450" y="-22625"/>
            <a:ext cx="1967100" cy="8859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6">
    <p:bg>
      <p:bgPr>
        <a:solidFill>
          <a:schemeClr val="accent5"/>
        </a:solidFill>
      </p:bgPr>
    </p:bg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164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78" name="Google Shape;1178;p164"/>
          <p:cNvSpPr txBox="1"/>
          <p:nvPr>
            <p:ph idx="1" type="subTitle"/>
          </p:nvPr>
        </p:nvSpPr>
        <p:spPr>
          <a:xfrm>
            <a:off x="1742675" y="3508850"/>
            <a:ext cx="2379600" cy="6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179" name="Google Shape;1179;p164"/>
          <p:cNvSpPr txBox="1"/>
          <p:nvPr>
            <p:ph idx="2" type="subTitle"/>
          </p:nvPr>
        </p:nvSpPr>
        <p:spPr>
          <a:xfrm>
            <a:off x="5021770" y="3508850"/>
            <a:ext cx="2379600" cy="6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180" name="Google Shape;1180;p164"/>
          <p:cNvSpPr txBox="1"/>
          <p:nvPr>
            <p:ph idx="3" type="title"/>
          </p:nvPr>
        </p:nvSpPr>
        <p:spPr>
          <a:xfrm>
            <a:off x="1865338" y="3248250"/>
            <a:ext cx="21342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81" name="Google Shape;1181;p164"/>
          <p:cNvSpPr txBox="1"/>
          <p:nvPr>
            <p:ph idx="4" type="title"/>
          </p:nvPr>
        </p:nvSpPr>
        <p:spPr>
          <a:xfrm>
            <a:off x="5144462" y="3248250"/>
            <a:ext cx="21342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82" name="Google Shape;1182;p164"/>
          <p:cNvSpPr/>
          <p:nvPr/>
        </p:nvSpPr>
        <p:spPr>
          <a:xfrm flipH="1" rot="10800000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p164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26_1">
    <p:bg>
      <p:bgPr>
        <a:solidFill>
          <a:schemeClr val="dk1"/>
        </a:solidFill>
      </p:bgPr>
    </p:bg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165"/>
          <p:cNvSpPr/>
          <p:nvPr/>
        </p:nvSpPr>
        <p:spPr>
          <a:xfrm>
            <a:off x="2419275" y="712798"/>
            <a:ext cx="8680800" cy="45069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165"/>
          <p:cNvSpPr/>
          <p:nvPr/>
        </p:nvSpPr>
        <p:spPr>
          <a:xfrm rot="10800000">
            <a:off x="-1956075" y="-76202"/>
            <a:ext cx="8680800" cy="45069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165"/>
          <p:cNvSpPr txBox="1"/>
          <p:nvPr>
            <p:ph idx="1" type="subTitle"/>
          </p:nvPr>
        </p:nvSpPr>
        <p:spPr>
          <a:xfrm>
            <a:off x="837600" y="1363909"/>
            <a:ext cx="31008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188" name="Google Shape;1188;p165"/>
          <p:cNvSpPr txBox="1"/>
          <p:nvPr>
            <p:ph idx="2" type="subTitle"/>
          </p:nvPr>
        </p:nvSpPr>
        <p:spPr>
          <a:xfrm>
            <a:off x="5204373" y="3528545"/>
            <a:ext cx="31008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1189" name="Google Shape;1189;p165"/>
          <p:cNvCxnSpPr/>
          <p:nvPr/>
        </p:nvCxnSpPr>
        <p:spPr>
          <a:xfrm>
            <a:off x="-1375750" y="2424873"/>
            <a:ext cx="3079500" cy="31773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0" name="Google Shape;1190;p165"/>
          <p:cNvCxnSpPr/>
          <p:nvPr/>
        </p:nvCxnSpPr>
        <p:spPr>
          <a:xfrm>
            <a:off x="7838750" y="-62702"/>
            <a:ext cx="3079500" cy="31773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1" name="Google Shape;1191;p165"/>
          <p:cNvSpPr txBox="1"/>
          <p:nvPr>
            <p:ph type="title"/>
          </p:nvPr>
        </p:nvSpPr>
        <p:spPr>
          <a:xfrm>
            <a:off x="5204373" y="2704650"/>
            <a:ext cx="31008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92" name="Google Shape;1192;p165"/>
          <p:cNvSpPr txBox="1"/>
          <p:nvPr>
            <p:ph idx="3" type="title"/>
          </p:nvPr>
        </p:nvSpPr>
        <p:spPr>
          <a:xfrm>
            <a:off x="837600" y="530725"/>
            <a:ext cx="31008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7">
    <p:bg>
      <p:bgPr>
        <a:solidFill>
          <a:schemeClr val="accent5"/>
        </a:solidFill>
      </p:bgPr>
    </p:bg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166"/>
          <p:cNvSpPr txBox="1"/>
          <p:nvPr>
            <p:ph type="title"/>
          </p:nvPr>
        </p:nvSpPr>
        <p:spPr>
          <a:xfrm>
            <a:off x="1176825" y="2158150"/>
            <a:ext cx="14991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95" name="Google Shape;1195;p166"/>
          <p:cNvSpPr txBox="1"/>
          <p:nvPr>
            <p:ph idx="1" type="subTitle"/>
          </p:nvPr>
        </p:nvSpPr>
        <p:spPr>
          <a:xfrm>
            <a:off x="713225" y="2459250"/>
            <a:ext cx="24261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196" name="Google Shape;1196;p166"/>
          <p:cNvSpPr txBox="1"/>
          <p:nvPr>
            <p:ph idx="2" type="title"/>
          </p:nvPr>
        </p:nvSpPr>
        <p:spPr>
          <a:xfrm>
            <a:off x="6468199" y="2158150"/>
            <a:ext cx="14991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97" name="Google Shape;1197;p166"/>
          <p:cNvSpPr txBox="1"/>
          <p:nvPr>
            <p:ph idx="3" type="subTitle"/>
          </p:nvPr>
        </p:nvSpPr>
        <p:spPr>
          <a:xfrm>
            <a:off x="6004683" y="2459250"/>
            <a:ext cx="24261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198" name="Google Shape;1198;p166"/>
          <p:cNvSpPr txBox="1"/>
          <p:nvPr>
            <p:ph idx="4" type="title"/>
          </p:nvPr>
        </p:nvSpPr>
        <p:spPr>
          <a:xfrm>
            <a:off x="3822450" y="2158150"/>
            <a:ext cx="14991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99" name="Google Shape;1199;p166"/>
          <p:cNvSpPr txBox="1"/>
          <p:nvPr>
            <p:ph idx="5" type="subTitle"/>
          </p:nvPr>
        </p:nvSpPr>
        <p:spPr>
          <a:xfrm>
            <a:off x="3358950" y="2459250"/>
            <a:ext cx="24261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200" name="Google Shape;1200;p166"/>
          <p:cNvSpPr/>
          <p:nvPr/>
        </p:nvSpPr>
        <p:spPr>
          <a:xfrm>
            <a:off x="3198450" y="3764666"/>
            <a:ext cx="2727900" cy="14163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166"/>
          <p:cNvSpPr txBox="1"/>
          <p:nvPr>
            <p:ph idx="6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8">
    <p:bg>
      <p:bgPr>
        <a:solidFill>
          <a:schemeClr val="accent5"/>
        </a:solidFill>
      </p:bgPr>
    </p:bg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167"/>
          <p:cNvSpPr txBox="1"/>
          <p:nvPr>
            <p:ph idx="1" type="body"/>
          </p:nvPr>
        </p:nvSpPr>
        <p:spPr>
          <a:xfrm>
            <a:off x="2078825" y="4335775"/>
            <a:ext cx="5229300" cy="4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204" name="Google Shape;1204;p167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05" name="Google Shape;1205;p167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06" name="Google Shape;1206;p167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07" name="Google Shape;1207;p167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08" name="Google Shape;1208;p167"/>
          <p:cNvSpPr/>
          <p:nvPr/>
        </p:nvSpPr>
        <p:spPr>
          <a:xfrm rot="10800000">
            <a:off x="509275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1">
    <p:bg>
      <p:bgPr>
        <a:solidFill>
          <a:schemeClr val="accent5"/>
        </a:solidFill>
      </p:bgPr>
    </p:bg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168"/>
          <p:cNvSpPr txBox="1"/>
          <p:nvPr>
            <p:ph type="title"/>
          </p:nvPr>
        </p:nvSpPr>
        <p:spPr>
          <a:xfrm>
            <a:off x="956375" y="355305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11" name="Google Shape;1211;p168"/>
          <p:cNvSpPr txBox="1"/>
          <p:nvPr>
            <p:ph idx="1" type="subTitle"/>
          </p:nvPr>
        </p:nvSpPr>
        <p:spPr>
          <a:xfrm>
            <a:off x="713225" y="3828005"/>
            <a:ext cx="21450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212" name="Google Shape;1212;p168"/>
          <p:cNvSpPr txBox="1"/>
          <p:nvPr>
            <p:ph idx="2" type="title"/>
          </p:nvPr>
        </p:nvSpPr>
        <p:spPr>
          <a:xfrm>
            <a:off x="6528925" y="355305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13" name="Google Shape;1213;p168"/>
          <p:cNvSpPr txBox="1"/>
          <p:nvPr>
            <p:ph idx="3" type="subTitle"/>
          </p:nvPr>
        </p:nvSpPr>
        <p:spPr>
          <a:xfrm>
            <a:off x="6305275" y="3828005"/>
            <a:ext cx="21450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214" name="Google Shape;1214;p168"/>
          <p:cNvSpPr txBox="1"/>
          <p:nvPr>
            <p:ph idx="4" type="title"/>
          </p:nvPr>
        </p:nvSpPr>
        <p:spPr>
          <a:xfrm>
            <a:off x="3752400" y="355305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15" name="Google Shape;1215;p168"/>
          <p:cNvSpPr txBox="1"/>
          <p:nvPr>
            <p:ph idx="5" type="subTitle"/>
          </p:nvPr>
        </p:nvSpPr>
        <p:spPr>
          <a:xfrm>
            <a:off x="3509250" y="3828005"/>
            <a:ext cx="21450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216" name="Google Shape;1216;p168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29">
    <p:bg>
      <p:bgPr>
        <a:solidFill>
          <a:schemeClr val="accent5"/>
        </a:solidFill>
      </p:bgPr>
    </p:bg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169"/>
          <p:cNvSpPr/>
          <p:nvPr/>
        </p:nvSpPr>
        <p:spPr>
          <a:xfrm>
            <a:off x="-3485600" y="1687000"/>
            <a:ext cx="7403100" cy="3794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9" name="Google Shape;1219;p169"/>
          <p:cNvSpPr/>
          <p:nvPr/>
        </p:nvSpPr>
        <p:spPr>
          <a:xfrm>
            <a:off x="779625" y="1433800"/>
            <a:ext cx="7737300" cy="317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0" name="Google Shape;1220;p169"/>
          <p:cNvSpPr txBox="1"/>
          <p:nvPr>
            <p:ph type="title"/>
          </p:nvPr>
        </p:nvSpPr>
        <p:spPr>
          <a:xfrm>
            <a:off x="1043779" y="1830575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21" name="Google Shape;1221;p169"/>
          <p:cNvSpPr txBox="1"/>
          <p:nvPr>
            <p:ph idx="1" type="subTitle"/>
          </p:nvPr>
        </p:nvSpPr>
        <p:spPr>
          <a:xfrm>
            <a:off x="1059229" y="2140283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222" name="Google Shape;1222;p169"/>
          <p:cNvSpPr txBox="1"/>
          <p:nvPr>
            <p:ph idx="2" type="title"/>
          </p:nvPr>
        </p:nvSpPr>
        <p:spPr>
          <a:xfrm>
            <a:off x="1043779" y="3280851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23" name="Google Shape;1223;p169"/>
          <p:cNvSpPr txBox="1"/>
          <p:nvPr>
            <p:ph idx="3" type="subTitle"/>
          </p:nvPr>
        </p:nvSpPr>
        <p:spPr>
          <a:xfrm>
            <a:off x="1059229" y="36144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224" name="Google Shape;1224;p169"/>
          <p:cNvSpPr txBox="1"/>
          <p:nvPr>
            <p:ph idx="4" type="title"/>
          </p:nvPr>
        </p:nvSpPr>
        <p:spPr>
          <a:xfrm>
            <a:off x="3631360" y="1830575"/>
            <a:ext cx="18819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25" name="Google Shape;1225;p169"/>
          <p:cNvSpPr txBox="1"/>
          <p:nvPr>
            <p:ph idx="5" type="subTitle"/>
          </p:nvPr>
        </p:nvSpPr>
        <p:spPr>
          <a:xfrm>
            <a:off x="3639010" y="2140276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226" name="Google Shape;1226;p169"/>
          <p:cNvSpPr txBox="1"/>
          <p:nvPr>
            <p:ph idx="6" type="title"/>
          </p:nvPr>
        </p:nvSpPr>
        <p:spPr>
          <a:xfrm>
            <a:off x="3631360" y="3280851"/>
            <a:ext cx="18819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27" name="Google Shape;1227;p169"/>
          <p:cNvSpPr txBox="1"/>
          <p:nvPr>
            <p:ph idx="7" type="subTitle"/>
          </p:nvPr>
        </p:nvSpPr>
        <p:spPr>
          <a:xfrm>
            <a:off x="3639010" y="36144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228" name="Google Shape;1228;p169"/>
          <p:cNvSpPr txBox="1"/>
          <p:nvPr>
            <p:ph idx="8" type="title"/>
          </p:nvPr>
        </p:nvSpPr>
        <p:spPr>
          <a:xfrm>
            <a:off x="6215127" y="1830575"/>
            <a:ext cx="18756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29" name="Google Shape;1229;p169"/>
          <p:cNvSpPr txBox="1"/>
          <p:nvPr>
            <p:ph idx="9" type="subTitle"/>
          </p:nvPr>
        </p:nvSpPr>
        <p:spPr>
          <a:xfrm>
            <a:off x="6219627" y="2140276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230" name="Google Shape;1230;p169"/>
          <p:cNvSpPr txBox="1"/>
          <p:nvPr>
            <p:ph idx="13" type="title"/>
          </p:nvPr>
        </p:nvSpPr>
        <p:spPr>
          <a:xfrm>
            <a:off x="6215127" y="3280851"/>
            <a:ext cx="18756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1" name="Google Shape;1231;p169"/>
          <p:cNvSpPr txBox="1"/>
          <p:nvPr>
            <p:ph idx="14" type="subTitle"/>
          </p:nvPr>
        </p:nvSpPr>
        <p:spPr>
          <a:xfrm>
            <a:off x="6219627" y="36144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232" name="Google Shape;1232;p169"/>
          <p:cNvSpPr txBox="1"/>
          <p:nvPr>
            <p:ph idx="15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29_1">
    <p:bg>
      <p:bgPr>
        <a:solidFill>
          <a:schemeClr val="dk1"/>
        </a:solidFill>
      </p:bgPr>
    </p:bg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170"/>
          <p:cNvSpPr txBox="1"/>
          <p:nvPr>
            <p:ph type="title"/>
          </p:nvPr>
        </p:nvSpPr>
        <p:spPr>
          <a:xfrm>
            <a:off x="1043779" y="3204651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5" name="Google Shape;1235;p170"/>
          <p:cNvSpPr txBox="1"/>
          <p:nvPr>
            <p:ph idx="1" type="subTitle"/>
          </p:nvPr>
        </p:nvSpPr>
        <p:spPr>
          <a:xfrm>
            <a:off x="1059229" y="35382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236" name="Google Shape;1236;p170"/>
          <p:cNvSpPr txBox="1"/>
          <p:nvPr>
            <p:ph idx="2" type="title"/>
          </p:nvPr>
        </p:nvSpPr>
        <p:spPr>
          <a:xfrm>
            <a:off x="2342317" y="1754375"/>
            <a:ext cx="18819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7" name="Google Shape;1237;p170"/>
          <p:cNvSpPr txBox="1"/>
          <p:nvPr>
            <p:ph idx="3" type="subTitle"/>
          </p:nvPr>
        </p:nvSpPr>
        <p:spPr>
          <a:xfrm>
            <a:off x="2349967" y="2064076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238" name="Google Shape;1238;p170"/>
          <p:cNvSpPr txBox="1"/>
          <p:nvPr>
            <p:ph idx="4" type="title"/>
          </p:nvPr>
        </p:nvSpPr>
        <p:spPr>
          <a:xfrm>
            <a:off x="3631360" y="3204651"/>
            <a:ext cx="18819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9" name="Google Shape;1239;p170"/>
          <p:cNvSpPr txBox="1"/>
          <p:nvPr>
            <p:ph idx="5" type="subTitle"/>
          </p:nvPr>
        </p:nvSpPr>
        <p:spPr>
          <a:xfrm>
            <a:off x="3639010" y="35382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240" name="Google Shape;1240;p170"/>
          <p:cNvSpPr txBox="1"/>
          <p:nvPr>
            <p:ph idx="6" type="title"/>
          </p:nvPr>
        </p:nvSpPr>
        <p:spPr>
          <a:xfrm>
            <a:off x="4926083" y="1754375"/>
            <a:ext cx="18756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1" name="Google Shape;1241;p170"/>
          <p:cNvSpPr txBox="1"/>
          <p:nvPr>
            <p:ph idx="7" type="subTitle"/>
          </p:nvPr>
        </p:nvSpPr>
        <p:spPr>
          <a:xfrm>
            <a:off x="4930583" y="2064076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242" name="Google Shape;1242;p170"/>
          <p:cNvSpPr txBox="1"/>
          <p:nvPr>
            <p:ph idx="8" type="title"/>
          </p:nvPr>
        </p:nvSpPr>
        <p:spPr>
          <a:xfrm>
            <a:off x="6215127" y="3204651"/>
            <a:ext cx="18756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3" name="Google Shape;1243;p170"/>
          <p:cNvSpPr txBox="1"/>
          <p:nvPr>
            <p:ph idx="9" type="subTitle"/>
          </p:nvPr>
        </p:nvSpPr>
        <p:spPr>
          <a:xfrm>
            <a:off x="6219627" y="35382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244" name="Google Shape;1244;p170"/>
          <p:cNvSpPr txBox="1"/>
          <p:nvPr>
            <p:ph idx="13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2">
    <p:bg>
      <p:bgPr>
        <a:solidFill>
          <a:schemeClr val="accent5"/>
        </a:solidFill>
      </p:bgPr>
    </p:bg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171"/>
          <p:cNvSpPr/>
          <p:nvPr/>
        </p:nvSpPr>
        <p:spPr>
          <a:xfrm rot="10800000">
            <a:off x="5891850" y="-387100"/>
            <a:ext cx="5264100" cy="26976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171"/>
          <p:cNvSpPr/>
          <p:nvPr/>
        </p:nvSpPr>
        <p:spPr>
          <a:xfrm>
            <a:off x="-5191825" y="2310500"/>
            <a:ext cx="7403100" cy="3794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171"/>
          <p:cNvSpPr txBox="1"/>
          <p:nvPr>
            <p:ph type="title"/>
          </p:nvPr>
        </p:nvSpPr>
        <p:spPr>
          <a:xfrm>
            <a:off x="862450" y="332445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49" name="Google Shape;1249;p171"/>
          <p:cNvSpPr txBox="1"/>
          <p:nvPr>
            <p:ph idx="1" type="subTitle"/>
          </p:nvPr>
        </p:nvSpPr>
        <p:spPr>
          <a:xfrm>
            <a:off x="424450" y="3583211"/>
            <a:ext cx="26397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250" name="Google Shape;1250;p171"/>
          <p:cNvSpPr txBox="1"/>
          <p:nvPr>
            <p:ph idx="2" type="title"/>
          </p:nvPr>
        </p:nvSpPr>
        <p:spPr>
          <a:xfrm>
            <a:off x="6525755" y="332445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51" name="Google Shape;1251;p171"/>
          <p:cNvSpPr txBox="1"/>
          <p:nvPr>
            <p:ph idx="3" type="subTitle"/>
          </p:nvPr>
        </p:nvSpPr>
        <p:spPr>
          <a:xfrm>
            <a:off x="6087751" y="3583211"/>
            <a:ext cx="26397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252" name="Google Shape;1252;p171"/>
          <p:cNvSpPr txBox="1"/>
          <p:nvPr>
            <p:ph idx="4" type="title"/>
          </p:nvPr>
        </p:nvSpPr>
        <p:spPr>
          <a:xfrm>
            <a:off x="3690150" y="332445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53" name="Google Shape;1253;p171"/>
          <p:cNvSpPr txBox="1"/>
          <p:nvPr>
            <p:ph idx="5" type="subTitle"/>
          </p:nvPr>
        </p:nvSpPr>
        <p:spPr>
          <a:xfrm>
            <a:off x="3252148" y="3583211"/>
            <a:ext cx="26397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254" name="Google Shape;1254;p171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32_1">
    <p:bg>
      <p:bgPr>
        <a:solidFill>
          <a:schemeClr val="accent5"/>
        </a:solidFill>
      </p:bgPr>
    </p:bg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172"/>
          <p:cNvSpPr/>
          <p:nvPr/>
        </p:nvSpPr>
        <p:spPr>
          <a:xfrm flipH="1" rot="5400000">
            <a:off x="-3170100" y="96925"/>
            <a:ext cx="10676100" cy="48081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172"/>
          <p:cNvSpPr txBox="1"/>
          <p:nvPr>
            <p:ph type="title"/>
          </p:nvPr>
        </p:nvSpPr>
        <p:spPr>
          <a:xfrm>
            <a:off x="5621850" y="1032225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58" name="Google Shape;1258;p172"/>
          <p:cNvSpPr txBox="1"/>
          <p:nvPr>
            <p:ph idx="1" type="subTitle"/>
          </p:nvPr>
        </p:nvSpPr>
        <p:spPr>
          <a:xfrm>
            <a:off x="5295600" y="1276125"/>
            <a:ext cx="24162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259" name="Google Shape;1259;p172"/>
          <p:cNvSpPr txBox="1"/>
          <p:nvPr>
            <p:ph idx="2" type="title"/>
          </p:nvPr>
        </p:nvSpPr>
        <p:spPr>
          <a:xfrm>
            <a:off x="713225" y="2279700"/>
            <a:ext cx="3328800" cy="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60" name="Google Shape;1260;p172"/>
          <p:cNvSpPr txBox="1"/>
          <p:nvPr>
            <p:ph idx="3" type="title"/>
          </p:nvPr>
        </p:nvSpPr>
        <p:spPr>
          <a:xfrm>
            <a:off x="5621850" y="246081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61" name="Google Shape;1261;p172"/>
          <p:cNvSpPr txBox="1"/>
          <p:nvPr>
            <p:ph idx="4" type="subTitle"/>
          </p:nvPr>
        </p:nvSpPr>
        <p:spPr>
          <a:xfrm>
            <a:off x="5295600" y="2709472"/>
            <a:ext cx="24162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262" name="Google Shape;1262;p172"/>
          <p:cNvSpPr txBox="1"/>
          <p:nvPr>
            <p:ph idx="5" type="title"/>
          </p:nvPr>
        </p:nvSpPr>
        <p:spPr>
          <a:xfrm>
            <a:off x="5621850" y="3877419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63" name="Google Shape;1263;p172"/>
          <p:cNvSpPr txBox="1"/>
          <p:nvPr>
            <p:ph idx="6" type="subTitle"/>
          </p:nvPr>
        </p:nvSpPr>
        <p:spPr>
          <a:xfrm>
            <a:off x="5295600" y="4126082"/>
            <a:ext cx="24162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264" name="Google Shape;1264;p172"/>
          <p:cNvSpPr/>
          <p:nvPr/>
        </p:nvSpPr>
        <p:spPr>
          <a:xfrm rot="10800000">
            <a:off x="6984125" y="-61437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65" name="Google Shape;1265;p172"/>
          <p:cNvSpPr/>
          <p:nvPr/>
        </p:nvSpPr>
        <p:spPr>
          <a:xfrm rot="10800000">
            <a:off x="7044125" y="-709625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66" name="Google Shape;1266;p172"/>
          <p:cNvSpPr/>
          <p:nvPr/>
        </p:nvSpPr>
        <p:spPr>
          <a:xfrm flipH="1">
            <a:off x="7963400" y="3988625"/>
            <a:ext cx="1355400" cy="13143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67" name="Google Shape;1267;p172"/>
          <p:cNvSpPr/>
          <p:nvPr/>
        </p:nvSpPr>
        <p:spPr>
          <a:xfrm>
            <a:off x="7338200" y="4256000"/>
            <a:ext cx="2913300" cy="13665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4">
    <p:bg>
      <p:bgPr>
        <a:solidFill>
          <a:schemeClr val="accent5"/>
        </a:solidFill>
      </p:bgPr>
    </p:bg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173"/>
          <p:cNvSpPr txBox="1"/>
          <p:nvPr>
            <p:ph type="title"/>
          </p:nvPr>
        </p:nvSpPr>
        <p:spPr>
          <a:xfrm>
            <a:off x="4260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70" name="Google Shape;1270;p173"/>
          <p:cNvSpPr/>
          <p:nvPr/>
        </p:nvSpPr>
        <p:spPr>
          <a:xfrm rot="10800000">
            <a:off x="6907925" y="-8085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71" name="Google Shape;1271;p173"/>
          <p:cNvSpPr/>
          <p:nvPr/>
        </p:nvSpPr>
        <p:spPr>
          <a:xfrm rot="10800000">
            <a:off x="6967925" y="-9038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ítulo " type="titleOnly">
  <p:cSld name="TITLE_ONLY">
    <p:bg>
      <p:bgPr>
        <a:solidFill>
          <a:schemeClr val="accent5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3" name="Google Shape;93;p19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4" name="Google Shape;94;p19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5" name="Google Shape;95;p19"/>
          <p:cNvSpPr/>
          <p:nvPr/>
        </p:nvSpPr>
        <p:spPr>
          <a:xfrm flipH="1" rot="10800000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19"/>
          <p:cNvSpPr/>
          <p:nvPr/>
        </p:nvSpPr>
        <p:spPr>
          <a:xfrm flipH="1" rot="10800000">
            <a:off x="-168140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">
    <p:bg>
      <p:bgPr>
        <a:solidFill>
          <a:schemeClr val="accent5"/>
        </a:solidFill>
      </p:bgPr>
    </p:bg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174"/>
          <p:cNvSpPr/>
          <p:nvPr/>
        </p:nvSpPr>
        <p:spPr>
          <a:xfrm>
            <a:off x="-522475" y="3430700"/>
            <a:ext cx="2292600" cy="208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4" name="Google Shape;1274;p174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75" name="Google Shape;1275;p174"/>
          <p:cNvSpPr/>
          <p:nvPr/>
        </p:nvSpPr>
        <p:spPr>
          <a:xfrm rot="10800000">
            <a:off x="7261800" y="-552525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6" name="Google Shape;1276;p174"/>
          <p:cNvSpPr/>
          <p:nvPr/>
        </p:nvSpPr>
        <p:spPr>
          <a:xfrm flipH="1">
            <a:off x="-2363425" y="4490900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7" name="Google Shape;1277;p174"/>
          <p:cNvSpPr/>
          <p:nvPr/>
        </p:nvSpPr>
        <p:spPr>
          <a:xfrm flipH="1" rot="-5400000">
            <a:off x="7959050" y="337625"/>
            <a:ext cx="2457300" cy="11526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ONLY_1_1">
    <p:bg>
      <p:bgPr>
        <a:solidFill>
          <a:schemeClr val="dk1"/>
        </a:solidFill>
      </p:bgPr>
    </p:bg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175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80" name="Google Shape;1280;p175"/>
          <p:cNvSpPr/>
          <p:nvPr/>
        </p:nvSpPr>
        <p:spPr>
          <a:xfrm flipH="1" rot="10800000">
            <a:off x="-229775" y="-36025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" name="Google Shape;1281;p175"/>
          <p:cNvSpPr/>
          <p:nvPr/>
        </p:nvSpPr>
        <p:spPr>
          <a:xfrm>
            <a:off x="6989900" y="3447800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24_1">
    <p:bg>
      <p:bgPr>
        <a:solidFill>
          <a:schemeClr val="accent5"/>
        </a:solidFill>
      </p:bgPr>
    </p:bg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176"/>
          <p:cNvSpPr txBox="1"/>
          <p:nvPr>
            <p:ph type="title"/>
          </p:nvPr>
        </p:nvSpPr>
        <p:spPr>
          <a:xfrm>
            <a:off x="713225" y="530725"/>
            <a:ext cx="5771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84" name="Google Shape;1284;p176"/>
          <p:cNvSpPr/>
          <p:nvPr/>
        </p:nvSpPr>
        <p:spPr>
          <a:xfrm rot="10800000">
            <a:off x="-2495250" y="-885400"/>
            <a:ext cx="4317900" cy="2213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1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2">
    <p:bg>
      <p:bgPr>
        <a:solidFill>
          <a:schemeClr val="accent5"/>
        </a:solidFill>
      </p:bgPr>
    </p:bg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177"/>
          <p:cNvSpPr txBox="1"/>
          <p:nvPr>
            <p:ph type="title"/>
          </p:nvPr>
        </p:nvSpPr>
        <p:spPr>
          <a:xfrm>
            <a:off x="713225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87" name="Google Shape;1287;p177"/>
          <p:cNvSpPr/>
          <p:nvPr/>
        </p:nvSpPr>
        <p:spPr>
          <a:xfrm>
            <a:off x="-1776650" y="270117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88" name="Google Shape;1288;p177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89" name="Google Shape;1289;p177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2_1">
    <p:bg>
      <p:bgPr>
        <a:solidFill>
          <a:schemeClr val="accent5"/>
        </a:solidFill>
      </p:bgPr>
    </p:bg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178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92" name="Google Shape;1292;p178"/>
          <p:cNvSpPr/>
          <p:nvPr/>
        </p:nvSpPr>
        <p:spPr>
          <a:xfrm flipH="1" rot="10800000">
            <a:off x="-287750" y="-113775"/>
            <a:ext cx="2978700" cy="3082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3" name="Google Shape;1293;p178"/>
          <p:cNvSpPr/>
          <p:nvPr/>
        </p:nvSpPr>
        <p:spPr>
          <a:xfrm>
            <a:off x="5008975" y="1687000"/>
            <a:ext cx="7403100" cy="3794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3">
    <p:bg>
      <p:bgPr>
        <a:solidFill>
          <a:schemeClr val="accent5"/>
        </a:solidFill>
      </p:bgPr>
    </p:bg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179"/>
          <p:cNvSpPr txBox="1"/>
          <p:nvPr>
            <p:ph type="title"/>
          </p:nvPr>
        </p:nvSpPr>
        <p:spPr>
          <a:xfrm>
            <a:off x="716550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96" name="Google Shape;1296;p179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97" name="Google Shape;1297;p179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98" name="Google Shape;1298;p179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0">
  <p:cSld name="TITLE_AND_BODY_1">
    <p:bg>
      <p:bgPr>
        <a:solidFill>
          <a:schemeClr val="accent5"/>
        </a:solidFill>
      </p:bgPr>
    </p:bg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80"/>
          <p:cNvSpPr txBox="1"/>
          <p:nvPr>
            <p:ph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01" name="Google Shape;1301;p180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02" name="Google Shape;1302;p180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03" name="Google Shape;1303;p180"/>
          <p:cNvSpPr/>
          <p:nvPr/>
        </p:nvSpPr>
        <p:spPr>
          <a:xfrm rot="10800000">
            <a:off x="5515225" y="-1807100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4" name="Google Shape;1304;p180"/>
          <p:cNvSpPr txBox="1"/>
          <p:nvPr>
            <p:ph idx="1" type="body"/>
          </p:nvPr>
        </p:nvSpPr>
        <p:spPr>
          <a:xfrm>
            <a:off x="713225" y="1424150"/>
            <a:ext cx="7710900" cy="3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1">
  <p:cSld name="TITLE_AND_BODY_1_1">
    <p:bg>
      <p:bgPr>
        <a:solidFill>
          <a:schemeClr val="accent5"/>
        </a:solidFill>
      </p:bgPr>
    </p:bg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181"/>
          <p:cNvSpPr txBox="1"/>
          <p:nvPr>
            <p:ph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07" name="Google Shape;1307;p181"/>
          <p:cNvSpPr/>
          <p:nvPr/>
        </p:nvSpPr>
        <p:spPr>
          <a:xfrm flipH="1">
            <a:off x="7413700" y="248210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08" name="Google Shape;1308;p181"/>
          <p:cNvSpPr/>
          <p:nvPr/>
        </p:nvSpPr>
        <p:spPr>
          <a:xfrm flipH="1" rot="10800000">
            <a:off x="-924550" y="-1354075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09" name="Google Shape;1309;p181"/>
          <p:cNvSpPr/>
          <p:nvPr/>
        </p:nvSpPr>
        <p:spPr>
          <a:xfrm flipH="1" rot="10800000">
            <a:off x="-1996725" y="-198567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0" name="Google Shape;1310;p181"/>
          <p:cNvSpPr txBox="1"/>
          <p:nvPr>
            <p:ph idx="1" type="body"/>
          </p:nvPr>
        </p:nvSpPr>
        <p:spPr>
          <a:xfrm>
            <a:off x="713225" y="1424150"/>
            <a:ext cx="7710900" cy="3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5">
  <p:cSld name="CUSTOM_1_1_2">
    <p:bg>
      <p:bgPr>
        <a:solidFill>
          <a:schemeClr val="accent5"/>
        </a:solidFill>
      </p:bgPr>
    </p:bg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182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13" name="Google Shape;1313;p182"/>
          <p:cNvSpPr txBox="1"/>
          <p:nvPr>
            <p:ph idx="2" type="title"/>
          </p:nvPr>
        </p:nvSpPr>
        <p:spPr>
          <a:xfrm>
            <a:off x="1284681" y="3270025"/>
            <a:ext cx="11598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14" name="Google Shape;1314;p182"/>
          <p:cNvSpPr txBox="1"/>
          <p:nvPr>
            <p:ph idx="1" type="subTitle"/>
          </p:nvPr>
        </p:nvSpPr>
        <p:spPr>
          <a:xfrm>
            <a:off x="940581" y="3541195"/>
            <a:ext cx="18480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15" name="Google Shape;1315;p182"/>
          <p:cNvSpPr txBox="1"/>
          <p:nvPr>
            <p:ph idx="3" type="title"/>
          </p:nvPr>
        </p:nvSpPr>
        <p:spPr>
          <a:xfrm>
            <a:off x="6699519" y="3257475"/>
            <a:ext cx="11598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16" name="Google Shape;1316;p182"/>
          <p:cNvSpPr txBox="1"/>
          <p:nvPr>
            <p:ph idx="4" type="subTitle"/>
          </p:nvPr>
        </p:nvSpPr>
        <p:spPr>
          <a:xfrm>
            <a:off x="6355419" y="3520107"/>
            <a:ext cx="18480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17" name="Google Shape;1317;p182"/>
          <p:cNvSpPr txBox="1"/>
          <p:nvPr>
            <p:ph idx="5" type="title"/>
          </p:nvPr>
        </p:nvSpPr>
        <p:spPr>
          <a:xfrm>
            <a:off x="3990022" y="3270025"/>
            <a:ext cx="11598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18" name="Google Shape;1318;p182"/>
          <p:cNvSpPr txBox="1"/>
          <p:nvPr>
            <p:ph idx="6" type="subTitle"/>
          </p:nvPr>
        </p:nvSpPr>
        <p:spPr>
          <a:xfrm>
            <a:off x="3645922" y="3541195"/>
            <a:ext cx="18480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3">
    <p:bg>
      <p:bgPr>
        <a:solidFill>
          <a:schemeClr val="accent5"/>
        </a:solidFill>
      </p:bgPr>
    </p:bg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183"/>
          <p:cNvSpPr/>
          <p:nvPr/>
        </p:nvSpPr>
        <p:spPr>
          <a:xfrm flipH="1">
            <a:off x="4458687" y="-942975"/>
            <a:ext cx="8250600" cy="79998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21" name="Google Shape;1321;p183"/>
          <p:cNvSpPr/>
          <p:nvPr/>
        </p:nvSpPr>
        <p:spPr>
          <a:xfrm>
            <a:off x="3310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2" name="Google Shape;1322;p183"/>
          <p:cNvSpPr/>
          <p:nvPr/>
        </p:nvSpPr>
        <p:spPr>
          <a:xfrm>
            <a:off x="535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3" name="Google Shape;1323;p183"/>
          <p:cNvSpPr/>
          <p:nvPr/>
        </p:nvSpPr>
        <p:spPr>
          <a:xfrm>
            <a:off x="6085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" name="Google Shape;1324;p183"/>
          <p:cNvSpPr txBox="1"/>
          <p:nvPr>
            <p:ph idx="1" type="subTitle"/>
          </p:nvPr>
        </p:nvSpPr>
        <p:spPr>
          <a:xfrm>
            <a:off x="653699" y="3141175"/>
            <a:ext cx="22866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25" name="Google Shape;1325;p183"/>
          <p:cNvSpPr txBox="1"/>
          <p:nvPr>
            <p:ph idx="2" type="subTitle"/>
          </p:nvPr>
        </p:nvSpPr>
        <p:spPr>
          <a:xfrm>
            <a:off x="3439674" y="3141175"/>
            <a:ext cx="22866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26" name="Google Shape;1326;p183"/>
          <p:cNvSpPr txBox="1"/>
          <p:nvPr>
            <p:ph idx="3" type="subTitle"/>
          </p:nvPr>
        </p:nvSpPr>
        <p:spPr>
          <a:xfrm>
            <a:off x="6203701" y="3141175"/>
            <a:ext cx="22866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27" name="Google Shape;1327;p183"/>
          <p:cNvSpPr txBox="1"/>
          <p:nvPr>
            <p:ph hasCustomPrompt="1" type="title"/>
          </p:nvPr>
        </p:nvSpPr>
        <p:spPr>
          <a:xfrm>
            <a:off x="588299" y="2468125"/>
            <a:ext cx="24174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28" name="Google Shape;1328;p183"/>
          <p:cNvSpPr txBox="1"/>
          <p:nvPr>
            <p:ph hasCustomPrompt="1" idx="4" type="title"/>
          </p:nvPr>
        </p:nvSpPr>
        <p:spPr>
          <a:xfrm>
            <a:off x="3363300" y="2468125"/>
            <a:ext cx="24174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29" name="Google Shape;1329;p183"/>
          <p:cNvSpPr txBox="1"/>
          <p:nvPr>
            <p:ph hasCustomPrompt="1" idx="5" type="title"/>
          </p:nvPr>
        </p:nvSpPr>
        <p:spPr>
          <a:xfrm>
            <a:off x="6138301" y="2468125"/>
            <a:ext cx="24174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30" name="Google Shape;1330;p183"/>
          <p:cNvSpPr txBox="1"/>
          <p:nvPr>
            <p:ph idx="6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1" name="Google Shape;1331;p183"/>
          <p:cNvSpPr/>
          <p:nvPr/>
        </p:nvSpPr>
        <p:spPr>
          <a:xfrm flipH="1">
            <a:off x="7169700" y="2391925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32" name="Google Shape;1332;p183"/>
          <p:cNvSpPr/>
          <p:nvPr/>
        </p:nvSpPr>
        <p:spPr>
          <a:xfrm flipH="1" rot="10800000">
            <a:off x="-7624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33" name="Google Shape;1333;p183"/>
          <p:cNvSpPr/>
          <p:nvPr/>
        </p:nvSpPr>
        <p:spPr>
          <a:xfrm flipH="1" rot="10800000">
            <a:off x="-16814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5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713225" y="2204605"/>
            <a:ext cx="3850200" cy="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99" name="Google Shape;99;p20"/>
          <p:cNvSpPr txBox="1"/>
          <p:nvPr>
            <p:ph type="title"/>
          </p:nvPr>
        </p:nvSpPr>
        <p:spPr>
          <a:xfrm>
            <a:off x="713225" y="923025"/>
            <a:ext cx="4220700" cy="9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3_1">
    <p:bg>
      <p:bgPr>
        <a:solidFill>
          <a:schemeClr val="dk1"/>
        </a:solidFill>
      </p:bgPr>
    </p:bg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184"/>
          <p:cNvSpPr txBox="1"/>
          <p:nvPr>
            <p:ph idx="1" type="subTitle"/>
          </p:nvPr>
        </p:nvSpPr>
        <p:spPr>
          <a:xfrm>
            <a:off x="713250" y="1264629"/>
            <a:ext cx="7717500" cy="3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36" name="Google Shape;1336;p184"/>
          <p:cNvSpPr txBox="1"/>
          <p:nvPr>
            <p:ph hasCustomPrompt="1" type="title"/>
          </p:nvPr>
        </p:nvSpPr>
        <p:spPr>
          <a:xfrm>
            <a:off x="713227" y="639821"/>
            <a:ext cx="77175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37" name="Google Shape;1337;p184"/>
          <p:cNvSpPr txBox="1"/>
          <p:nvPr>
            <p:ph idx="2" type="subTitle"/>
          </p:nvPr>
        </p:nvSpPr>
        <p:spPr>
          <a:xfrm>
            <a:off x="713250" y="2701904"/>
            <a:ext cx="7717500" cy="3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38" name="Google Shape;1338;p184"/>
          <p:cNvSpPr txBox="1"/>
          <p:nvPr>
            <p:ph hasCustomPrompt="1" idx="3" type="title"/>
          </p:nvPr>
        </p:nvSpPr>
        <p:spPr>
          <a:xfrm>
            <a:off x="713227" y="2077096"/>
            <a:ext cx="77175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39" name="Google Shape;1339;p184"/>
          <p:cNvSpPr txBox="1"/>
          <p:nvPr>
            <p:ph idx="4" type="subTitle"/>
          </p:nvPr>
        </p:nvSpPr>
        <p:spPr>
          <a:xfrm>
            <a:off x="713250" y="4139179"/>
            <a:ext cx="7717500" cy="3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40" name="Google Shape;1340;p184"/>
          <p:cNvSpPr txBox="1"/>
          <p:nvPr>
            <p:ph hasCustomPrompt="1" idx="5" type="title"/>
          </p:nvPr>
        </p:nvSpPr>
        <p:spPr>
          <a:xfrm>
            <a:off x="713227" y="3514371"/>
            <a:ext cx="77175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41" name="Google Shape;1341;p184"/>
          <p:cNvSpPr/>
          <p:nvPr/>
        </p:nvSpPr>
        <p:spPr>
          <a:xfrm rot="10800000">
            <a:off x="5913650" y="-411375"/>
            <a:ext cx="5264100" cy="26976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2" name="Google Shape;1342;p184"/>
          <p:cNvSpPr/>
          <p:nvPr/>
        </p:nvSpPr>
        <p:spPr>
          <a:xfrm>
            <a:off x="-5191825" y="2310500"/>
            <a:ext cx="7403100" cy="3794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3" name="Google Shape;1343;p184"/>
          <p:cNvSpPr/>
          <p:nvPr/>
        </p:nvSpPr>
        <p:spPr>
          <a:xfrm flipH="1">
            <a:off x="-924100" y="3997950"/>
            <a:ext cx="3329700" cy="15618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34"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p185"/>
          <p:cNvSpPr txBox="1"/>
          <p:nvPr>
            <p:ph type="title"/>
          </p:nvPr>
        </p:nvSpPr>
        <p:spPr>
          <a:xfrm>
            <a:off x="716550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46" name="Google Shape;1346;p185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47" name="Google Shape;1347;p185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48" name="Google Shape;1348;p185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9" name="Google Shape;1349;p185"/>
          <p:cNvSpPr txBox="1"/>
          <p:nvPr>
            <p:ph idx="2" type="title"/>
          </p:nvPr>
        </p:nvSpPr>
        <p:spPr>
          <a:xfrm>
            <a:off x="928050" y="3565775"/>
            <a:ext cx="15096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50" name="Google Shape;1350;p185"/>
          <p:cNvSpPr txBox="1"/>
          <p:nvPr>
            <p:ph idx="1" type="subTitle"/>
          </p:nvPr>
        </p:nvSpPr>
        <p:spPr>
          <a:xfrm>
            <a:off x="758850" y="3950490"/>
            <a:ext cx="18480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51" name="Google Shape;1351;p185"/>
          <p:cNvSpPr txBox="1"/>
          <p:nvPr>
            <p:ph idx="3" type="title"/>
          </p:nvPr>
        </p:nvSpPr>
        <p:spPr>
          <a:xfrm>
            <a:off x="6686827" y="3565775"/>
            <a:ext cx="15096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52" name="Google Shape;1352;p185"/>
          <p:cNvSpPr txBox="1"/>
          <p:nvPr>
            <p:ph idx="4" type="subTitle"/>
          </p:nvPr>
        </p:nvSpPr>
        <p:spPr>
          <a:xfrm>
            <a:off x="6517622" y="3950490"/>
            <a:ext cx="18480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53" name="Google Shape;1353;p185"/>
          <p:cNvSpPr txBox="1"/>
          <p:nvPr>
            <p:ph idx="5" type="title"/>
          </p:nvPr>
        </p:nvSpPr>
        <p:spPr>
          <a:xfrm>
            <a:off x="3815126" y="3565775"/>
            <a:ext cx="15096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54" name="Google Shape;1354;p185"/>
          <p:cNvSpPr txBox="1"/>
          <p:nvPr>
            <p:ph idx="6" type="subTitle"/>
          </p:nvPr>
        </p:nvSpPr>
        <p:spPr>
          <a:xfrm>
            <a:off x="3645921" y="3950490"/>
            <a:ext cx="18480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55" name="Google Shape;1355;p185"/>
          <p:cNvSpPr txBox="1"/>
          <p:nvPr>
            <p:ph hasCustomPrompt="1" idx="7" type="title"/>
          </p:nvPr>
        </p:nvSpPr>
        <p:spPr>
          <a:xfrm>
            <a:off x="4006513" y="2497875"/>
            <a:ext cx="11310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56" name="Google Shape;1356;p185"/>
          <p:cNvSpPr txBox="1"/>
          <p:nvPr>
            <p:ph hasCustomPrompt="1" idx="8" type="title"/>
          </p:nvPr>
        </p:nvSpPr>
        <p:spPr>
          <a:xfrm>
            <a:off x="1117350" y="2497873"/>
            <a:ext cx="11310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57" name="Google Shape;1357;p185"/>
          <p:cNvSpPr txBox="1"/>
          <p:nvPr>
            <p:ph hasCustomPrompt="1" idx="9" type="title"/>
          </p:nvPr>
        </p:nvSpPr>
        <p:spPr>
          <a:xfrm>
            <a:off x="6876113" y="2497873"/>
            <a:ext cx="11310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APTION_ONLY_1">
    <p:bg>
      <p:bgPr>
        <a:solidFill>
          <a:schemeClr val="accent5"/>
        </a:solidFill>
      </p:bgPr>
    </p:bg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186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" name="Google Shape;1360;p186"/>
          <p:cNvSpPr/>
          <p:nvPr/>
        </p:nvSpPr>
        <p:spPr>
          <a:xfrm>
            <a:off x="-75550" y="463300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186"/>
          <p:cNvSpPr/>
          <p:nvPr/>
        </p:nvSpPr>
        <p:spPr>
          <a:xfrm rot="10800000">
            <a:off x="6530450" y="-61437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62" name="Google Shape;1362;p186"/>
          <p:cNvSpPr/>
          <p:nvPr/>
        </p:nvSpPr>
        <p:spPr>
          <a:xfrm rot="10800000">
            <a:off x="6749525" y="-709625"/>
            <a:ext cx="3405900" cy="3302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63" name="Google Shape;1363;p186"/>
          <p:cNvSpPr txBox="1"/>
          <p:nvPr>
            <p:ph type="title"/>
          </p:nvPr>
        </p:nvSpPr>
        <p:spPr>
          <a:xfrm>
            <a:off x="713225" y="530725"/>
            <a:ext cx="38589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8">
    <p:bg>
      <p:bgPr>
        <a:solidFill>
          <a:schemeClr val="dk1"/>
        </a:solidFill>
      </p:bgPr>
    </p:bg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187"/>
          <p:cNvSpPr/>
          <p:nvPr/>
        </p:nvSpPr>
        <p:spPr>
          <a:xfrm>
            <a:off x="4165600" y="2820426"/>
            <a:ext cx="8077200" cy="38757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366" name="Google Shape;1366;p187"/>
          <p:cNvSpPr/>
          <p:nvPr/>
        </p:nvSpPr>
        <p:spPr>
          <a:xfrm rot="10800000">
            <a:off x="-1006525" y="-294700"/>
            <a:ext cx="4029300" cy="19335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7" name="Google Shape;1367;p187"/>
          <p:cNvSpPr txBox="1"/>
          <p:nvPr>
            <p:ph type="title"/>
          </p:nvPr>
        </p:nvSpPr>
        <p:spPr>
          <a:xfrm>
            <a:off x="713250" y="672738"/>
            <a:ext cx="7717500" cy="12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8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8" name="Google Shape;1368;p187"/>
          <p:cNvSpPr txBox="1"/>
          <p:nvPr>
            <p:ph idx="1" type="body"/>
          </p:nvPr>
        </p:nvSpPr>
        <p:spPr>
          <a:xfrm>
            <a:off x="3068250" y="2129523"/>
            <a:ext cx="3007500" cy="6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69" name="Google Shape;1369;p187"/>
          <p:cNvSpPr txBox="1"/>
          <p:nvPr/>
        </p:nvSpPr>
        <p:spPr>
          <a:xfrm>
            <a:off x="2483550" y="3392650"/>
            <a:ext cx="41769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1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370" name="Google Shape;1370;p187"/>
          <p:cNvSpPr txBox="1"/>
          <p:nvPr>
            <p:ph idx="2" type="subTitle"/>
          </p:nvPr>
        </p:nvSpPr>
        <p:spPr>
          <a:xfrm>
            <a:off x="3069175" y="1843125"/>
            <a:ext cx="30075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35"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188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73" name="Google Shape;1373;p188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74" name="Google Shape;1374;p188"/>
          <p:cNvSpPr/>
          <p:nvPr/>
        </p:nvSpPr>
        <p:spPr>
          <a:xfrm flipH="1" rot="10800000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75" name="Google Shape;1375;p188"/>
          <p:cNvSpPr/>
          <p:nvPr/>
        </p:nvSpPr>
        <p:spPr>
          <a:xfrm flipH="1" rot="10800000">
            <a:off x="-168140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CUSTOM_35_1">
    <p:spTree>
      <p:nvGrpSpPr>
        <p:cNvPr id="1376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189"/>
          <p:cNvSpPr/>
          <p:nvPr/>
        </p:nvSpPr>
        <p:spPr>
          <a:xfrm flipH="1" rot="10800000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8" name="Google Shape;1378;p189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2">
  <p:cSld name="CUSTOM_35_1_1"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0" name="Google Shape;1380;p190"/>
          <p:cNvCxnSpPr/>
          <p:nvPr/>
        </p:nvCxnSpPr>
        <p:spPr>
          <a:xfrm>
            <a:off x="6350113" y="-1501125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1" name="Google Shape;1381;p190"/>
          <p:cNvSpPr/>
          <p:nvPr/>
        </p:nvSpPr>
        <p:spPr>
          <a:xfrm>
            <a:off x="-64200" y="3825775"/>
            <a:ext cx="1296000" cy="138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190"/>
          <p:cNvSpPr/>
          <p:nvPr/>
        </p:nvSpPr>
        <p:spPr>
          <a:xfrm>
            <a:off x="5258900" y="-237925"/>
            <a:ext cx="11403900" cy="58443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190"/>
          <p:cNvSpPr/>
          <p:nvPr/>
        </p:nvSpPr>
        <p:spPr>
          <a:xfrm rot="10800000">
            <a:off x="-5389050" y="-2161975"/>
            <a:ext cx="11403900" cy="58443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190"/>
          <p:cNvSpPr/>
          <p:nvPr/>
        </p:nvSpPr>
        <p:spPr>
          <a:xfrm>
            <a:off x="5211275" y="3863525"/>
            <a:ext cx="2907300" cy="1490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190"/>
          <p:cNvSpPr/>
          <p:nvPr/>
        </p:nvSpPr>
        <p:spPr>
          <a:xfrm rot="10800000">
            <a:off x="1107975" y="-556075"/>
            <a:ext cx="2907300" cy="1490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5"/>
        </a:solidFill>
      </p:bgPr>
    </p:bg>
    <p:spTree>
      <p:nvGrpSpPr>
        <p:cNvPr id="1389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p192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1" name="Google Shape;1391;p192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192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fmla="val 4985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3" name="Google Shape;1393;p192"/>
          <p:cNvSpPr txBox="1"/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b="1" sz="4000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4" name="Google Shape;1394;p192"/>
          <p:cNvSpPr txBox="1"/>
          <p:nvPr>
            <p:ph idx="1" type="subTitle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1395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p193"/>
          <p:cNvSpPr txBox="1"/>
          <p:nvPr>
            <p:ph type="title"/>
          </p:nvPr>
        </p:nvSpPr>
        <p:spPr>
          <a:xfrm>
            <a:off x="4784875" y="2098184"/>
            <a:ext cx="3423600" cy="86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4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97" name="Google Shape;1397;p193"/>
          <p:cNvSpPr txBox="1"/>
          <p:nvPr>
            <p:ph hasCustomPrompt="1" idx="2" type="title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98" name="Google Shape;1398;p193"/>
          <p:cNvSpPr txBox="1"/>
          <p:nvPr>
            <p:ph idx="1" type="subTitle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1399" name="Google Shape;1399;p193"/>
          <p:cNvCxnSpPr/>
          <p:nvPr/>
        </p:nvCxnSpPr>
        <p:spPr>
          <a:xfrm flipH="1">
            <a:off x="2814150" y="-1263000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0" name="Google Shape;1400;p193"/>
          <p:cNvSpPr/>
          <p:nvPr/>
        </p:nvSpPr>
        <p:spPr>
          <a:xfrm flipH="1">
            <a:off x="7919875" y="3825775"/>
            <a:ext cx="1296000" cy="13824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5"/>
        </a:solidFill>
      </p:bgPr>
    </p:bg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194"/>
          <p:cNvSpPr txBox="1"/>
          <p:nvPr>
            <p:ph idx="1" type="body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403" name="Google Shape;1403;p194"/>
          <p:cNvSpPr txBox="1"/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04" name="Google Shape;1404;p194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805050" y="1840500"/>
            <a:ext cx="7533900" cy="14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os columnas " type="twoColTx">
  <p:cSld name="TITLE_AND_TWO_COLUMNS">
    <p:bg>
      <p:bgPr>
        <a:solidFill>
          <a:schemeClr val="accent5"/>
        </a:solidFill>
      </p:bgPr>
    </p:bg>
    <p:spTree>
      <p:nvGrpSpPr>
        <p:cNvPr id="1405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p195"/>
          <p:cNvSpPr txBox="1"/>
          <p:nvPr>
            <p:ph idx="1" type="subTitle"/>
          </p:nvPr>
        </p:nvSpPr>
        <p:spPr>
          <a:xfrm>
            <a:off x="833927" y="2641577"/>
            <a:ext cx="31008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407" name="Google Shape;1407;p195"/>
          <p:cNvSpPr txBox="1"/>
          <p:nvPr>
            <p:ph idx="2" type="subTitle"/>
          </p:nvPr>
        </p:nvSpPr>
        <p:spPr>
          <a:xfrm>
            <a:off x="5209273" y="2641577"/>
            <a:ext cx="31008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408" name="Google Shape;1408;p195"/>
          <p:cNvSpPr txBox="1"/>
          <p:nvPr>
            <p:ph type="title"/>
          </p:nvPr>
        </p:nvSpPr>
        <p:spPr>
          <a:xfrm>
            <a:off x="1554977" y="1985760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09" name="Google Shape;1409;p195"/>
          <p:cNvSpPr txBox="1"/>
          <p:nvPr>
            <p:ph idx="3" type="title"/>
          </p:nvPr>
        </p:nvSpPr>
        <p:spPr>
          <a:xfrm>
            <a:off x="5930323" y="1985760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10" name="Google Shape;1410;p195"/>
          <p:cNvSpPr/>
          <p:nvPr/>
        </p:nvSpPr>
        <p:spPr>
          <a:xfrm rot="10800000">
            <a:off x="3588450" y="-22625"/>
            <a:ext cx="1967100" cy="8859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ítulo " type="titleOnly">
  <p:cSld name="TITLE_ONLY">
    <p:bg>
      <p:bgPr>
        <a:solidFill>
          <a:schemeClr val="accent5"/>
        </a:solidFill>
      </p:bgPr>
    </p:bg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196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13" name="Google Shape;1413;p196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14" name="Google Shape;1414;p196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15" name="Google Shape;1415;p196"/>
          <p:cNvSpPr/>
          <p:nvPr/>
        </p:nvSpPr>
        <p:spPr>
          <a:xfrm flipH="1" rot="10800000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16" name="Google Shape;1416;p196"/>
          <p:cNvSpPr/>
          <p:nvPr/>
        </p:nvSpPr>
        <p:spPr>
          <a:xfrm flipH="1" rot="10800000">
            <a:off x="-168140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5"/>
        </a:solidFill>
      </p:bgPr>
    </p:bg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p197"/>
          <p:cNvSpPr txBox="1"/>
          <p:nvPr>
            <p:ph idx="1" type="body"/>
          </p:nvPr>
        </p:nvSpPr>
        <p:spPr>
          <a:xfrm>
            <a:off x="713225" y="2204605"/>
            <a:ext cx="3850200" cy="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419" name="Google Shape;1419;p197"/>
          <p:cNvSpPr txBox="1"/>
          <p:nvPr>
            <p:ph type="title"/>
          </p:nvPr>
        </p:nvSpPr>
        <p:spPr>
          <a:xfrm>
            <a:off x="713225" y="923025"/>
            <a:ext cx="4220700" cy="9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198"/>
          <p:cNvSpPr txBox="1"/>
          <p:nvPr>
            <p:ph type="title"/>
          </p:nvPr>
        </p:nvSpPr>
        <p:spPr>
          <a:xfrm>
            <a:off x="805050" y="1840500"/>
            <a:ext cx="7533900" cy="14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5"/>
        </a:solidFill>
      </p:bgPr>
    </p:bg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p199"/>
          <p:cNvSpPr/>
          <p:nvPr/>
        </p:nvSpPr>
        <p:spPr>
          <a:xfrm>
            <a:off x="0" y="457200"/>
            <a:ext cx="9144000" cy="46863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4" name="Google Shape;1424;p199"/>
          <p:cNvSpPr/>
          <p:nvPr/>
        </p:nvSpPr>
        <p:spPr>
          <a:xfrm rot="5400000">
            <a:off x="-64425" y="64350"/>
            <a:ext cx="4243200" cy="4114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5" name="Google Shape;1425;p199"/>
          <p:cNvSpPr/>
          <p:nvPr/>
        </p:nvSpPr>
        <p:spPr>
          <a:xfrm flipH="1" rot="-5400000">
            <a:off x="4941700" y="26525"/>
            <a:ext cx="4364700" cy="42276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6" name="Google Shape;1426;p199"/>
          <p:cNvSpPr txBox="1"/>
          <p:nvPr>
            <p:ph type="ctrTitle"/>
          </p:nvPr>
        </p:nvSpPr>
        <p:spPr>
          <a:xfrm>
            <a:off x="1690800" y="2470300"/>
            <a:ext cx="5762400" cy="6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27" name="Google Shape;1427;p199"/>
          <p:cNvSpPr txBox="1"/>
          <p:nvPr>
            <p:ph idx="1" type="subTitle"/>
          </p:nvPr>
        </p:nvSpPr>
        <p:spPr>
          <a:xfrm>
            <a:off x="2218725" y="3334300"/>
            <a:ext cx="4706400" cy="7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5"/>
        </a:solidFill>
      </p:bgPr>
    </p:bg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200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200"/>
          <p:cNvSpPr/>
          <p:nvPr/>
        </p:nvSpPr>
        <p:spPr>
          <a:xfrm>
            <a:off x="4312400" y="3669275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1" name="Google Shape;1431;p200"/>
          <p:cNvSpPr txBox="1"/>
          <p:nvPr>
            <p:ph type="title"/>
          </p:nvPr>
        </p:nvSpPr>
        <p:spPr>
          <a:xfrm>
            <a:off x="4572000" y="3729575"/>
            <a:ext cx="3858900" cy="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32" name="Google Shape;1432;p200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33" name="Google Shape;1433;p200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5"/>
        </a:solidFill>
      </p:bgPr>
    </p:bg>
    <p:spTree>
      <p:nvGrpSpPr>
        <p:cNvPr id="1434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201"/>
          <p:cNvSpPr/>
          <p:nvPr/>
        </p:nvSpPr>
        <p:spPr>
          <a:xfrm rot="10800000">
            <a:off x="-19875" y="-19325"/>
            <a:ext cx="9203100" cy="5162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6" name="Google Shape;1436;p201"/>
          <p:cNvSpPr txBox="1"/>
          <p:nvPr>
            <p:ph hasCustomPrompt="1" type="title"/>
          </p:nvPr>
        </p:nvSpPr>
        <p:spPr>
          <a:xfrm>
            <a:off x="713250" y="638800"/>
            <a:ext cx="77175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37" name="Google Shape;1437;p201"/>
          <p:cNvSpPr txBox="1"/>
          <p:nvPr>
            <p:ph idx="1" type="body"/>
          </p:nvPr>
        </p:nvSpPr>
        <p:spPr>
          <a:xfrm>
            <a:off x="713250" y="2706376"/>
            <a:ext cx="771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solidFill>
          <a:schemeClr val="accent5"/>
        </a:solidFill>
      </p:bgPr>
    </p:bg>
    <p:spTree>
      <p:nvGrpSpPr>
        <p:cNvPr id="1439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p203"/>
          <p:cNvSpPr/>
          <p:nvPr/>
        </p:nvSpPr>
        <p:spPr>
          <a:xfrm>
            <a:off x="-169300" y="-64500"/>
            <a:ext cx="4451100" cy="5272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41" name="Google Shape;1441;p203"/>
          <p:cNvCxnSpPr/>
          <p:nvPr/>
        </p:nvCxnSpPr>
        <p:spPr>
          <a:xfrm rot="10800000">
            <a:off x="-1604675" y="1624350"/>
            <a:ext cx="4819800" cy="4419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2" name="Google Shape;1442;p203"/>
          <p:cNvSpPr txBox="1"/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43" name="Google Shape;1443;p203"/>
          <p:cNvSpPr txBox="1"/>
          <p:nvPr>
            <p:ph hasCustomPrompt="1" idx="2" type="title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44" name="Google Shape;1444;p203"/>
          <p:cNvSpPr txBox="1"/>
          <p:nvPr>
            <p:ph hasCustomPrompt="1" idx="3" type="title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45" name="Google Shape;1445;p203"/>
          <p:cNvSpPr txBox="1"/>
          <p:nvPr>
            <p:ph idx="4" type="title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46" name="Google Shape;1446;p203"/>
          <p:cNvSpPr txBox="1"/>
          <p:nvPr>
            <p:ph idx="5" type="title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47" name="Google Shape;1447;p203"/>
          <p:cNvSpPr txBox="1"/>
          <p:nvPr>
            <p:ph idx="6" type="title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48" name="Google Shape;1448;p203"/>
          <p:cNvSpPr txBox="1"/>
          <p:nvPr>
            <p:ph hasCustomPrompt="1" idx="7" type="title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49" name="Google Shape;1449;p203"/>
          <p:cNvSpPr txBox="1"/>
          <p:nvPr>
            <p:ph hasCustomPrompt="1" idx="8" type="title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50" name="Google Shape;1450;p203"/>
          <p:cNvSpPr txBox="1"/>
          <p:nvPr>
            <p:ph idx="1" type="subTitle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451" name="Google Shape;1451;p203"/>
          <p:cNvSpPr txBox="1"/>
          <p:nvPr>
            <p:ph idx="9" type="subTitle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452" name="Google Shape;1452;p203"/>
          <p:cNvSpPr txBox="1"/>
          <p:nvPr>
            <p:ph idx="13" type="subTitle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453" name="Google Shape;1453;p203"/>
          <p:cNvSpPr txBox="1"/>
          <p:nvPr>
            <p:ph idx="14" type="subTitle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454" name="Google Shape;1454;p203"/>
          <p:cNvSpPr txBox="1"/>
          <p:nvPr>
            <p:ph idx="15" type="title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_2">
    <p:bg>
      <p:bgPr>
        <a:solidFill>
          <a:schemeClr val="accent5"/>
        </a:solidFill>
      </p:bgPr>
    </p:bg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p204"/>
          <p:cNvSpPr txBox="1"/>
          <p:nvPr>
            <p:ph hasCustomPrompt="1" type="title"/>
          </p:nvPr>
        </p:nvSpPr>
        <p:spPr>
          <a:xfrm>
            <a:off x="815488" y="2995725"/>
            <a:ext cx="608400" cy="4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57" name="Google Shape;1457;p204"/>
          <p:cNvSpPr txBox="1"/>
          <p:nvPr>
            <p:ph idx="2" type="title"/>
          </p:nvPr>
        </p:nvSpPr>
        <p:spPr>
          <a:xfrm>
            <a:off x="1633438" y="2931800"/>
            <a:ext cx="29334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58" name="Google Shape;1458;p204"/>
          <p:cNvSpPr txBox="1"/>
          <p:nvPr>
            <p:ph idx="1" type="subTitle"/>
          </p:nvPr>
        </p:nvSpPr>
        <p:spPr>
          <a:xfrm>
            <a:off x="1633438" y="3207354"/>
            <a:ext cx="29334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459" name="Google Shape;1459;p204"/>
          <p:cNvSpPr/>
          <p:nvPr/>
        </p:nvSpPr>
        <p:spPr>
          <a:xfrm rot="10800000">
            <a:off x="-19875" y="-13336"/>
            <a:ext cx="9203100" cy="2690100"/>
          </a:xfrm>
          <a:prstGeom prst="triangle">
            <a:avLst>
              <a:gd fmla="val 4989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0" name="Google Shape;1460;p204"/>
          <p:cNvSpPr txBox="1"/>
          <p:nvPr>
            <p:ph hasCustomPrompt="1" idx="3" type="title"/>
          </p:nvPr>
        </p:nvSpPr>
        <p:spPr>
          <a:xfrm>
            <a:off x="815488" y="3888750"/>
            <a:ext cx="608400" cy="4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61" name="Google Shape;1461;p204"/>
          <p:cNvSpPr txBox="1"/>
          <p:nvPr>
            <p:ph idx="4" type="title"/>
          </p:nvPr>
        </p:nvSpPr>
        <p:spPr>
          <a:xfrm>
            <a:off x="1633438" y="3824821"/>
            <a:ext cx="29334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62" name="Google Shape;1462;p204"/>
          <p:cNvSpPr txBox="1"/>
          <p:nvPr>
            <p:ph idx="5" type="subTitle"/>
          </p:nvPr>
        </p:nvSpPr>
        <p:spPr>
          <a:xfrm>
            <a:off x="1633438" y="4100375"/>
            <a:ext cx="29334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463" name="Google Shape;1463;p204"/>
          <p:cNvSpPr txBox="1"/>
          <p:nvPr>
            <p:ph hasCustomPrompt="1" idx="6" type="title"/>
          </p:nvPr>
        </p:nvSpPr>
        <p:spPr>
          <a:xfrm>
            <a:off x="4543875" y="2995725"/>
            <a:ext cx="608400" cy="4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64" name="Google Shape;1464;p204"/>
          <p:cNvSpPr txBox="1"/>
          <p:nvPr>
            <p:ph idx="7" type="title"/>
          </p:nvPr>
        </p:nvSpPr>
        <p:spPr>
          <a:xfrm>
            <a:off x="5395160" y="2931800"/>
            <a:ext cx="29334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65" name="Google Shape;1465;p204"/>
          <p:cNvSpPr txBox="1"/>
          <p:nvPr>
            <p:ph idx="8" type="subTitle"/>
          </p:nvPr>
        </p:nvSpPr>
        <p:spPr>
          <a:xfrm>
            <a:off x="5395160" y="3207354"/>
            <a:ext cx="29334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466" name="Google Shape;1466;p204"/>
          <p:cNvSpPr txBox="1"/>
          <p:nvPr>
            <p:ph hasCustomPrompt="1" idx="9" type="title"/>
          </p:nvPr>
        </p:nvSpPr>
        <p:spPr>
          <a:xfrm>
            <a:off x="4543875" y="3888750"/>
            <a:ext cx="608400" cy="4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67" name="Google Shape;1467;p204"/>
          <p:cNvSpPr txBox="1"/>
          <p:nvPr>
            <p:ph idx="13" type="title"/>
          </p:nvPr>
        </p:nvSpPr>
        <p:spPr>
          <a:xfrm>
            <a:off x="5395160" y="3824822"/>
            <a:ext cx="29334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68" name="Google Shape;1468;p204"/>
          <p:cNvSpPr txBox="1"/>
          <p:nvPr>
            <p:ph idx="14" type="subTitle"/>
          </p:nvPr>
        </p:nvSpPr>
        <p:spPr>
          <a:xfrm>
            <a:off x="5395160" y="4100376"/>
            <a:ext cx="29334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1469" name="Google Shape;1469;p204"/>
          <p:cNvCxnSpPr/>
          <p:nvPr/>
        </p:nvCxnSpPr>
        <p:spPr>
          <a:xfrm rot="10800000">
            <a:off x="-2241975" y="1909725"/>
            <a:ext cx="4819800" cy="4419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0" name="Google Shape;1470;p204"/>
          <p:cNvCxnSpPr/>
          <p:nvPr/>
        </p:nvCxnSpPr>
        <p:spPr>
          <a:xfrm flipH="1" rot="10800000">
            <a:off x="6566175" y="1880250"/>
            <a:ext cx="4819800" cy="4419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1" name="Google Shape;1471;p204"/>
          <p:cNvSpPr txBox="1"/>
          <p:nvPr>
            <p:ph idx="15"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5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/>
          <p:nvPr/>
        </p:nvSpPr>
        <p:spPr>
          <a:xfrm>
            <a:off x="0" y="457200"/>
            <a:ext cx="9144000" cy="46863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2"/>
          <p:cNvSpPr/>
          <p:nvPr/>
        </p:nvSpPr>
        <p:spPr>
          <a:xfrm rot="5400000">
            <a:off x="-64425" y="64350"/>
            <a:ext cx="4243200" cy="4114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2"/>
          <p:cNvSpPr/>
          <p:nvPr/>
        </p:nvSpPr>
        <p:spPr>
          <a:xfrm flipH="1" rot="-5400000">
            <a:off x="4941700" y="26525"/>
            <a:ext cx="4364700" cy="42276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2"/>
          <p:cNvSpPr txBox="1"/>
          <p:nvPr>
            <p:ph type="ctrTitle"/>
          </p:nvPr>
        </p:nvSpPr>
        <p:spPr>
          <a:xfrm>
            <a:off x="1690800" y="2470300"/>
            <a:ext cx="5762400" cy="6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22"/>
          <p:cNvSpPr txBox="1"/>
          <p:nvPr>
            <p:ph idx="1" type="subTitle"/>
          </p:nvPr>
        </p:nvSpPr>
        <p:spPr>
          <a:xfrm>
            <a:off x="2218725" y="3334300"/>
            <a:ext cx="4706400" cy="7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bg>
      <p:bgPr>
        <a:solidFill>
          <a:schemeClr val="dk1"/>
        </a:solidFill>
      </p:bgPr>
    </p:bg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p205"/>
          <p:cNvSpPr txBox="1"/>
          <p:nvPr>
            <p:ph type="title"/>
          </p:nvPr>
        </p:nvSpPr>
        <p:spPr>
          <a:xfrm flipH="1">
            <a:off x="1821475" y="2527625"/>
            <a:ext cx="5501100" cy="4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74" name="Google Shape;1474;p205"/>
          <p:cNvSpPr txBox="1"/>
          <p:nvPr>
            <p:ph hasCustomPrompt="1" idx="2" type="title"/>
          </p:nvPr>
        </p:nvSpPr>
        <p:spPr>
          <a:xfrm flipH="1">
            <a:off x="3043350" y="1533511"/>
            <a:ext cx="3057300" cy="8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75" name="Google Shape;1475;p205"/>
          <p:cNvSpPr txBox="1"/>
          <p:nvPr>
            <p:ph idx="1" type="subTitle"/>
          </p:nvPr>
        </p:nvSpPr>
        <p:spPr>
          <a:xfrm flipH="1">
            <a:off x="3198150" y="3293187"/>
            <a:ext cx="2747700" cy="3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1476" name="Google Shape;1476;p205"/>
          <p:cNvCxnSpPr/>
          <p:nvPr/>
        </p:nvCxnSpPr>
        <p:spPr>
          <a:xfrm>
            <a:off x="6350113" y="-1501125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7" name="Google Shape;1477;p205"/>
          <p:cNvSpPr/>
          <p:nvPr/>
        </p:nvSpPr>
        <p:spPr>
          <a:xfrm>
            <a:off x="-64200" y="3825775"/>
            <a:ext cx="1296000" cy="1382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8" name="Google Shape;1478;p205"/>
          <p:cNvSpPr/>
          <p:nvPr/>
        </p:nvSpPr>
        <p:spPr>
          <a:xfrm>
            <a:off x="5258900" y="-237925"/>
            <a:ext cx="11403900" cy="58443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9" name="Google Shape;1479;p205"/>
          <p:cNvSpPr/>
          <p:nvPr/>
        </p:nvSpPr>
        <p:spPr>
          <a:xfrm rot="10800000">
            <a:off x="-5389050" y="-2161975"/>
            <a:ext cx="11403900" cy="58443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0" name="Google Shape;1480;p205"/>
          <p:cNvSpPr/>
          <p:nvPr/>
        </p:nvSpPr>
        <p:spPr>
          <a:xfrm>
            <a:off x="5211275" y="3863525"/>
            <a:ext cx="2907300" cy="1490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1" name="Google Shape;1481;p205"/>
          <p:cNvSpPr/>
          <p:nvPr/>
        </p:nvSpPr>
        <p:spPr>
          <a:xfrm rot="10800000">
            <a:off x="1107975" y="-556075"/>
            <a:ext cx="2907300" cy="1490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2">
    <p:bg>
      <p:bgPr>
        <a:solidFill>
          <a:schemeClr val="accent5"/>
        </a:solidFill>
      </p:bgPr>
    </p:bg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06"/>
          <p:cNvSpPr txBox="1"/>
          <p:nvPr>
            <p:ph type="title"/>
          </p:nvPr>
        </p:nvSpPr>
        <p:spPr>
          <a:xfrm>
            <a:off x="931700" y="2019718"/>
            <a:ext cx="3252900" cy="10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84" name="Google Shape;1484;p206"/>
          <p:cNvSpPr txBox="1"/>
          <p:nvPr>
            <p:ph hasCustomPrompt="1" idx="2" type="title"/>
          </p:nvPr>
        </p:nvSpPr>
        <p:spPr>
          <a:xfrm>
            <a:off x="931700" y="967055"/>
            <a:ext cx="3057300" cy="9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85" name="Google Shape;1485;p206"/>
          <p:cNvSpPr txBox="1"/>
          <p:nvPr>
            <p:ph idx="1" type="subTitle"/>
          </p:nvPr>
        </p:nvSpPr>
        <p:spPr>
          <a:xfrm>
            <a:off x="931700" y="3326230"/>
            <a:ext cx="1978500" cy="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1486" name="Google Shape;1486;p206"/>
          <p:cNvCxnSpPr/>
          <p:nvPr/>
        </p:nvCxnSpPr>
        <p:spPr>
          <a:xfrm>
            <a:off x="2581800" y="-1263000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7" name="Google Shape;1487;p206"/>
          <p:cNvSpPr/>
          <p:nvPr/>
        </p:nvSpPr>
        <p:spPr>
          <a:xfrm>
            <a:off x="-62425" y="3825775"/>
            <a:ext cx="1296000" cy="13824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">
    <p:bg>
      <p:bgPr>
        <a:solidFill>
          <a:schemeClr val="accent5"/>
        </a:solidFill>
      </p:bgPr>
    </p:bg>
    <p:spTree>
      <p:nvGrpSpPr>
        <p:cNvPr id="1488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p207"/>
          <p:cNvSpPr txBox="1"/>
          <p:nvPr>
            <p:ph type="title"/>
          </p:nvPr>
        </p:nvSpPr>
        <p:spPr>
          <a:xfrm flipH="1">
            <a:off x="1821475" y="2527625"/>
            <a:ext cx="5501100" cy="4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90" name="Google Shape;1490;p207"/>
          <p:cNvSpPr txBox="1"/>
          <p:nvPr>
            <p:ph hasCustomPrompt="1" idx="2" type="title"/>
          </p:nvPr>
        </p:nvSpPr>
        <p:spPr>
          <a:xfrm flipH="1">
            <a:off x="3043350" y="1533511"/>
            <a:ext cx="3057300" cy="8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91" name="Google Shape;1491;p207"/>
          <p:cNvSpPr txBox="1"/>
          <p:nvPr>
            <p:ph idx="1" type="subTitle"/>
          </p:nvPr>
        </p:nvSpPr>
        <p:spPr>
          <a:xfrm flipH="1">
            <a:off x="3198150" y="3293187"/>
            <a:ext cx="2747700" cy="3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1492" name="Google Shape;1492;p207"/>
          <p:cNvCxnSpPr/>
          <p:nvPr/>
        </p:nvCxnSpPr>
        <p:spPr>
          <a:xfrm>
            <a:off x="6350113" y="-1501125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3" name="Google Shape;1493;p207"/>
          <p:cNvSpPr/>
          <p:nvPr/>
        </p:nvSpPr>
        <p:spPr>
          <a:xfrm>
            <a:off x="-64200" y="3825775"/>
            <a:ext cx="1296000" cy="138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4" name="Google Shape;1494;p207"/>
          <p:cNvSpPr/>
          <p:nvPr/>
        </p:nvSpPr>
        <p:spPr>
          <a:xfrm>
            <a:off x="5258900" y="-237925"/>
            <a:ext cx="11403900" cy="58443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5" name="Google Shape;1495;p207"/>
          <p:cNvSpPr/>
          <p:nvPr/>
        </p:nvSpPr>
        <p:spPr>
          <a:xfrm rot="10800000">
            <a:off x="-5389050" y="-2161975"/>
            <a:ext cx="11403900" cy="58443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6" name="Google Shape;1496;p207"/>
          <p:cNvSpPr/>
          <p:nvPr/>
        </p:nvSpPr>
        <p:spPr>
          <a:xfrm>
            <a:off x="5211275" y="3863525"/>
            <a:ext cx="2907300" cy="1490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7" name="Google Shape;1497;p207"/>
          <p:cNvSpPr/>
          <p:nvPr/>
        </p:nvSpPr>
        <p:spPr>
          <a:xfrm rot="10800000">
            <a:off x="1107975" y="-556075"/>
            <a:ext cx="2907300" cy="1490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5">
    <p:bg>
      <p:bgPr>
        <a:solidFill>
          <a:schemeClr val="accent5"/>
        </a:solidFill>
      </p:bgPr>
    </p:bg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208"/>
          <p:cNvSpPr/>
          <p:nvPr/>
        </p:nvSpPr>
        <p:spPr>
          <a:xfrm>
            <a:off x="4796125" y="-217575"/>
            <a:ext cx="4347900" cy="561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00" name="Google Shape;1500;p208"/>
          <p:cNvSpPr txBox="1"/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1" name="Google Shape;1501;p208"/>
          <p:cNvSpPr txBox="1"/>
          <p:nvPr>
            <p:ph idx="1" type="subTitle"/>
          </p:nvPr>
        </p:nvSpPr>
        <p:spPr>
          <a:xfrm>
            <a:off x="713225" y="2263300"/>
            <a:ext cx="3400800" cy="13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502" name="Google Shape;1502;p208"/>
          <p:cNvSpPr/>
          <p:nvPr/>
        </p:nvSpPr>
        <p:spPr>
          <a:xfrm>
            <a:off x="842850" y="539500"/>
            <a:ext cx="800100" cy="857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1">
    <p:bg>
      <p:bgPr>
        <a:solidFill>
          <a:schemeClr val="accent5"/>
        </a:solidFill>
      </p:bgPr>
    </p:bg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09"/>
          <p:cNvSpPr/>
          <p:nvPr/>
        </p:nvSpPr>
        <p:spPr>
          <a:xfrm>
            <a:off x="1348225" y="695250"/>
            <a:ext cx="6572100" cy="375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5" name="Google Shape;1505;p209"/>
          <p:cNvSpPr/>
          <p:nvPr/>
        </p:nvSpPr>
        <p:spPr>
          <a:xfrm rot="10800000">
            <a:off x="3133650" y="-22775"/>
            <a:ext cx="2876700" cy="1295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6" name="Google Shape;1506;p209"/>
          <p:cNvSpPr txBox="1"/>
          <p:nvPr>
            <p:ph idx="1" type="body"/>
          </p:nvPr>
        </p:nvSpPr>
        <p:spPr>
          <a:xfrm>
            <a:off x="2517475" y="2351960"/>
            <a:ext cx="4109100" cy="14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2984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298450" lvl="2" marL="13716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298450" lvl="3" marL="18288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298450" lvl="4" marL="22860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298450" lvl="5" marL="27432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298450" lvl="6" marL="32004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298450" lvl="7" marL="36576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298450" lvl="8" marL="4114800" rtl="0" algn="just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507" name="Google Shape;1507;p209"/>
          <p:cNvSpPr txBox="1"/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">
    <p:bg>
      <p:bgPr>
        <a:solidFill>
          <a:schemeClr val="accent5"/>
        </a:solidFill>
      </p:bgPr>
    </p:bg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210"/>
          <p:cNvSpPr txBox="1"/>
          <p:nvPr>
            <p:ph type="title"/>
          </p:nvPr>
        </p:nvSpPr>
        <p:spPr>
          <a:xfrm>
            <a:off x="862450" y="3418086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10" name="Google Shape;1510;p210"/>
          <p:cNvSpPr txBox="1"/>
          <p:nvPr>
            <p:ph idx="1" type="subTitle"/>
          </p:nvPr>
        </p:nvSpPr>
        <p:spPr>
          <a:xfrm>
            <a:off x="424450" y="3659411"/>
            <a:ext cx="26397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511" name="Google Shape;1511;p210"/>
          <p:cNvSpPr txBox="1"/>
          <p:nvPr>
            <p:ph idx="2" type="title"/>
          </p:nvPr>
        </p:nvSpPr>
        <p:spPr>
          <a:xfrm>
            <a:off x="6525755" y="3418086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12" name="Google Shape;1512;p210"/>
          <p:cNvSpPr txBox="1"/>
          <p:nvPr>
            <p:ph idx="3" type="subTitle"/>
          </p:nvPr>
        </p:nvSpPr>
        <p:spPr>
          <a:xfrm>
            <a:off x="6087751" y="3659411"/>
            <a:ext cx="26397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513" name="Google Shape;1513;p210"/>
          <p:cNvSpPr txBox="1"/>
          <p:nvPr>
            <p:ph idx="4" type="title"/>
          </p:nvPr>
        </p:nvSpPr>
        <p:spPr>
          <a:xfrm>
            <a:off x="3690150" y="3418086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14" name="Google Shape;1514;p210"/>
          <p:cNvSpPr txBox="1"/>
          <p:nvPr>
            <p:ph idx="5" type="subTitle"/>
          </p:nvPr>
        </p:nvSpPr>
        <p:spPr>
          <a:xfrm>
            <a:off x="3252148" y="3659411"/>
            <a:ext cx="26397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515" name="Google Shape;1515;p210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0">
    <p:bg>
      <p:bgPr>
        <a:solidFill>
          <a:schemeClr val="accent5"/>
        </a:solidFill>
      </p:bgPr>
    </p:bg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p211"/>
          <p:cNvSpPr/>
          <p:nvPr/>
        </p:nvSpPr>
        <p:spPr>
          <a:xfrm rot="-5400000">
            <a:off x="5236050" y="1293550"/>
            <a:ext cx="3924900" cy="3891000"/>
          </a:xfrm>
          <a:prstGeom prst="rtTriangle">
            <a:avLst/>
          </a:prstGeom>
          <a:solidFill>
            <a:srgbClr val="6868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8" name="Google Shape;1518;p211"/>
          <p:cNvSpPr/>
          <p:nvPr/>
        </p:nvSpPr>
        <p:spPr>
          <a:xfrm flipH="1" rot="10800000">
            <a:off x="37875" y="150"/>
            <a:ext cx="9106200" cy="4469700"/>
          </a:xfrm>
          <a:prstGeom prst="triangle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9" name="Google Shape;1519;p211"/>
          <p:cNvSpPr/>
          <p:nvPr/>
        </p:nvSpPr>
        <p:spPr>
          <a:xfrm flipH="1">
            <a:off x="3580800" y="1387275"/>
            <a:ext cx="9554400" cy="4859700"/>
          </a:xfrm>
          <a:prstGeom prst="triangle">
            <a:avLst>
              <a:gd fmla="val 49428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0" name="Google Shape;1520;p211"/>
          <p:cNvSpPr txBox="1"/>
          <p:nvPr>
            <p:ph type="ctrTitle"/>
          </p:nvPr>
        </p:nvSpPr>
        <p:spPr>
          <a:xfrm>
            <a:off x="1690800" y="1232050"/>
            <a:ext cx="5762400" cy="58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21" name="Google Shape;1521;p211"/>
          <p:cNvSpPr txBox="1"/>
          <p:nvPr>
            <p:ph idx="1" type="subTitle"/>
          </p:nvPr>
        </p:nvSpPr>
        <p:spPr>
          <a:xfrm>
            <a:off x="3058800" y="1873367"/>
            <a:ext cx="3026400" cy="9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30_1">
    <p:bg>
      <p:bgPr>
        <a:solidFill>
          <a:schemeClr val="accent6"/>
        </a:solidFill>
      </p:bgPr>
    </p:bg>
    <p:spTree>
      <p:nvGrpSpPr>
        <p:cNvPr id="1522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p212"/>
          <p:cNvSpPr/>
          <p:nvPr/>
        </p:nvSpPr>
        <p:spPr>
          <a:xfrm rot="5400000">
            <a:off x="-3440300" y="-797850"/>
            <a:ext cx="13257600" cy="67392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4" name="Google Shape;1524;p212"/>
          <p:cNvSpPr/>
          <p:nvPr/>
        </p:nvSpPr>
        <p:spPr>
          <a:xfrm rot="-5400000">
            <a:off x="4398975" y="-370300"/>
            <a:ext cx="5766000" cy="55911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5" name="Google Shape;1525;p212"/>
          <p:cNvSpPr txBox="1"/>
          <p:nvPr>
            <p:ph type="ctrTitle"/>
          </p:nvPr>
        </p:nvSpPr>
        <p:spPr>
          <a:xfrm>
            <a:off x="713225" y="1672475"/>
            <a:ext cx="3026400" cy="58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26" name="Google Shape;1526;p212"/>
          <p:cNvSpPr txBox="1"/>
          <p:nvPr>
            <p:ph idx="1" type="subTitle"/>
          </p:nvPr>
        </p:nvSpPr>
        <p:spPr>
          <a:xfrm>
            <a:off x="713225" y="2472004"/>
            <a:ext cx="3026400" cy="9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527" name="Google Shape;1527;p212"/>
          <p:cNvSpPr/>
          <p:nvPr/>
        </p:nvSpPr>
        <p:spPr>
          <a:xfrm rot="-2700000">
            <a:off x="4008372" y="-4515765"/>
            <a:ext cx="5766173" cy="5590952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28" name="Google Shape;1528;p212"/>
          <p:cNvCxnSpPr/>
          <p:nvPr/>
        </p:nvCxnSpPr>
        <p:spPr>
          <a:xfrm flipH="1" rot="10800000">
            <a:off x="4562550" y="-204075"/>
            <a:ext cx="6010200" cy="6181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ONE_COLUMN_TEXT_1">
    <p:bg>
      <p:bgPr>
        <a:solidFill>
          <a:schemeClr val="accent5"/>
        </a:solidFill>
      </p:bgPr>
    </p:bg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213"/>
          <p:cNvSpPr txBox="1"/>
          <p:nvPr>
            <p:ph idx="1" type="body"/>
          </p:nvPr>
        </p:nvSpPr>
        <p:spPr>
          <a:xfrm>
            <a:off x="4039975" y="2245288"/>
            <a:ext cx="4390800" cy="6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531" name="Google Shape;1531;p213"/>
          <p:cNvSpPr txBox="1"/>
          <p:nvPr>
            <p:ph type="title"/>
          </p:nvPr>
        </p:nvSpPr>
        <p:spPr>
          <a:xfrm>
            <a:off x="4168000" y="963075"/>
            <a:ext cx="4262700" cy="9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25_1">
    <p:bg>
      <p:bgPr>
        <a:solidFill>
          <a:schemeClr val="accent5"/>
        </a:solidFill>
      </p:bgPr>
    </p:bg>
    <p:spTree>
      <p:nvGrpSpPr>
        <p:cNvPr id="1532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214"/>
          <p:cNvSpPr/>
          <p:nvPr/>
        </p:nvSpPr>
        <p:spPr>
          <a:xfrm>
            <a:off x="0" y="0"/>
            <a:ext cx="43479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34" name="Google Shape;1534;p214"/>
          <p:cNvSpPr txBox="1"/>
          <p:nvPr>
            <p:ph type="title"/>
          </p:nvPr>
        </p:nvSpPr>
        <p:spPr>
          <a:xfrm>
            <a:off x="5024185" y="1440200"/>
            <a:ext cx="34008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35" name="Google Shape;1535;p214"/>
          <p:cNvSpPr txBox="1"/>
          <p:nvPr>
            <p:ph idx="1" type="subTitle"/>
          </p:nvPr>
        </p:nvSpPr>
        <p:spPr>
          <a:xfrm>
            <a:off x="5024185" y="2263300"/>
            <a:ext cx="3400800" cy="13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5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3"/>
          <p:cNvSpPr/>
          <p:nvPr/>
        </p:nvSpPr>
        <p:spPr>
          <a:xfrm>
            <a:off x="4312400" y="3669275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3"/>
          <p:cNvSpPr txBox="1"/>
          <p:nvPr>
            <p:ph type="title"/>
          </p:nvPr>
        </p:nvSpPr>
        <p:spPr>
          <a:xfrm>
            <a:off x="4572000" y="3729575"/>
            <a:ext cx="3858900" cy="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" name="Google Shape;112;p23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3" name="Google Shape;113;p23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CUSTOM_21_1">
    <p:bg>
      <p:bgPr>
        <a:solidFill>
          <a:schemeClr val="dk1"/>
        </a:solidFill>
      </p:bgPr>
    </p:bg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p215"/>
          <p:cNvSpPr txBox="1"/>
          <p:nvPr>
            <p:ph idx="1" type="body"/>
          </p:nvPr>
        </p:nvSpPr>
        <p:spPr>
          <a:xfrm>
            <a:off x="713225" y="2347842"/>
            <a:ext cx="4109100" cy="14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538" name="Google Shape;1538;p215"/>
          <p:cNvSpPr txBox="1"/>
          <p:nvPr>
            <p:ph type="title"/>
          </p:nvPr>
        </p:nvSpPr>
        <p:spPr>
          <a:xfrm>
            <a:off x="713225" y="1521325"/>
            <a:ext cx="4109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39" name="Google Shape;1539;p215"/>
          <p:cNvSpPr/>
          <p:nvPr/>
        </p:nvSpPr>
        <p:spPr>
          <a:xfrm rot="5400000">
            <a:off x="-761012" y="-790512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40" name="Google Shape;1540;p215"/>
          <p:cNvSpPr/>
          <p:nvPr/>
        </p:nvSpPr>
        <p:spPr>
          <a:xfrm rot="5400000">
            <a:off x="-856262" y="-1009587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41" name="Google Shape;1541;p215"/>
          <p:cNvSpPr/>
          <p:nvPr/>
        </p:nvSpPr>
        <p:spPr>
          <a:xfrm rot="-5400000">
            <a:off x="2896850" y="288000"/>
            <a:ext cx="10141200" cy="45675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9">
  <p:cSld name="CUSTOM_21_1_1">
    <p:bg>
      <p:bgPr>
        <a:solidFill>
          <a:schemeClr val="accent6"/>
        </a:solidFill>
      </p:bgPr>
    </p:bg>
    <p:spTree>
      <p:nvGrpSpPr>
        <p:cNvPr id="1542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216"/>
          <p:cNvSpPr/>
          <p:nvPr/>
        </p:nvSpPr>
        <p:spPr>
          <a:xfrm flipH="1" rot="10800000">
            <a:off x="-2390100" y="-102475"/>
            <a:ext cx="13887000" cy="6572400"/>
          </a:xfrm>
          <a:prstGeom prst="triangle">
            <a:avLst>
              <a:gd fmla="val 4985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4" name="Google Shape;1544;p216"/>
          <p:cNvSpPr/>
          <p:nvPr/>
        </p:nvSpPr>
        <p:spPr>
          <a:xfrm>
            <a:off x="-5261951" y="1545125"/>
            <a:ext cx="7035600" cy="32772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5" name="Google Shape;1545;p216"/>
          <p:cNvSpPr txBox="1"/>
          <p:nvPr>
            <p:ph idx="1" type="body"/>
          </p:nvPr>
        </p:nvSpPr>
        <p:spPr>
          <a:xfrm>
            <a:off x="2434275" y="3133239"/>
            <a:ext cx="42753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546" name="Google Shape;1546;p216"/>
          <p:cNvSpPr txBox="1"/>
          <p:nvPr>
            <p:ph type="title"/>
          </p:nvPr>
        </p:nvSpPr>
        <p:spPr>
          <a:xfrm>
            <a:off x="1726200" y="1681450"/>
            <a:ext cx="5691600" cy="13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47" name="Google Shape;1547;p216"/>
          <p:cNvSpPr/>
          <p:nvPr/>
        </p:nvSpPr>
        <p:spPr>
          <a:xfrm rot="10800000">
            <a:off x="6919375" y="-73812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48" name="Google Shape;1548;p216"/>
          <p:cNvSpPr/>
          <p:nvPr/>
        </p:nvSpPr>
        <p:spPr>
          <a:xfrm rot="10800000">
            <a:off x="7062250" y="-795275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33">
    <p:bg>
      <p:bgPr>
        <a:solidFill>
          <a:schemeClr val="dk1"/>
        </a:solidFill>
      </p:bgPr>
    </p:bg>
    <p:spTree>
      <p:nvGrpSpPr>
        <p:cNvPr id="1549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217"/>
          <p:cNvSpPr/>
          <p:nvPr/>
        </p:nvSpPr>
        <p:spPr>
          <a:xfrm rot="-5400000">
            <a:off x="7319425" y="3228300"/>
            <a:ext cx="2112600" cy="2048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1" name="Google Shape;1551;p217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52" name="Google Shape;1552;p217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53" name="Google Shape;1553;p217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54" name="Google Shape;1554;p217"/>
          <p:cNvSpPr/>
          <p:nvPr/>
        </p:nvSpPr>
        <p:spPr>
          <a:xfrm rot="5400000">
            <a:off x="-262475" y="-188987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55" name="Google Shape;1555;p217"/>
          <p:cNvSpPr txBox="1"/>
          <p:nvPr>
            <p:ph type="title"/>
          </p:nvPr>
        </p:nvSpPr>
        <p:spPr>
          <a:xfrm>
            <a:off x="713226" y="1795438"/>
            <a:ext cx="34008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56" name="Google Shape;1556;p217"/>
          <p:cNvSpPr txBox="1"/>
          <p:nvPr>
            <p:ph idx="1" type="subTitle"/>
          </p:nvPr>
        </p:nvSpPr>
        <p:spPr>
          <a:xfrm>
            <a:off x="713225" y="2630156"/>
            <a:ext cx="3400800" cy="4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bg>
      <p:bgPr>
        <a:solidFill>
          <a:schemeClr val="accent6"/>
        </a:solidFill>
      </p:bgPr>
    </p:bg>
    <p:spTree>
      <p:nvGrpSpPr>
        <p:cNvPr id="1557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p218"/>
          <p:cNvSpPr/>
          <p:nvPr/>
        </p:nvSpPr>
        <p:spPr>
          <a:xfrm rot="-5400000">
            <a:off x="4642941" y="-1673359"/>
            <a:ext cx="7685100" cy="7451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59" name="Google Shape;1559;p218"/>
          <p:cNvSpPr/>
          <p:nvPr/>
        </p:nvSpPr>
        <p:spPr>
          <a:xfrm flipH="1" rot="-5400000">
            <a:off x="2841550" y="288050"/>
            <a:ext cx="10141200" cy="4567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0" name="Google Shape;1560;p218"/>
          <p:cNvSpPr txBox="1"/>
          <p:nvPr>
            <p:ph type="title"/>
          </p:nvPr>
        </p:nvSpPr>
        <p:spPr>
          <a:xfrm>
            <a:off x="713225" y="1627150"/>
            <a:ext cx="4659300" cy="18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6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61" name="Google Shape;1561;p218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62" name="Google Shape;1562;p218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63" name="Google Shape;1563;p218"/>
          <p:cNvSpPr/>
          <p:nvPr/>
        </p:nvSpPr>
        <p:spPr>
          <a:xfrm flipH="1">
            <a:off x="5408725" y="4511825"/>
            <a:ext cx="3458400" cy="1923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">
    <p:bg>
      <p:bgPr>
        <a:solidFill>
          <a:schemeClr val="accent5"/>
        </a:solidFill>
      </p:bgPr>
    </p:bg>
    <p:spTree>
      <p:nvGrpSpPr>
        <p:cNvPr id="1564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219"/>
          <p:cNvSpPr txBox="1"/>
          <p:nvPr>
            <p:ph type="title"/>
          </p:nvPr>
        </p:nvSpPr>
        <p:spPr>
          <a:xfrm>
            <a:off x="1319574" y="201112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66" name="Google Shape;1566;p219"/>
          <p:cNvSpPr txBox="1"/>
          <p:nvPr>
            <p:ph idx="1" type="subTitle"/>
          </p:nvPr>
        </p:nvSpPr>
        <p:spPr>
          <a:xfrm>
            <a:off x="1319576" y="2286575"/>
            <a:ext cx="2221500" cy="5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567" name="Google Shape;1567;p219"/>
          <p:cNvSpPr txBox="1"/>
          <p:nvPr>
            <p:ph idx="2" type="title"/>
          </p:nvPr>
        </p:nvSpPr>
        <p:spPr>
          <a:xfrm>
            <a:off x="4681398" y="20112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68" name="Google Shape;1568;p219"/>
          <p:cNvSpPr txBox="1"/>
          <p:nvPr>
            <p:ph idx="3" type="subTitle"/>
          </p:nvPr>
        </p:nvSpPr>
        <p:spPr>
          <a:xfrm>
            <a:off x="4681376" y="2285050"/>
            <a:ext cx="2221500" cy="5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569" name="Google Shape;1569;p219"/>
          <p:cNvSpPr txBox="1"/>
          <p:nvPr>
            <p:ph idx="4" type="title"/>
          </p:nvPr>
        </p:nvSpPr>
        <p:spPr>
          <a:xfrm>
            <a:off x="2410949" y="326842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70" name="Google Shape;1570;p219"/>
          <p:cNvSpPr txBox="1"/>
          <p:nvPr>
            <p:ph idx="5" type="subTitle"/>
          </p:nvPr>
        </p:nvSpPr>
        <p:spPr>
          <a:xfrm>
            <a:off x="2410951" y="3543875"/>
            <a:ext cx="2221500" cy="5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571" name="Google Shape;1571;p219"/>
          <p:cNvSpPr txBox="1"/>
          <p:nvPr>
            <p:ph idx="6" type="title"/>
          </p:nvPr>
        </p:nvSpPr>
        <p:spPr>
          <a:xfrm>
            <a:off x="5772773" y="32685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72" name="Google Shape;1572;p219"/>
          <p:cNvSpPr txBox="1"/>
          <p:nvPr>
            <p:ph idx="7" type="subTitle"/>
          </p:nvPr>
        </p:nvSpPr>
        <p:spPr>
          <a:xfrm>
            <a:off x="5772750" y="3542350"/>
            <a:ext cx="2221500" cy="5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573" name="Google Shape;1573;p219"/>
          <p:cNvSpPr/>
          <p:nvPr/>
        </p:nvSpPr>
        <p:spPr>
          <a:xfrm rot="-5400000">
            <a:off x="7319425" y="3228300"/>
            <a:ext cx="2112600" cy="2048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4" name="Google Shape;1574;p219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75" name="Google Shape;1575;p219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76" name="Google Shape;1576;p219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77" name="Google Shape;1577;p219"/>
          <p:cNvSpPr/>
          <p:nvPr/>
        </p:nvSpPr>
        <p:spPr>
          <a:xfrm rot="5400000">
            <a:off x="-262475" y="-188987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78" name="Google Shape;1578;p219"/>
          <p:cNvSpPr txBox="1"/>
          <p:nvPr>
            <p:ph idx="8"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_1_3">
    <p:bg>
      <p:bgPr>
        <a:solidFill>
          <a:schemeClr val="accent5"/>
        </a:solidFill>
      </p:bgPr>
    </p:bg>
    <p:spTree>
      <p:nvGrpSpPr>
        <p:cNvPr id="1579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220"/>
          <p:cNvSpPr txBox="1"/>
          <p:nvPr>
            <p:ph type="title"/>
          </p:nvPr>
        </p:nvSpPr>
        <p:spPr>
          <a:xfrm>
            <a:off x="1383600" y="2307450"/>
            <a:ext cx="63768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81" name="Google Shape;1581;p220"/>
          <p:cNvSpPr txBox="1"/>
          <p:nvPr>
            <p:ph idx="2" type="title"/>
          </p:nvPr>
        </p:nvSpPr>
        <p:spPr>
          <a:xfrm>
            <a:off x="1120875" y="8994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82" name="Google Shape;1582;p220"/>
          <p:cNvSpPr txBox="1"/>
          <p:nvPr>
            <p:ph idx="1" type="subTitle"/>
          </p:nvPr>
        </p:nvSpPr>
        <p:spPr>
          <a:xfrm>
            <a:off x="734175" y="1166874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583" name="Google Shape;1583;p220"/>
          <p:cNvSpPr txBox="1"/>
          <p:nvPr>
            <p:ph idx="3" type="title"/>
          </p:nvPr>
        </p:nvSpPr>
        <p:spPr>
          <a:xfrm>
            <a:off x="1120875" y="34779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84" name="Google Shape;1584;p220"/>
          <p:cNvSpPr txBox="1"/>
          <p:nvPr>
            <p:ph idx="4" type="subTitle"/>
          </p:nvPr>
        </p:nvSpPr>
        <p:spPr>
          <a:xfrm>
            <a:off x="734175" y="3747815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585" name="Google Shape;1585;p220"/>
          <p:cNvSpPr txBox="1"/>
          <p:nvPr>
            <p:ph idx="5" type="title"/>
          </p:nvPr>
        </p:nvSpPr>
        <p:spPr>
          <a:xfrm>
            <a:off x="6063846" y="8994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86" name="Google Shape;1586;p220"/>
          <p:cNvSpPr txBox="1"/>
          <p:nvPr>
            <p:ph idx="6" type="subTitle"/>
          </p:nvPr>
        </p:nvSpPr>
        <p:spPr>
          <a:xfrm>
            <a:off x="5677150" y="1166874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587" name="Google Shape;1587;p220"/>
          <p:cNvSpPr txBox="1"/>
          <p:nvPr>
            <p:ph idx="7" type="title"/>
          </p:nvPr>
        </p:nvSpPr>
        <p:spPr>
          <a:xfrm>
            <a:off x="6063846" y="347812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88" name="Google Shape;1588;p220"/>
          <p:cNvSpPr txBox="1"/>
          <p:nvPr>
            <p:ph idx="8" type="subTitle"/>
          </p:nvPr>
        </p:nvSpPr>
        <p:spPr>
          <a:xfrm>
            <a:off x="5677150" y="3746088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_1_3_1">
    <p:bg>
      <p:bgPr>
        <a:solidFill>
          <a:schemeClr val="accent5"/>
        </a:solidFill>
      </p:bgPr>
    </p:bg>
    <p:spTree>
      <p:nvGrpSpPr>
        <p:cNvPr id="1589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p221"/>
          <p:cNvSpPr txBox="1"/>
          <p:nvPr>
            <p:ph type="title"/>
          </p:nvPr>
        </p:nvSpPr>
        <p:spPr>
          <a:xfrm>
            <a:off x="2056190" y="2074300"/>
            <a:ext cx="2227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91" name="Google Shape;1591;p221"/>
          <p:cNvSpPr txBox="1"/>
          <p:nvPr>
            <p:ph idx="1" type="subTitle"/>
          </p:nvPr>
        </p:nvSpPr>
        <p:spPr>
          <a:xfrm>
            <a:off x="2056192" y="2332425"/>
            <a:ext cx="2227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592" name="Google Shape;1592;p221"/>
          <p:cNvSpPr txBox="1"/>
          <p:nvPr>
            <p:ph idx="2" type="title"/>
          </p:nvPr>
        </p:nvSpPr>
        <p:spPr>
          <a:xfrm>
            <a:off x="2056190" y="3402924"/>
            <a:ext cx="2227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93" name="Google Shape;1593;p221"/>
          <p:cNvSpPr txBox="1"/>
          <p:nvPr>
            <p:ph idx="3" type="subTitle"/>
          </p:nvPr>
        </p:nvSpPr>
        <p:spPr>
          <a:xfrm>
            <a:off x="2056192" y="3661050"/>
            <a:ext cx="2227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594" name="Google Shape;1594;p221"/>
          <p:cNvSpPr txBox="1"/>
          <p:nvPr>
            <p:ph idx="4" type="title"/>
          </p:nvPr>
        </p:nvSpPr>
        <p:spPr>
          <a:xfrm>
            <a:off x="5444664" y="2074300"/>
            <a:ext cx="2227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95" name="Google Shape;1595;p221"/>
          <p:cNvSpPr txBox="1"/>
          <p:nvPr>
            <p:ph idx="5" type="subTitle"/>
          </p:nvPr>
        </p:nvSpPr>
        <p:spPr>
          <a:xfrm>
            <a:off x="5444664" y="2332425"/>
            <a:ext cx="2227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596" name="Google Shape;1596;p221"/>
          <p:cNvSpPr txBox="1"/>
          <p:nvPr>
            <p:ph idx="6" type="title"/>
          </p:nvPr>
        </p:nvSpPr>
        <p:spPr>
          <a:xfrm>
            <a:off x="5444664" y="3402925"/>
            <a:ext cx="2227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97" name="Google Shape;1597;p221"/>
          <p:cNvSpPr txBox="1"/>
          <p:nvPr>
            <p:ph idx="7" type="subTitle"/>
          </p:nvPr>
        </p:nvSpPr>
        <p:spPr>
          <a:xfrm>
            <a:off x="5444664" y="3661050"/>
            <a:ext cx="2227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598" name="Google Shape;1598;p221"/>
          <p:cNvSpPr/>
          <p:nvPr/>
        </p:nvSpPr>
        <p:spPr>
          <a:xfrm>
            <a:off x="-1462325" y="23868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99" name="Google Shape;1599;p221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00" name="Google Shape;1600;p221"/>
          <p:cNvSpPr/>
          <p:nvPr/>
        </p:nvSpPr>
        <p:spPr>
          <a:xfrm rot="10800000">
            <a:off x="613277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01" name="Google Shape;1601;p221"/>
          <p:cNvSpPr txBox="1"/>
          <p:nvPr>
            <p:ph idx="8" type="title"/>
          </p:nvPr>
        </p:nvSpPr>
        <p:spPr>
          <a:xfrm>
            <a:off x="716550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1_1_3_1_1">
    <p:bg>
      <p:bgPr>
        <a:solidFill>
          <a:srgbClr val="191919">
            <a:alpha val="0"/>
          </a:srgbClr>
        </a:solidFill>
      </p:bgPr>
    </p:bg>
    <p:spTree>
      <p:nvGrpSpPr>
        <p:cNvPr id="1602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222"/>
          <p:cNvSpPr txBox="1"/>
          <p:nvPr>
            <p:ph type="title"/>
          </p:nvPr>
        </p:nvSpPr>
        <p:spPr>
          <a:xfrm>
            <a:off x="713225" y="3349725"/>
            <a:ext cx="1846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04" name="Google Shape;1604;p222"/>
          <p:cNvSpPr txBox="1"/>
          <p:nvPr>
            <p:ph idx="1" type="subTitle"/>
          </p:nvPr>
        </p:nvSpPr>
        <p:spPr>
          <a:xfrm>
            <a:off x="713225" y="3607847"/>
            <a:ext cx="1846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605" name="Google Shape;1605;p222"/>
          <p:cNvSpPr/>
          <p:nvPr/>
        </p:nvSpPr>
        <p:spPr>
          <a:xfrm flipH="1">
            <a:off x="7004125" y="252972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06" name="Google Shape;1606;p222"/>
          <p:cNvSpPr/>
          <p:nvPr/>
        </p:nvSpPr>
        <p:spPr>
          <a:xfrm flipH="1">
            <a:off x="7194625" y="265355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07" name="Google Shape;1607;p222"/>
          <p:cNvSpPr/>
          <p:nvPr/>
        </p:nvSpPr>
        <p:spPr>
          <a:xfrm flipH="1" rot="10800000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08" name="Google Shape;1608;p222"/>
          <p:cNvSpPr/>
          <p:nvPr/>
        </p:nvSpPr>
        <p:spPr>
          <a:xfrm flipH="1" rot="10800000">
            <a:off x="-168140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09" name="Google Shape;1609;p222"/>
          <p:cNvSpPr txBox="1"/>
          <p:nvPr>
            <p:ph idx="2" type="title"/>
          </p:nvPr>
        </p:nvSpPr>
        <p:spPr>
          <a:xfrm>
            <a:off x="2670358" y="3349725"/>
            <a:ext cx="1846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10" name="Google Shape;1610;p222"/>
          <p:cNvSpPr txBox="1"/>
          <p:nvPr>
            <p:ph idx="3" type="subTitle"/>
          </p:nvPr>
        </p:nvSpPr>
        <p:spPr>
          <a:xfrm>
            <a:off x="2670358" y="3607847"/>
            <a:ext cx="1846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611" name="Google Shape;1611;p222"/>
          <p:cNvSpPr txBox="1"/>
          <p:nvPr>
            <p:ph idx="4" type="title"/>
          </p:nvPr>
        </p:nvSpPr>
        <p:spPr>
          <a:xfrm>
            <a:off x="4627491" y="3349725"/>
            <a:ext cx="1846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12" name="Google Shape;1612;p222"/>
          <p:cNvSpPr txBox="1"/>
          <p:nvPr>
            <p:ph idx="5" type="subTitle"/>
          </p:nvPr>
        </p:nvSpPr>
        <p:spPr>
          <a:xfrm>
            <a:off x="4627491" y="3607847"/>
            <a:ext cx="1846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613" name="Google Shape;1613;p222"/>
          <p:cNvSpPr txBox="1"/>
          <p:nvPr>
            <p:ph idx="6" type="title"/>
          </p:nvPr>
        </p:nvSpPr>
        <p:spPr>
          <a:xfrm>
            <a:off x="6584624" y="3349725"/>
            <a:ext cx="1846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14" name="Google Shape;1614;p222"/>
          <p:cNvSpPr txBox="1"/>
          <p:nvPr>
            <p:ph idx="7" type="subTitle"/>
          </p:nvPr>
        </p:nvSpPr>
        <p:spPr>
          <a:xfrm>
            <a:off x="6584624" y="3607847"/>
            <a:ext cx="1846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615" name="Google Shape;1615;p222"/>
          <p:cNvSpPr txBox="1"/>
          <p:nvPr>
            <p:ph idx="8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6">
    <p:bg>
      <p:bgPr>
        <a:solidFill>
          <a:schemeClr val="accent5"/>
        </a:solidFill>
      </p:bgPr>
    </p:bg>
    <p:spTree>
      <p:nvGrpSpPr>
        <p:cNvPr id="1616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p223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18" name="Google Shape;1618;p223"/>
          <p:cNvSpPr txBox="1"/>
          <p:nvPr>
            <p:ph idx="1" type="subTitle"/>
          </p:nvPr>
        </p:nvSpPr>
        <p:spPr>
          <a:xfrm>
            <a:off x="1742675" y="3508850"/>
            <a:ext cx="2379600" cy="6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619" name="Google Shape;1619;p223"/>
          <p:cNvSpPr txBox="1"/>
          <p:nvPr>
            <p:ph idx="2" type="subTitle"/>
          </p:nvPr>
        </p:nvSpPr>
        <p:spPr>
          <a:xfrm>
            <a:off x="5021770" y="3508850"/>
            <a:ext cx="2379600" cy="6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620" name="Google Shape;1620;p223"/>
          <p:cNvSpPr txBox="1"/>
          <p:nvPr>
            <p:ph idx="3" type="title"/>
          </p:nvPr>
        </p:nvSpPr>
        <p:spPr>
          <a:xfrm>
            <a:off x="1865338" y="3248250"/>
            <a:ext cx="21342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21" name="Google Shape;1621;p223"/>
          <p:cNvSpPr txBox="1"/>
          <p:nvPr>
            <p:ph idx="4" type="title"/>
          </p:nvPr>
        </p:nvSpPr>
        <p:spPr>
          <a:xfrm>
            <a:off x="5144462" y="3248250"/>
            <a:ext cx="21342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22" name="Google Shape;1622;p223"/>
          <p:cNvSpPr/>
          <p:nvPr/>
        </p:nvSpPr>
        <p:spPr>
          <a:xfrm flipH="1" rot="10800000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3" name="Google Shape;1623;p223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26_1">
    <p:bg>
      <p:bgPr>
        <a:solidFill>
          <a:schemeClr val="dk1"/>
        </a:solidFill>
      </p:bgPr>
    </p:bg>
    <p:spTree>
      <p:nvGrpSpPr>
        <p:cNvPr id="1624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p224"/>
          <p:cNvSpPr/>
          <p:nvPr/>
        </p:nvSpPr>
        <p:spPr>
          <a:xfrm>
            <a:off x="2419275" y="712798"/>
            <a:ext cx="8680800" cy="45069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6" name="Google Shape;1626;p224"/>
          <p:cNvSpPr/>
          <p:nvPr/>
        </p:nvSpPr>
        <p:spPr>
          <a:xfrm rot="10800000">
            <a:off x="-1956075" y="-76202"/>
            <a:ext cx="8680800" cy="45069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7" name="Google Shape;1627;p224"/>
          <p:cNvSpPr txBox="1"/>
          <p:nvPr>
            <p:ph idx="1" type="subTitle"/>
          </p:nvPr>
        </p:nvSpPr>
        <p:spPr>
          <a:xfrm>
            <a:off x="837600" y="1363909"/>
            <a:ext cx="31008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628" name="Google Shape;1628;p224"/>
          <p:cNvSpPr txBox="1"/>
          <p:nvPr>
            <p:ph idx="2" type="subTitle"/>
          </p:nvPr>
        </p:nvSpPr>
        <p:spPr>
          <a:xfrm>
            <a:off x="5204373" y="3528545"/>
            <a:ext cx="31008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1629" name="Google Shape;1629;p224"/>
          <p:cNvCxnSpPr/>
          <p:nvPr/>
        </p:nvCxnSpPr>
        <p:spPr>
          <a:xfrm>
            <a:off x="-1375750" y="2424873"/>
            <a:ext cx="3079500" cy="31773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0" name="Google Shape;1630;p224"/>
          <p:cNvCxnSpPr/>
          <p:nvPr/>
        </p:nvCxnSpPr>
        <p:spPr>
          <a:xfrm>
            <a:off x="7838750" y="-62702"/>
            <a:ext cx="3079500" cy="31773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1" name="Google Shape;1631;p224"/>
          <p:cNvSpPr txBox="1"/>
          <p:nvPr>
            <p:ph type="title"/>
          </p:nvPr>
        </p:nvSpPr>
        <p:spPr>
          <a:xfrm>
            <a:off x="5204373" y="2704650"/>
            <a:ext cx="31008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32" name="Google Shape;1632;p224"/>
          <p:cNvSpPr txBox="1"/>
          <p:nvPr>
            <p:ph idx="3" type="title"/>
          </p:nvPr>
        </p:nvSpPr>
        <p:spPr>
          <a:xfrm>
            <a:off x="837600" y="530725"/>
            <a:ext cx="31008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5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/>
          <p:nvPr/>
        </p:nvSpPr>
        <p:spPr>
          <a:xfrm rot="10800000">
            <a:off x="-19875" y="-19325"/>
            <a:ext cx="9203100" cy="5162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4"/>
          <p:cNvSpPr txBox="1"/>
          <p:nvPr>
            <p:ph hasCustomPrompt="1" type="title"/>
          </p:nvPr>
        </p:nvSpPr>
        <p:spPr>
          <a:xfrm>
            <a:off x="713250" y="638800"/>
            <a:ext cx="77175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24"/>
          <p:cNvSpPr txBox="1"/>
          <p:nvPr>
            <p:ph idx="1" type="body"/>
          </p:nvPr>
        </p:nvSpPr>
        <p:spPr>
          <a:xfrm>
            <a:off x="713250" y="2706376"/>
            <a:ext cx="771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7">
    <p:bg>
      <p:bgPr>
        <a:solidFill>
          <a:schemeClr val="accent5"/>
        </a:solidFill>
      </p:bgPr>
    </p:bg>
    <p:spTree>
      <p:nvGrpSpPr>
        <p:cNvPr id="1633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p225"/>
          <p:cNvSpPr txBox="1"/>
          <p:nvPr>
            <p:ph type="title"/>
          </p:nvPr>
        </p:nvSpPr>
        <p:spPr>
          <a:xfrm>
            <a:off x="1176825" y="2158150"/>
            <a:ext cx="14991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35" name="Google Shape;1635;p225"/>
          <p:cNvSpPr txBox="1"/>
          <p:nvPr>
            <p:ph idx="1" type="subTitle"/>
          </p:nvPr>
        </p:nvSpPr>
        <p:spPr>
          <a:xfrm>
            <a:off x="713225" y="2459250"/>
            <a:ext cx="24261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636" name="Google Shape;1636;p225"/>
          <p:cNvSpPr txBox="1"/>
          <p:nvPr>
            <p:ph idx="2" type="title"/>
          </p:nvPr>
        </p:nvSpPr>
        <p:spPr>
          <a:xfrm>
            <a:off x="6468199" y="2158150"/>
            <a:ext cx="14991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37" name="Google Shape;1637;p225"/>
          <p:cNvSpPr txBox="1"/>
          <p:nvPr>
            <p:ph idx="3" type="subTitle"/>
          </p:nvPr>
        </p:nvSpPr>
        <p:spPr>
          <a:xfrm>
            <a:off x="6004683" y="2459250"/>
            <a:ext cx="24261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638" name="Google Shape;1638;p225"/>
          <p:cNvSpPr txBox="1"/>
          <p:nvPr>
            <p:ph idx="4" type="title"/>
          </p:nvPr>
        </p:nvSpPr>
        <p:spPr>
          <a:xfrm>
            <a:off x="3822450" y="2158150"/>
            <a:ext cx="14991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39" name="Google Shape;1639;p225"/>
          <p:cNvSpPr txBox="1"/>
          <p:nvPr>
            <p:ph idx="5" type="subTitle"/>
          </p:nvPr>
        </p:nvSpPr>
        <p:spPr>
          <a:xfrm>
            <a:off x="3358950" y="2459250"/>
            <a:ext cx="24261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640" name="Google Shape;1640;p225"/>
          <p:cNvSpPr/>
          <p:nvPr/>
        </p:nvSpPr>
        <p:spPr>
          <a:xfrm>
            <a:off x="3198450" y="3764666"/>
            <a:ext cx="2727900" cy="14163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1" name="Google Shape;1641;p225"/>
          <p:cNvSpPr txBox="1"/>
          <p:nvPr>
            <p:ph idx="6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8">
    <p:bg>
      <p:bgPr>
        <a:solidFill>
          <a:schemeClr val="accent5"/>
        </a:solidFill>
      </p:bgPr>
    </p:bg>
    <p:spTree>
      <p:nvGrpSpPr>
        <p:cNvPr id="1642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p226"/>
          <p:cNvSpPr txBox="1"/>
          <p:nvPr>
            <p:ph idx="1" type="body"/>
          </p:nvPr>
        </p:nvSpPr>
        <p:spPr>
          <a:xfrm>
            <a:off x="2078825" y="4335775"/>
            <a:ext cx="5229300" cy="4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644" name="Google Shape;1644;p226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45" name="Google Shape;1645;p226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46" name="Google Shape;1646;p226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47" name="Google Shape;1647;p226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48" name="Google Shape;1648;p226"/>
          <p:cNvSpPr/>
          <p:nvPr/>
        </p:nvSpPr>
        <p:spPr>
          <a:xfrm rot="10800000">
            <a:off x="509275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1">
    <p:bg>
      <p:bgPr>
        <a:solidFill>
          <a:schemeClr val="accent5"/>
        </a:solidFill>
      </p:bgPr>
    </p:bg>
    <p:spTree>
      <p:nvGrpSpPr>
        <p:cNvPr id="1649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p227"/>
          <p:cNvSpPr txBox="1"/>
          <p:nvPr>
            <p:ph type="title"/>
          </p:nvPr>
        </p:nvSpPr>
        <p:spPr>
          <a:xfrm>
            <a:off x="956375" y="355305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51" name="Google Shape;1651;p227"/>
          <p:cNvSpPr txBox="1"/>
          <p:nvPr>
            <p:ph idx="1" type="subTitle"/>
          </p:nvPr>
        </p:nvSpPr>
        <p:spPr>
          <a:xfrm>
            <a:off x="713225" y="3828005"/>
            <a:ext cx="21450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652" name="Google Shape;1652;p227"/>
          <p:cNvSpPr txBox="1"/>
          <p:nvPr>
            <p:ph idx="2" type="title"/>
          </p:nvPr>
        </p:nvSpPr>
        <p:spPr>
          <a:xfrm>
            <a:off x="6528925" y="355305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53" name="Google Shape;1653;p227"/>
          <p:cNvSpPr txBox="1"/>
          <p:nvPr>
            <p:ph idx="3" type="subTitle"/>
          </p:nvPr>
        </p:nvSpPr>
        <p:spPr>
          <a:xfrm>
            <a:off x="6305275" y="3828005"/>
            <a:ext cx="21450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654" name="Google Shape;1654;p227"/>
          <p:cNvSpPr txBox="1"/>
          <p:nvPr>
            <p:ph idx="4" type="title"/>
          </p:nvPr>
        </p:nvSpPr>
        <p:spPr>
          <a:xfrm>
            <a:off x="3752400" y="355305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55" name="Google Shape;1655;p227"/>
          <p:cNvSpPr txBox="1"/>
          <p:nvPr>
            <p:ph idx="5" type="subTitle"/>
          </p:nvPr>
        </p:nvSpPr>
        <p:spPr>
          <a:xfrm>
            <a:off x="3509250" y="3828005"/>
            <a:ext cx="21450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656" name="Google Shape;1656;p227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29">
    <p:bg>
      <p:bgPr>
        <a:solidFill>
          <a:schemeClr val="accent5"/>
        </a:solidFill>
      </p:bgPr>
    </p:bg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p228"/>
          <p:cNvSpPr/>
          <p:nvPr/>
        </p:nvSpPr>
        <p:spPr>
          <a:xfrm>
            <a:off x="-3485600" y="1687000"/>
            <a:ext cx="7403100" cy="3794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9" name="Google Shape;1659;p228"/>
          <p:cNvSpPr/>
          <p:nvPr/>
        </p:nvSpPr>
        <p:spPr>
          <a:xfrm>
            <a:off x="779625" y="1433800"/>
            <a:ext cx="7737300" cy="317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0" name="Google Shape;1660;p228"/>
          <p:cNvSpPr txBox="1"/>
          <p:nvPr>
            <p:ph type="title"/>
          </p:nvPr>
        </p:nvSpPr>
        <p:spPr>
          <a:xfrm>
            <a:off x="1043779" y="1830575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61" name="Google Shape;1661;p228"/>
          <p:cNvSpPr txBox="1"/>
          <p:nvPr>
            <p:ph idx="1" type="subTitle"/>
          </p:nvPr>
        </p:nvSpPr>
        <p:spPr>
          <a:xfrm>
            <a:off x="1059229" y="2140283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662" name="Google Shape;1662;p228"/>
          <p:cNvSpPr txBox="1"/>
          <p:nvPr>
            <p:ph idx="2" type="title"/>
          </p:nvPr>
        </p:nvSpPr>
        <p:spPr>
          <a:xfrm>
            <a:off x="1043779" y="3280851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63" name="Google Shape;1663;p228"/>
          <p:cNvSpPr txBox="1"/>
          <p:nvPr>
            <p:ph idx="3" type="subTitle"/>
          </p:nvPr>
        </p:nvSpPr>
        <p:spPr>
          <a:xfrm>
            <a:off x="1059229" y="36144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664" name="Google Shape;1664;p228"/>
          <p:cNvSpPr txBox="1"/>
          <p:nvPr>
            <p:ph idx="4" type="title"/>
          </p:nvPr>
        </p:nvSpPr>
        <p:spPr>
          <a:xfrm>
            <a:off x="3631360" y="1830575"/>
            <a:ext cx="18819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65" name="Google Shape;1665;p228"/>
          <p:cNvSpPr txBox="1"/>
          <p:nvPr>
            <p:ph idx="5" type="subTitle"/>
          </p:nvPr>
        </p:nvSpPr>
        <p:spPr>
          <a:xfrm>
            <a:off x="3639010" y="2140276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666" name="Google Shape;1666;p228"/>
          <p:cNvSpPr txBox="1"/>
          <p:nvPr>
            <p:ph idx="6" type="title"/>
          </p:nvPr>
        </p:nvSpPr>
        <p:spPr>
          <a:xfrm>
            <a:off x="3631360" y="3280851"/>
            <a:ext cx="18819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67" name="Google Shape;1667;p228"/>
          <p:cNvSpPr txBox="1"/>
          <p:nvPr>
            <p:ph idx="7" type="subTitle"/>
          </p:nvPr>
        </p:nvSpPr>
        <p:spPr>
          <a:xfrm>
            <a:off x="3639010" y="36144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668" name="Google Shape;1668;p228"/>
          <p:cNvSpPr txBox="1"/>
          <p:nvPr>
            <p:ph idx="8" type="title"/>
          </p:nvPr>
        </p:nvSpPr>
        <p:spPr>
          <a:xfrm>
            <a:off x="6215127" y="1830575"/>
            <a:ext cx="18756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69" name="Google Shape;1669;p228"/>
          <p:cNvSpPr txBox="1"/>
          <p:nvPr>
            <p:ph idx="9" type="subTitle"/>
          </p:nvPr>
        </p:nvSpPr>
        <p:spPr>
          <a:xfrm>
            <a:off x="6219627" y="2140276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670" name="Google Shape;1670;p228"/>
          <p:cNvSpPr txBox="1"/>
          <p:nvPr>
            <p:ph idx="13" type="title"/>
          </p:nvPr>
        </p:nvSpPr>
        <p:spPr>
          <a:xfrm>
            <a:off x="6215127" y="3280851"/>
            <a:ext cx="18756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71" name="Google Shape;1671;p228"/>
          <p:cNvSpPr txBox="1"/>
          <p:nvPr>
            <p:ph idx="14" type="subTitle"/>
          </p:nvPr>
        </p:nvSpPr>
        <p:spPr>
          <a:xfrm>
            <a:off x="6219627" y="36144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672" name="Google Shape;1672;p228"/>
          <p:cNvSpPr txBox="1"/>
          <p:nvPr>
            <p:ph idx="15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29_1">
    <p:bg>
      <p:bgPr>
        <a:solidFill>
          <a:schemeClr val="dk1"/>
        </a:solidFill>
      </p:bgPr>
    </p:bg>
    <p:spTree>
      <p:nvGrpSpPr>
        <p:cNvPr id="1673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Google Shape;1674;p229"/>
          <p:cNvSpPr txBox="1"/>
          <p:nvPr>
            <p:ph type="title"/>
          </p:nvPr>
        </p:nvSpPr>
        <p:spPr>
          <a:xfrm>
            <a:off x="1043779" y="3204651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75" name="Google Shape;1675;p229"/>
          <p:cNvSpPr txBox="1"/>
          <p:nvPr>
            <p:ph idx="1" type="subTitle"/>
          </p:nvPr>
        </p:nvSpPr>
        <p:spPr>
          <a:xfrm>
            <a:off x="1059229" y="35382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676" name="Google Shape;1676;p229"/>
          <p:cNvSpPr txBox="1"/>
          <p:nvPr>
            <p:ph idx="2" type="title"/>
          </p:nvPr>
        </p:nvSpPr>
        <p:spPr>
          <a:xfrm>
            <a:off x="2342317" y="1754375"/>
            <a:ext cx="18819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77" name="Google Shape;1677;p229"/>
          <p:cNvSpPr txBox="1"/>
          <p:nvPr>
            <p:ph idx="3" type="subTitle"/>
          </p:nvPr>
        </p:nvSpPr>
        <p:spPr>
          <a:xfrm>
            <a:off x="2349967" y="2064076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678" name="Google Shape;1678;p229"/>
          <p:cNvSpPr txBox="1"/>
          <p:nvPr>
            <p:ph idx="4" type="title"/>
          </p:nvPr>
        </p:nvSpPr>
        <p:spPr>
          <a:xfrm>
            <a:off x="3631360" y="3204651"/>
            <a:ext cx="18819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79" name="Google Shape;1679;p229"/>
          <p:cNvSpPr txBox="1"/>
          <p:nvPr>
            <p:ph idx="5" type="subTitle"/>
          </p:nvPr>
        </p:nvSpPr>
        <p:spPr>
          <a:xfrm>
            <a:off x="3639010" y="35382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680" name="Google Shape;1680;p229"/>
          <p:cNvSpPr txBox="1"/>
          <p:nvPr>
            <p:ph idx="6" type="title"/>
          </p:nvPr>
        </p:nvSpPr>
        <p:spPr>
          <a:xfrm>
            <a:off x="4926083" y="1754375"/>
            <a:ext cx="18756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81" name="Google Shape;1681;p229"/>
          <p:cNvSpPr txBox="1"/>
          <p:nvPr>
            <p:ph idx="7" type="subTitle"/>
          </p:nvPr>
        </p:nvSpPr>
        <p:spPr>
          <a:xfrm>
            <a:off x="4930583" y="2064076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682" name="Google Shape;1682;p229"/>
          <p:cNvSpPr txBox="1"/>
          <p:nvPr>
            <p:ph idx="8" type="title"/>
          </p:nvPr>
        </p:nvSpPr>
        <p:spPr>
          <a:xfrm>
            <a:off x="6215127" y="3204651"/>
            <a:ext cx="18756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83" name="Google Shape;1683;p229"/>
          <p:cNvSpPr txBox="1"/>
          <p:nvPr>
            <p:ph idx="9" type="subTitle"/>
          </p:nvPr>
        </p:nvSpPr>
        <p:spPr>
          <a:xfrm>
            <a:off x="6219627" y="35382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684" name="Google Shape;1684;p229"/>
          <p:cNvSpPr txBox="1"/>
          <p:nvPr>
            <p:ph idx="13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2">
    <p:bg>
      <p:bgPr>
        <a:solidFill>
          <a:schemeClr val="accent5"/>
        </a:solidFill>
      </p:bgPr>
    </p:bg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p230"/>
          <p:cNvSpPr/>
          <p:nvPr/>
        </p:nvSpPr>
        <p:spPr>
          <a:xfrm rot="10800000">
            <a:off x="5891850" y="-387100"/>
            <a:ext cx="5264100" cy="26976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7" name="Google Shape;1687;p230"/>
          <p:cNvSpPr/>
          <p:nvPr/>
        </p:nvSpPr>
        <p:spPr>
          <a:xfrm>
            <a:off x="-5191825" y="2310500"/>
            <a:ext cx="7403100" cy="3794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8" name="Google Shape;1688;p230"/>
          <p:cNvSpPr txBox="1"/>
          <p:nvPr>
            <p:ph type="title"/>
          </p:nvPr>
        </p:nvSpPr>
        <p:spPr>
          <a:xfrm>
            <a:off x="862450" y="332445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89" name="Google Shape;1689;p230"/>
          <p:cNvSpPr txBox="1"/>
          <p:nvPr>
            <p:ph idx="1" type="subTitle"/>
          </p:nvPr>
        </p:nvSpPr>
        <p:spPr>
          <a:xfrm>
            <a:off x="424450" y="3583211"/>
            <a:ext cx="26397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690" name="Google Shape;1690;p230"/>
          <p:cNvSpPr txBox="1"/>
          <p:nvPr>
            <p:ph idx="2" type="title"/>
          </p:nvPr>
        </p:nvSpPr>
        <p:spPr>
          <a:xfrm>
            <a:off x="6525755" y="332445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91" name="Google Shape;1691;p230"/>
          <p:cNvSpPr txBox="1"/>
          <p:nvPr>
            <p:ph idx="3" type="subTitle"/>
          </p:nvPr>
        </p:nvSpPr>
        <p:spPr>
          <a:xfrm>
            <a:off x="6087751" y="3583211"/>
            <a:ext cx="26397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692" name="Google Shape;1692;p230"/>
          <p:cNvSpPr txBox="1"/>
          <p:nvPr>
            <p:ph idx="4" type="title"/>
          </p:nvPr>
        </p:nvSpPr>
        <p:spPr>
          <a:xfrm>
            <a:off x="3690150" y="332445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93" name="Google Shape;1693;p230"/>
          <p:cNvSpPr txBox="1"/>
          <p:nvPr>
            <p:ph idx="5" type="subTitle"/>
          </p:nvPr>
        </p:nvSpPr>
        <p:spPr>
          <a:xfrm>
            <a:off x="3252148" y="3583211"/>
            <a:ext cx="26397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694" name="Google Shape;1694;p230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32_1">
    <p:bg>
      <p:bgPr>
        <a:solidFill>
          <a:schemeClr val="accent5"/>
        </a:solidFill>
      </p:bgPr>
    </p:bg>
    <p:spTree>
      <p:nvGrpSpPr>
        <p:cNvPr id="1695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p231"/>
          <p:cNvSpPr/>
          <p:nvPr/>
        </p:nvSpPr>
        <p:spPr>
          <a:xfrm flipH="1" rot="5400000">
            <a:off x="-3170100" y="96925"/>
            <a:ext cx="10676100" cy="48081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7" name="Google Shape;1697;p231"/>
          <p:cNvSpPr txBox="1"/>
          <p:nvPr>
            <p:ph type="title"/>
          </p:nvPr>
        </p:nvSpPr>
        <p:spPr>
          <a:xfrm>
            <a:off x="5621850" y="1032225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98" name="Google Shape;1698;p231"/>
          <p:cNvSpPr txBox="1"/>
          <p:nvPr>
            <p:ph idx="1" type="subTitle"/>
          </p:nvPr>
        </p:nvSpPr>
        <p:spPr>
          <a:xfrm>
            <a:off x="5295600" y="1276125"/>
            <a:ext cx="24162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699" name="Google Shape;1699;p231"/>
          <p:cNvSpPr txBox="1"/>
          <p:nvPr>
            <p:ph idx="2" type="title"/>
          </p:nvPr>
        </p:nvSpPr>
        <p:spPr>
          <a:xfrm>
            <a:off x="713225" y="2279700"/>
            <a:ext cx="3328800" cy="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00" name="Google Shape;1700;p231"/>
          <p:cNvSpPr txBox="1"/>
          <p:nvPr>
            <p:ph idx="3" type="title"/>
          </p:nvPr>
        </p:nvSpPr>
        <p:spPr>
          <a:xfrm>
            <a:off x="5621850" y="246081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01" name="Google Shape;1701;p231"/>
          <p:cNvSpPr txBox="1"/>
          <p:nvPr>
            <p:ph idx="4" type="subTitle"/>
          </p:nvPr>
        </p:nvSpPr>
        <p:spPr>
          <a:xfrm>
            <a:off x="5295600" y="2709472"/>
            <a:ext cx="24162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702" name="Google Shape;1702;p231"/>
          <p:cNvSpPr txBox="1"/>
          <p:nvPr>
            <p:ph idx="5" type="title"/>
          </p:nvPr>
        </p:nvSpPr>
        <p:spPr>
          <a:xfrm>
            <a:off x="5621850" y="3877419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03" name="Google Shape;1703;p231"/>
          <p:cNvSpPr txBox="1"/>
          <p:nvPr>
            <p:ph idx="6" type="subTitle"/>
          </p:nvPr>
        </p:nvSpPr>
        <p:spPr>
          <a:xfrm>
            <a:off x="5295600" y="4126082"/>
            <a:ext cx="24162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704" name="Google Shape;1704;p231"/>
          <p:cNvSpPr/>
          <p:nvPr/>
        </p:nvSpPr>
        <p:spPr>
          <a:xfrm rot="10800000">
            <a:off x="6984125" y="-61437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05" name="Google Shape;1705;p231"/>
          <p:cNvSpPr/>
          <p:nvPr/>
        </p:nvSpPr>
        <p:spPr>
          <a:xfrm rot="10800000">
            <a:off x="7044125" y="-709625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06" name="Google Shape;1706;p231"/>
          <p:cNvSpPr/>
          <p:nvPr/>
        </p:nvSpPr>
        <p:spPr>
          <a:xfrm flipH="1">
            <a:off x="7963400" y="3988625"/>
            <a:ext cx="1355400" cy="13143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07" name="Google Shape;1707;p231"/>
          <p:cNvSpPr/>
          <p:nvPr/>
        </p:nvSpPr>
        <p:spPr>
          <a:xfrm>
            <a:off x="7338200" y="4256000"/>
            <a:ext cx="2913300" cy="13665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4">
    <p:bg>
      <p:bgPr>
        <a:solidFill>
          <a:schemeClr val="accent5"/>
        </a:solidFill>
      </p:bgPr>
    </p:bg>
    <p:spTree>
      <p:nvGrpSpPr>
        <p:cNvPr id="1708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p232"/>
          <p:cNvSpPr txBox="1"/>
          <p:nvPr>
            <p:ph type="title"/>
          </p:nvPr>
        </p:nvSpPr>
        <p:spPr>
          <a:xfrm>
            <a:off x="4260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10" name="Google Shape;1710;p232"/>
          <p:cNvSpPr/>
          <p:nvPr/>
        </p:nvSpPr>
        <p:spPr>
          <a:xfrm rot="10800000">
            <a:off x="6907925" y="-8085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11" name="Google Shape;1711;p232"/>
          <p:cNvSpPr/>
          <p:nvPr/>
        </p:nvSpPr>
        <p:spPr>
          <a:xfrm rot="10800000">
            <a:off x="6967925" y="-9038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2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">
    <p:bg>
      <p:bgPr>
        <a:solidFill>
          <a:schemeClr val="accent5"/>
        </a:solidFill>
      </p:bgPr>
    </p:bg>
    <p:spTree>
      <p:nvGrpSpPr>
        <p:cNvPr id="1712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p233"/>
          <p:cNvSpPr/>
          <p:nvPr/>
        </p:nvSpPr>
        <p:spPr>
          <a:xfrm>
            <a:off x="-522475" y="3430700"/>
            <a:ext cx="2292600" cy="208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4" name="Google Shape;1714;p233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15" name="Google Shape;1715;p233"/>
          <p:cNvSpPr/>
          <p:nvPr/>
        </p:nvSpPr>
        <p:spPr>
          <a:xfrm rot="10800000">
            <a:off x="7261800" y="-552525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6" name="Google Shape;1716;p233"/>
          <p:cNvSpPr/>
          <p:nvPr/>
        </p:nvSpPr>
        <p:spPr>
          <a:xfrm flipH="1">
            <a:off x="-2363425" y="4490900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7" name="Google Shape;1717;p233"/>
          <p:cNvSpPr/>
          <p:nvPr/>
        </p:nvSpPr>
        <p:spPr>
          <a:xfrm flipH="1" rot="-5400000">
            <a:off x="7959050" y="337625"/>
            <a:ext cx="2457300" cy="11526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ONLY_1_1">
    <p:bg>
      <p:bgPr>
        <a:solidFill>
          <a:schemeClr val="dk1"/>
        </a:solidFill>
      </p:bgPr>
    </p:bg>
    <p:spTree>
      <p:nvGrpSpPr>
        <p:cNvPr id="1718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p234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20" name="Google Shape;1720;p234"/>
          <p:cNvSpPr/>
          <p:nvPr/>
        </p:nvSpPr>
        <p:spPr>
          <a:xfrm flipH="1" rot="10800000">
            <a:off x="-229775" y="-36025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1" name="Google Shape;1721;p234"/>
          <p:cNvSpPr/>
          <p:nvPr/>
        </p:nvSpPr>
        <p:spPr>
          <a:xfrm>
            <a:off x="6989900" y="3447800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24_1">
    <p:bg>
      <p:bgPr>
        <a:solidFill>
          <a:schemeClr val="accent5"/>
        </a:solidFill>
      </p:bgPr>
    </p:bg>
    <p:spTree>
      <p:nvGrpSpPr>
        <p:cNvPr id="1722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p235"/>
          <p:cNvSpPr txBox="1"/>
          <p:nvPr>
            <p:ph type="title"/>
          </p:nvPr>
        </p:nvSpPr>
        <p:spPr>
          <a:xfrm>
            <a:off x="713225" y="530725"/>
            <a:ext cx="5771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24" name="Google Shape;1724;p235"/>
          <p:cNvSpPr/>
          <p:nvPr/>
        </p:nvSpPr>
        <p:spPr>
          <a:xfrm rot="10800000">
            <a:off x="-2495250" y="-885400"/>
            <a:ext cx="4317900" cy="2213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2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2">
    <p:bg>
      <p:bgPr>
        <a:solidFill>
          <a:schemeClr val="accent5"/>
        </a:solidFill>
      </p:bgPr>
    </p:bg>
    <p:spTree>
      <p:nvGrpSpPr>
        <p:cNvPr id="1725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p236"/>
          <p:cNvSpPr txBox="1"/>
          <p:nvPr>
            <p:ph type="title"/>
          </p:nvPr>
        </p:nvSpPr>
        <p:spPr>
          <a:xfrm>
            <a:off x="713225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27" name="Google Shape;1727;p236"/>
          <p:cNvSpPr/>
          <p:nvPr/>
        </p:nvSpPr>
        <p:spPr>
          <a:xfrm>
            <a:off x="-1776650" y="270117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28" name="Google Shape;1728;p236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29" name="Google Shape;1729;p236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2_1">
    <p:bg>
      <p:bgPr>
        <a:solidFill>
          <a:schemeClr val="accent5"/>
        </a:solidFill>
      </p:bgPr>
    </p:bg>
    <p:spTree>
      <p:nvGrpSpPr>
        <p:cNvPr id="1730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p237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32" name="Google Shape;1732;p237"/>
          <p:cNvSpPr/>
          <p:nvPr/>
        </p:nvSpPr>
        <p:spPr>
          <a:xfrm flipH="1" rot="10800000">
            <a:off x="-287750" y="-113775"/>
            <a:ext cx="2978700" cy="3082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3" name="Google Shape;1733;p237"/>
          <p:cNvSpPr/>
          <p:nvPr/>
        </p:nvSpPr>
        <p:spPr>
          <a:xfrm>
            <a:off x="5008975" y="1687000"/>
            <a:ext cx="7403100" cy="3794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3">
    <p:bg>
      <p:bgPr>
        <a:solidFill>
          <a:schemeClr val="accent5"/>
        </a:solidFill>
      </p:bgPr>
    </p:bg>
    <p:spTree>
      <p:nvGrpSpPr>
        <p:cNvPr id="1734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p238"/>
          <p:cNvSpPr txBox="1"/>
          <p:nvPr>
            <p:ph type="title"/>
          </p:nvPr>
        </p:nvSpPr>
        <p:spPr>
          <a:xfrm>
            <a:off x="716550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36" name="Google Shape;1736;p238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37" name="Google Shape;1737;p238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38" name="Google Shape;1738;p238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0">
  <p:cSld name="TITLE_AND_BODY_1">
    <p:bg>
      <p:bgPr>
        <a:solidFill>
          <a:schemeClr val="accent5"/>
        </a:solidFill>
      </p:bgPr>
    </p:bg>
    <p:spTree>
      <p:nvGrpSpPr>
        <p:cNvPr id="1739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p239"/>
          <p:cNvSpPr txBox="1"/>
          <p:nvPr>
            <p:ph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41" name="Google Shape;1741;p239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42" name="Google Shape;1742;p239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43" name="Google Shape;1743;p239"/>
          <p:cNvSpPr/>
          <p:nvPr/>
        </p:nvSpPr>
        <p:spPr>
          <a:xfrm rot="10800000">
            <a:off x="5515225" y="-1807100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4" name="Google Shape;1744;p239"/>
          <p:cNvSpPr txBox="1"/>
          <p:nvPr>
            <p:ph idx="1" type="body"/>
          </p:nvPr>
        </p:nvSpPr>
        <p:spPr>
          <a:xfrm>
            <a:off x="713225" y="1424150"/>
            <a:ext cx="7710900" cy="3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1">
  <p:cSld name="TITLE_AND_BODY_1_1">
    <p:bg>
      <p:bgPr>
        <a:solidFill>
          <a:schemeClr val="accent5"/>
        </a:solidFill>
      </p:bgPr>
    </p:bg>
    <p:spTree>
      <p:nvGrpSpPr>
        <p:cNvPr id="1745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p240"/>
          <p:cNvSpPr txBox="1"/>
          <p:nvPr>
            <p:ph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47" name="Google Shape;1747;p240"/>
          <p:cNvSpPr/>
          <p:nvPr/>
        </p:nvSpPr>
        <p:spPr>
          <a:xfrm flipH="1">
            <a:off x="7413700" y="248210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48" name="Google Shape;1748;p240"/>
          <p:cNvSpPr/>
          <p:nvPr/>
        </p:nvSpPr>
        <p:spPr>
          <a:xfrm flipH="1" rot="10800000">
            <a:off x="-924550" y="-1354075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49" name="Google Shape;1749;p240"/>
          <p:cNvSpPr/>
          <p:nvPr/>
        </p:nvSpPr>
        <p:spPr>
          <a:xfrm flipH="1" rot="10800000">
            <a:off x="-1996725" y="-198567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0" name="Google Shape;1750;p240"/>
          <p:cNvSpPr txBox="1"/>
          <p:nvPr>
            <p:ph idx="1" type="body"/>
          </p:nvPr>
        </p:nvSpPr>
        <p:spPr>
          <a:xfrm>
            <a:off x="713225" y="1424150"/>
            <a:ext cx="7710900" cy="3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5">
  <p:cSld name="CUSTOM_1_1_2">
    <p:bg>
      <p:bgPr>
        <a:solidFill>
          <a:schemeClr val="accent5"/>
        </a:solidFill>
      </p:bgPr>
    </p:bg>
    <p:spTree>
      <p:nvGrpSpPr>
        <p:cNvPr id="175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p241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53" name="Google Shape;1753;p241"/>
          <p:cNvSpPr txBox="1"/>
          <p:nvPr>
            <p:ph idx="2" type="title"/>
          </p:nvPr>
        </p:nvSpPr>
        <p:spPr>
          <a:xfrm>
            <a:off x="1284681" y="3270025"/>
            <a:ext cx="11598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54" name="Google Shape;1754;p241"/>
          <p:cNvSpPr txBox="1"/>
          <p:nvPr>
            <p:ph idx="1" type="subTitle"/>
          </p:nvPr>
        </p:nvSpPr>
        <p:spPr>
          <a:xfrm>
            <a:off x="940581" y="3541195"/>
            <a:ext cx="18480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755" name="Google Shape;1755;p241"/>
          <p:cNvSpPr txBox="1"/>
          <p:nvPr>
            <p:ph idx="3" type="title"/>
          </p:nvPr>
        </p:nvSpPr>
        <p:spPr>
          <a:xfrm>
            <a:off x="6699519" y="3257475"/>
            <a:ext cx="11598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56" name="Google Shape;1756;p241"/>
          <p:cNvSpPr txBox="1"/>
          <p:nvPr>
            <p:ph idx="4" type="subTitle"/>
          </p:nvPr>
        </p:nvSpPr>
        <p:spPr>
          <a:xfrm>
            <a:off x="6355419" y="3520107"/>
            <a:ext cx="18480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757" name="Google Shape;1757;p241"/>
          <p:cNvSpPr txBox="1"/>
          <p:nvPr>
            <p:ph idx="5" type="title"/>
          </p:nvPr>
        </p:nvSpPr>
        <p:spPr>
          <a:xfrm>
            <a:off x="3990022" y="3270025"/>
            <a:ext cx="11598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58" name="Google Shape;1758;p241"/>
          <p:cNvSpPr txBox="1"/>
          <p:nvPr>
            <p:ph idx="6" type="subTitle"/>
          </p:nvPr>
        </p:nvSpPr>
        <p:spPr>
          <a:xfrm>
            <a:off x="3645922" y="3541195"/>
            <a:ext cx="18480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3">
    <p:bg>
      <p:bgPr>
        <a:solidFill>
          <a:schemeClr val="accent5"/>
        </a:solidFill>
      </p:bgPr>
    </p:bg>
    <p:spTree>
      <p:nvGrpSpPr>
        <p:cNvPr id="1759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242"/>
          <p:cNvSpPr/>
          <p:nvPr/>
        </p:nvSpPr>
        <p:spPr>
          <a:xfrm flipH="1">
            <a:off x="4458687" y="-942975"/>
            <a:ext cx="8250600" cy="79998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61" name="Google Shape;1761;p242"/>
          <p:cNvSpPr/>
          <p:nvPr/>
        </p:nvSpPr>
        <p:spPr>
          <a:xfrm>
            <a:off x="3310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2" name="Google Shape;1762;p242"/>
          <p:cNvSpPr/>
          <p:nvPr/>
        </p:nvSpPr>
        <p:spPr>
          <a:xfrm>
            <a:off x="535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3" name="Google Shape;1763;p242"/>
          <p:cNvSpPr/>
          <p:nvPr/>
        </p:nvSpPr>
        <p:spPr>
          <a:xfrm>
            <a:off x="6085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4" name="Google Shape;1764;p242"/>
          <p:cNvSpPr txBox="1"/>
          <p:nvPr>
            <p:ph idx="1" type="subTitle"/>
          </p:nvPr>
        </p:nvSpPr>
        <p:spPr>
          <a:xfrm>
            <a:off x="653699" y="3141175"/>
            <a:ext cx="22866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765" name="Google Shape;1765;p242"/>
          <p:cNvSpPr txBox="1"/>
          <p:nvPr>
            <p:ph idx="2" type="subTitle"/>
          </p:nvPr>
        </p:nvSpPr>
        <p:spPr>
          <a:xfrm>
            <a:off x="3439674" y="3141175"/>
            <a:ext cx="22866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766" name="Google Shape;1766;p242"/>
          <p:cNvSpPr txBox="1"/>
          <p:nvPr>
            <p:ph idx="3" type="subTitle"/>
          </p:nvPr>
        </p:nvSpPr>
        <p:spPr>
          <a:xfrm>
            <a:off x="6203701" y="3141175"/>
            <a:ext cx="22866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767" name="Google Shape;1767;p242"/>
          <p:cNvSpPr txBox="1"/>
          <p:nvPr>
            <p:ph hasCustomPrompt="1" type="title"/>
          </p:nvPr>
        </p:nvSpPr>
        <p:spPr>
          <a:xfrm>
            <a:off x="588299" y="2468125"/>
            <a:ext cx="24174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68" name="Google Shape;1768;p242"/>
          <p:cNvSpPr txBox="1"/>
          <p:nvPr>
            <p:ph hasCustomPrompt="1" idx="4" type="title"/>
          </p:nvPr>
        </p:nvSpPr>
        <p:spPr>
          <a:xfrm>
            <a:off x="3363300" y="2468125"/>
            <a:ext cx="24174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69" name="Google Shape;1769;p242"/>
          <p:cNvSpPr txBox="1"/>
          <p:nvPr>
            <p:ph hasCustomPrompt="1" idx="5" type="title"/>
          </p:nvPr>
        </p:nvSpPr>
        <p:spPr>
          <a:xfrm>
            <a:off x="6138301" y="2468125"/>
            <a:ext cx="24174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70" name="Google Shape;1770;p242"/>
          <p:cNvSpPr txBox="1"/>
          <p:nvPr>
            <p:ph idx="6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71" name="Google Shape;1771;p242"/>
          <p:cNvSpPr/>
          <p:nvPr/>
        </p:nvSpPr>
        <p:spPr>
          <a:xfrm flipH="1">
            <a:off x="7169700" y="2391925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72" name="Google Shape;1772;p242"/>
          <p:cNvSpPr/>
          <p:nvPr/>
        </p:nvSpPr>
        <p:spPr>
          <a:xfrm flipH="1" rot="10800000">
            <a:off x="-7624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73" name="Google Shape;1773;p242"/>
          <p:cNvSpPr/>
          <p:nvPr/>
        </p:nvSpPr>
        <p:spPr>
          <a:xfrm flipH="1" rot="10800000">
            <a:off x="-16814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3_1">
    <p:bg>
      <p:bgPr>
        <a:solidFill>
          <a:schemeClr val="dk1"/>
        </a:solidFill>
      </p:bgPr>
    </p:bg>
    <p:spTree>
      <p:nvGrpSpPr>
        <p:cNvPr id="1774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Google Shape;1775;p243"/>
          <p:cNvSpPr txBox="1"/>
          <p:nvPr>
            <p:ph idx="1" type="subTitle"/>
          </p:nvPr>
        </p:nvSpPr>
        <p:spPr>
          <a:xfrm>
            <a:off x="713250" y="1264629"/>
            <a:ext cx="7717500" cy="3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776" name="Google Shape;1776;p243"/>
          <p:cNvSpPr txBox="1"/>
          <p:nvPr>
            <p:ph hasCustomPrompt="1" type="title"/>
          </p:nvPr>
        </p:nvSpPr>
        <p:spPr>
          <a:xfrm>
            <a:off x="713227" y="639821"/>
            <a:ext cx="77175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77" name="Google Shape;1777;p243"/>
          <p:cNvSpPr txBox="1"/>
          <p:nvPr>
            <p:ph idx="2" type="subTitle"/>
          </p:nvPr>
        </p:nvSpPr>
        <p:spPr>
          <a:xfrm>
            <a:off x="713250" y="2701904"/>
            <a:ext cx="7717500" cy="3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778" name="Google Shape;1778;p243"/>
          <p:cNvSpPr txBox="1"/>
          <p:nvPr>
            <p:ph hasCustomPrompt="1" idx="3" type="title"/>
          </p:nvPr>
        </p:nvSpPr>
        <p:spPr>
          <a:xfrm>
            <a:off x="713227" y="2077096"/>
            <a:ext cx="77175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79" name="Google Shape;1779;p243"/>
          <p:cNvSpPr txBox="1"/>
          <p:nvPr>
            <p:ph idx="4" type="subTitle"/>
          </p:nvPr>
        </p:nvSpPr>
        <p:spPr>
          <a:xfrm>
            <a:off x="713250" y="4139179"/>
            <a:ext cx="7717500" cy="3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780" name="Google Shape;1780;p243"/>
          <p:cNvSpPr txBox="1"/>
          <p:nvPr>
            <p:ph hasCustomPrompt="1" idx="5" type="title"/>
          </p:nvPr>
        </p:nvSpPr>
        <p:spPr>
          <a:xfrm>
            <a:off x="713227" y="3514371"/>
            <a:ext cx="77175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81" name="Google Shape;1781;p243"/>
          <p:cNvSpPr/>
          <p:nvPr/>
        </p:nvSpPr>
        <p:spPr>
          <a:xfrm rot="10800000">
            <a:off x="5913650" y="-411375"/>
            <a:ext cx="5264100" cy="26976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2" name="Google Shape;1782;p243"/>
          <p:cNvSpPr/>
          <p:nvPr/>
        </p:nvSpPr>
        <p:spPr>
          <a:xfrm>
            <a:off x="-5191825" y="2310500"/>
            <a:ext cx="7403100" cy="3794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3" name="Google Shape;1783;p243"/>
          <p:cNvSpPr/>
          <p:nvPr/>
        </p:nvSpPr>
        <p:spPr>
          <a:xfrm flipH="1">
            <a:off x="-924100" y="3997950"/>
            <a:ext cx="3329700" cy="15618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34">
    <p:spTree>
      <p:nvGrpSpPr>
        <p:cNvPr id="1784" name="Shape 1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5" name="Google Shape;1785;p244"/>
          <p:cNvSpPr txBox="1"/>
          <p:nvPr>
            <p:ph type="title"/>
          </p:nvPr>
        </p:nvSpPr>
        <p:spPr>
          <a:xfrm>
            <a:off x="716550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86" name="Google Shape;1786;p244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87" name="Google Shape;1787;p244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88" name="Google Shape;1788;p244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9" name="Google Shape;1789;p244"/>
          <p:cNvSpPr txBox="1"/>
          <p:nvPr>
            <p:ph idx="2" type="title"/>
          </p:nvPr>
        </p:nvSpPr>
        <p:spPr>
          <a:xfrm>
            <a:off x="928050" y="3565775"/>
            <a:ext cx="15096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90" name="Google Shape;1790;p244"/>
          <p:cNvSpPr txBox="1"/>
          <p:nvPr>
            <p:ph idx="1" type="subTitle"/>
          </p:nvPr>
        </p:nvSpPr>
        <p:spPr>
          <a:xfrm>
            <a:off x="758850" y="3950490"/>
            <a:ext cx="18480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791" name="Google Shape;1791;p244"/>
          <p:cNvSpPr txBox="1"/>
          <p:nvPr>
            <p:ph idx="3" type="title"/>
          </p:nvPr>
        </p:nvSpPr>
        <p:spPr>
          <a:xfrm>
            <a:off x="6686827" y="3565775"/>
            <a:ext cx="15096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92" name="Google Shape;1792;p244"/>
          <p:cNvSpPr txBox="1"/>
          <p:nvPr>
            <p:ph idx="4" type="subTitle"/>
          </p:nvPr>
        </p:nvSpPr>
        <p:spPr>
          <a:xfrm>
            <a:off x="6517622" y="3950490"/>
            <a:ext cx="18480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793" name="Google Shape;1793;p244"/>
          <p:cNvSpPr txBox="1"/>
          <p:nvPr>
            <p:ph idx="5" type="title"/>
          </p:nvPr>
        </p:nvSpPr>
        <p:spPr>
          <a:xfrm>
            <a:off x="3815126" y="3565775"/>
            <a:ext cx="15096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94" name="Google Shape;1794;p244"/>
          <p:cNvSpPr txBox="1"/>
          <p:nvPr>
            <p:ph idx="6" type="subTitle"/>
          </p:nvPr>
        </p:nvSpPr>
        <p:spPr>
          <a:xfrm>
            <a:off x="3645921" y="3950490"/>
            <a:ext cx="18480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795" name="Google Shape;1795;p244"/>
          <p:cNvSpPr txBox="1"/>
          <p:nvPr>
            <p:ph hasCustomPrompt="1" idx="7" type="title"/>
          </p:nvPr>
        </p:nvSpPr>
        <p:spPr>
          <a:xfrm>
            <a:off x="4006513" y="2497875"/>
            <a:ext cx="11310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96" name="Google Shape;1796;p244"/>
          <p:cNvSpPr txBox="1"/>
          <p:nvPr>
            <p:ph hasCustomPrompt="1" idx="8" type="title"/>
          </p:nvPr>
        </p:nvSpPr>
        <p:spPr>
          <a:xfrm>
            <a:off x="1117350" y="2497873"/>
            <a:ext cx="11310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97" name="Google Shape;1797;p244"/>
          <p:cNvSpPr txBox="1"/>
          <p:nvPr>
            <p:ph hasCustomPrompt="1" idx="9" type="title"/>
          </p:nvPr>
        </p:nvSpPr>
        <p:spPr>
          <a:xfrm>
            <a:off x="6876113" y="2497873"/>
            <a:ext cx="11310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solidFill>
          <a:schemeClr val="accent5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/>
          <p:nvPr/>
        </p:nvSpPr>
        <p:spPr>
          <a:xfrm>
            <a:off x="-169300" y="-64500"/>
            <a:ext cx="4451100" cy="5272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1" name="Google Shape;121;p26"/>
          <p:cNvCxnSpPr/>
          <p:nvPr/>
        </p:nvCxnSpPr>
        <p:spPr>
          <a:xfrm rot="10800000">
            <a:off x="-1604675" y="1624350"/>
            <a:ext cx="4819800" cy="4419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26"/>
          <p:cNvSpPr txBox="1"/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3" name="Google Shape;123;p26"/>
          <p:cNvSpPr txBox="1"/>
          <p:nvPr>
            <p:ph hasCustomPrompt="1" idx="2" type="title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26"/>
          <p:cNvSpPr txBox="1"/>
          <p:nvPr>
            <p:ph hasCustomPrompt="1" idx="3" type="title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5" name="Google Shape;125;p26"/>
          <p:cNvSpPr txBox="1"/>
          <p:nvPr>
            <p:ph idx="4" type="title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6" name="Google Shape;126;p26"/>
          <p:cNvSpPr txBox="1"/>
          <p:nvPr>
            <p:ph idx="5" type="title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7" name="Google Shape;127;p26"/>
          <p:cNvSpPr txBox="1"/>
          <p:nvPr>
            <p:ph idx="6" type="title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8" name="Google Shape;128;p26"/>
          <p:cNvSpPr txBox="1"/>
          <p:nvPr>
            <p:ph hasCustomPrompt="1" idx="7" type="title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9" name="Google Shape;129;p26"/>
          <p:cNvSpPr txBox="1"/>
          <p:nvPr>
            <p:ph hasCustomPrompt="1" idx="8" type="title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0" name="Google Shape;130;p26"/>
          <p:cNvSpPr txBox="1"/>
          <p:nvPr>
            <p:ph idx="1" type="subTitle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1" name="Google Shape;131;p26"/>
          <p:cNvSpPr txBox="1"/>
          <p:nvPr>
            <p:ph idx="9" type="subTitle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2" name="Google Shape;132;p26"/>
          <p:cNvSpPr txBox="1"/>
          <p:nvPr>
            <p:ph idx="13" type="subTitle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3" name="Google Shape;133;p26"/>
          <p:cNvSpPr txBox="1"/>
          <p:nvPr>
            <p:ph idx="14" type="subTitle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4" name="Google Shape;134;p26"/>
          <p:cNvSpPr txBox="1"/>
          <p:nvPr>
            <p:ph idx="15" type="title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APTION_ONLY_1">
    <p:bg>
      <p:bgPr>
        <a:solidFill>
          <a:schemeClr val="accent5"/>
        </a:solidFill>
      </p:bgPr>
    </p:bg>
    <p:spTree>
      <p:nvGrpSpPr>
        <p:cNvPr id="1798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Google Shape;1799;p245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0" name="Google Shape;1800;p245"/>
          <p:cNvSpPr/>
          <p:nvPr/>
        </p:nvSpPr>
        <p:spPr>
          <a:xfrm>
            <a:off x="-75550" y="463300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1" name="Google Shape;1801;p245"/>
          <p:cNvSpPr/>
          <p:nvPr/>
        </p:nvSpPr>
        <p:spPr>
          <a:xfrm rot="10800000">
            <a:off x="6530450" y="-61437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02" name="Google Shape;1802;p245"/>
          <p:cNvSpPr/>
          <p:nvPr/>
        </p:nvSpPr>
        <p:spPr>
          <a:xfrm rot="10800000">
            <a:off x="6749525" y="-709625"/>
            <a:ext cx="3405900" cy="3302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03" name="Google Shape;1803;p245"/>
          <p:cNvSpPr txBox="1"/>
          <p:nvPr>
            <p:ph type="title"/>
          </p:nvPr>
        </p:nvSpPr>
        <p:spPr>
          <a:xfrm>
            <a:off x="713225" y="530725"/>
            <a:ext cx="38589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8">
    <p:bg>
      <p:bgPr>
        <a:solidFill>
          <a:schemeClr val="dk1"/>
        </a:solidFill>
      </p:bgPr>
    </p:bg>
    <p:spTree>
      <p:nvGrpSpPr>
        <p:cNvPr id="1804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p246"/>
          <p:cNvSpPr/>
          <p:nvPr/>
        </p:nvSpPr>
        <p:spPr>
          <a:xfrm>
            <a:off x="4165600" y="2820426"/>
            <a:ext cx="8077200" cy="38757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806" name="Google Shape;1806;p246"/>
          <p:cNvSpPr/>
          <p:nvPr/>
        </p:nvSpPr>
        <p:spPr>
          <a:xfrm rot="10800000">
            <a:off x="-1006525" y="-294700"/>
            <a:ext cx="4029300" cy="19335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7" name="Google Shape;1807;p246"/>
          <p:cNvSpPr txBox="1"/>
          <p:nvPr>
            <p:ph type="title"/>
          </p:nvPr>
        </p:nvSpPr>
        <p:spPr>
          <a:xfrm>
            <a:off x="713250" y="672738"/>
            <a:ext cx="7717500" cy="12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8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08" name="Google Shape;1808;p246"/>
          <p:cNvSpPr txBox="1"/>
          <p:nvPr>
            <p:ph idx="1" type="body"/>
          </p:nvPr>
        </p:nvSpPr>
        <p:spPr>
          <a:xfrm>
            <a:off x="3068250" y="2129523"/>
            <a:ext cx="3007500" cy="6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809" name="Google Shape;1809;p246"/>
          <p:cNvSpPr txBox="1"/>
          <p:nvPr/>
        </p:nvSpPr>
        <p:spPr>
          <a:xfrm>
            <a:off x="2483550" y="3392650"/>
            <a:ext cx="41769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1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810" name="Google Shape;1810;p246"/>
          <p:cNvSpPr txBox="1"/>
          <p:nvPr>
            <p:ph idx="2" type="subTitle"/>
          </p:nvPr>
        </p:nvSpPr>
        <p:spPr>
          <a:xfrm>
            <a:off x="3069175" y="1843125"/>
            <a:ext cx="30075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35">
    <p:spTree>
      <p:nvGrpSpPr>
        <p:cNvPr id="1811" name="Shape 1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" name="Google Shape;1812;p247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13" name="Google Shape;1813;p247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14" name="Google Shape;1814;p247"/>
          <p:cNvSpPr/>
          <p:nvPr/>
        </p:nvSpPr>
        <p:spPr>
          <a:xfrm flipH="1" rot="10800000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15" name="Google Shape;1815;p247"/>
          <p:cNvSpPr/>
          <p:nvPr/>
        </p:nvSpPr>
        <p:spPr>
          <a:xfrm flipH="1" rot="10800000">
            <a:off x="-168140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CUSTOM_35_1">
    <p:spTree>
      <p:nvGrpSpPr>
        <p:cNvPr id="1816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248"/>
          <p:cNvSpPr/>
          <p:nvPr/>
        </p:nvSpPr>
        <p:spPr>
          <a:xfrm flipH="1" rot="10800000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8" name="Google Shape;1818;p248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2">
  <p:cSld name="CUSTOM_35_1_1">
    <p:spTree>
      <p:nvGrpSpPr>
        <p:cNvPr id="1819" name="Shape 1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0" name="Google Shape;1820;p249"/>
          <p:cNvCxnSpPr/>
          <p:nvPr/>
        </p:nvCxnSpPr>
        <p:spPr>
          <a:xfrm>
            <a:off x="6350113" y="-1501125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1" name="Google Shape;1821;p249"/>
          <p:cNvSpPr/>
          <p:nvPr/>
        </p:nvSpPr>
        <p:spPr>
          <a:xfrm>
            <a:off x="-64200" y="3825775"/>
            <a:ext cx="1296000" cy="138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2" name="Google Shape;1822;p249"/>
          <p:cNvSpPr/>
          <p:nvPr/>
        </p:nvSpPr>
        <p:spPr>
          <a:xfrm>
            <a:off x="5258900" y="-237925"/>
            <a:ext cx="11403900" cy="58443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3" name="Google Shape;1823;p249"/>
          <p:cNvSpPr/>
          <p:nvPr/>
        </p:nvSpPr>
        <p:spPr>
          <a:xfrm rot="10800000">
            <a:off x="-5389050" y="-2161975"/>
            <a:ext cx="11403900" cy="58443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4" name="Google Shape;1824;p249"/>
          <p:cNvSpPr/>
          <p:nvPr/>
        </p:nvSpPr>
        <p:spPr>
          <a:xfrm>
            <a:off x="5211275" y="3863525"/>
            <a:ext cx="2907300" cy="1490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5" name="Google Shape;1825;p249"/>
          <p:cNvSpPr/>
          <p:nvPr/>
        </p:nvSpPr>
        <p:spPr>
          <a:xfrm rot="10800000">
            <a:off x="1107975" y="-556075"/>
            <a:ext cx="2907300" cy="1490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5"/>
        </a:solidFill>
      </p:bgPr>
    </p:bg>
    <p:spTree>
      <p:nvGrpSpPr>
        <p:cNvPr id="1829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Google Shape;1830;p251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1" name="Google Shape;1831;p251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2" name="Google Shape;1832;p251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fmla="val 4985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3" name="Google Shape;1833;p251"/>
          <p:cNvSpPr txBox="1"/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b="1" sz="4000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4" name="Google Shape;1834;p251"/>
          <p:cNvSpPr txBox="1"/>
          <p:nvPr>
            <p:ph idx="1" type="subTitle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1835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p252"/>
          <p:cNvSpPr txBox="1"/>
          <p:nvPr>
            <p:ph type="title"/>
          </p:nvPr>
        </p:nvSpPr>
        <p:spPr>
          <a:xfrm>
            <a:off x="4784875" y="2098184"/>
            <a:ext cx="3423600" cy="86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4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37" name="Google Shape;1837;p252"/>
          <p:cNvSpPr txBox="1"/>
          <p:nvPr>
            <p:ph hasCustomPrompt="1" idx="2" type="title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38" name="Google Shape;1838;p252"/>
          <p:cNvSpPr txBox="1"/>
          <p:nvPr>
            <p:ph idx="1" type="subTitle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1839" name="Google Shape;1839;p252"/>
          <p:cNvCxnSpPr/>
          <p:nvPr/>
        </p:nvCxnSpPr>
        <p:spPr>
          <a:xfrm flipH="1">
            <a:off x="2814150" y="-1263000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0" name="Google Shape;1840;p252"/>
          <p:cNvSpPr/>
          <p:nvPr/>
        </p:nvSpPr>
        <p:spPr>
          <a:xfrm flipH="1">
            <a:off x="7919875" y="3825775"/>
            <a:ext cx="1296000" cy="13824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5"/>
        </a:solidFill>
      </p:bgPr>
    </p:bg>
    <p:spTree>
      <p:nvGrpSpPr>
        <p:cNvPr id="184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253"/>
          <p:cNvSpPr txBox="1"/>
          <p:nvPr>
            <p:ph idx="1" type="body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843" name="Google Shape;1843;p253"/>
          <p:cNvSpPr txBox="1"/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44" name="Google Shape;1844;p253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os columnas " type="twoColTx">
  <p:cSld name="TITLE_AND_TWO_COLUMNS">
    <p:bg>
      <p:bgPr>
        <a:solidFill>
          <a:schemeClr val="accent5"/>
        </a:solidFill>
      </p:bgPr>
    </p:bg>
    <p:spTree>
      <p:nvGrpSpPr>
        <p:cNvPr id="1845" name="Shape 1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" name="Google Shape;1846;p254"/>
          <p:cNvSpPr txBox="1"/>
          <p:nvPr>
            <p:ph idx="1" type="subTitle"/>
          </p:nvPr>
        </p:nvSpPr>
        <p:spPr>
          <a:xfrm>
            <a:off x="833927" y="2641577"/>
            <a:ext cx="31008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847" name="Google Shape;1847;p254"/>
          <p:cNvSpPr txBox="1"/>
          <p:nvPr>
            <p:ph idx="2" type="subTitle"/>
          </p:nvPr>
        </p:nvSpPr>
        <p:spPr>
          <a:xfrm>
            <a:off x="5209273" y="2641577"/>
            <a:ext cx="31008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848" name="Google Shape;1848;p254"/>
          <p:cNvSpPr txBox="1"/>
          <p:nvPr>
            <p:ph type="title"/>
          </p:nvPr>
        </p:nvSpPr>
        <p:spPr>
          <a:xfrm>
            <a:off x="1554977" y="1985760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49" name="Google Shape;1849;p254"/>
          <p:cNvSpPr txBox="1"/>
          <p:nvPr>
            <p:ph idx="3" type="title"/>
          </p:nvPr>
        </p:nvSpPr>
        <p:spPr>
          <a:xfrm>
            <a:off x="5930323" y="1985760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50" name="Google Shape;1850;p254"/>
          <p:cNvSpPr/>
          <p:nvPr/>
        </p:nvSpPr>
        <p:spPr>
          <a:xfrm rot="10800000">
            <a:off x="3588450" y="-22625"/>
            <a:ext cx="1967100" cy="8859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ítulo " type="titleOnly">
  <p:cSld name="TITLE_ONLY">
    <p:bg>
      <p:bgPr>
        <a:solidFill>
          <a:schemeClr val="accent5"/>
        </a:solidFill>
      </p:bgPr>
    </p:bg>
    <p:spTree>
      <p:nvGrpSpPr>
        <p:cNvPr id="185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p255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53" name="Google Shape;1853;p255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54" name="Google Shape;1854;p255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55" name="Google Shape;1855;p255"/>
          <p:cNvSpPr/>
          <p:nvPr/>
        </p:nvSpPr>
        <p:spPr>
          <a:xfrm flipH="1" rot="10800000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56" name="Google Shape;1856;p255"/>
          <p:cNvSpPr/>
          <p:nvPr/>
        </p:nvSpPr>
        <p:spPr>
          <a:xfrm flipH="1" rot="10800000">
            <a:off x="-168140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_2">
    <p:bg>
      <p:bgPr>
        <a:solidFill>
          <a:schemeClr val="accent5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hasCustomPrompt="1" type="title"/>
          </p:nvPr>
        </p:nvSpPr>
        <p:spPr>
          <a:xfrm>
            <a:off x="815488" y="2995725"/>
            <a:ext cx="608400" cy="4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7" name="Google Shape;137;p27"/>
          <p:cNvSpPr txBox="1"/>
          <p:nvPr>
            <p:ph idx="2" type="title"/>
          </p:nvPr>
        </p:nvSpPr>
        <p:spPr>
          <a:xfrm>
            <a:off x="1633438" y="2931800"/>
            <a:ext cx="29334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8" name="Google Shape;138;p27"/>
          <p:cNvSpPr txBox="1"/>
          <p:nvPr>
            <p:ph idx="1" type="subTitle"/>
          </p:nvPr>
        </p:nvSpPr>
        <p:spPr>
          <a:xfrm>
            <a:off x="1633438" y="3207354"/>
            <a:ext cx="29334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9" name="Google Shape;139;p27"/>
          <p:cNvSpPr/>
          <p:nvPr/>
        </p:nvSpPr>
        <p:spPr>
          <a:xfrm rot="10800000">
            <a:off x="-19875" y="-13336"/>
            <a:ext cx="9203100" cy="2690100"/>
          </a:xfrm>
          <a:prstGeom prst="triangle">
            <a:avLst>
              <a:gd fmla="val 4989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7"/>
          <p:cNvSpPr txBox="1"/>
          <p:nvPr>
            <p:ph hasCustomPrompt="1" idx="3" type="title"/>
          </p:nvPr>
        </p:nvSpPr>
        <p:spPr>
          <a:xfrm>
            <a:off x="815488" y="3888750"/>
            <a:ext cx="608400" cy="4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1" name="Google Shape;141;p27"/>
          <p:cNvSpPr txBox="1"/>
          <p:nvPr>
            <p:ph idx="4" type="title"/>
          </p:nvPr>
        </p:nvSpPr>
        <p:spPr>
          <a:xfrm>
            <a:off x="1633438" y="3824821"/>
            <a:ext cx="29334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5" type="subTitle"/>
          </p:nvPr>
        </p:nvSpPr>
        <p:spPr>
          <a:xfrm>
            <a:off x="1633438" y="4100375"/>
            <a:ext cx="29334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hasCustomPrompt="1" idx="6" type="title"/>
          </p:nvPr>
        </p:nvSpPr>
        <p:spPr>
          <a:xfrm>
            <a:off x="4543875" y="2995725"/>
            <a:ext cx="608400" cy="4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4" name="Google Shape;144;p27"/>
          <p:cNvSpPr txBox="1"/>
          <p:nvPr>
            <p:ph idx="7" type="title"/>
          </p:nvPr>
        </p:nvSpPr>
        <p:spPr>
          <a:xfrm>
            <a:off x="5395160" y="2931800"/>
            <a:ext cx="29334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5" name="Google Shape;145;p27"/>
          <p:cNvSpPr txBox="1"/>
          <p:nvPr>
            <p:ph idx="8" type="subTitle"/>
          </p:nvPr>
        </p:nvSpPr>
        <p:spPr>
          <a:xfrm>
            <a:off x="5395160" y="3207354"/>
            <a:ext cx="29334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46" name="Google Shape;146;p27"/>
          <p:cNvSpPr txBox="1"/>
          <p:nvPr>
            <p:ph hasCustomPrompt="1" idx="9" type="title"/>
          </p:nvPr>
        </p:nvSpPr>
        <p:spPr>
          <a:xfrm>
            <a:off x="4543875" y="3888750"/>
            <a:ext cx="608400" cy="4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7" name="Google Shape;147;p27"/>
          <p:cNvSpPr txBox="1"/>
          <p:nvPr>
            <p:ph idx="13" type="title"/>
          </p:nvPr>
        </p:nvSpPr>
        <p:spPr>
          <a:xfrm>
            <a:off x="5395160" y="3824822"/>
            <a:ext cx="29334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8" name="Google Shape;148;p27"/>
          <p:cNvSpPr txBox="1"/>
          <p:nvPr>
            <p:ph idx="14" type="subTitle"/>
          </p:nvPr>
        </p:nvSpPr>
        <p:spPr>
          <a:xfrm>
            <a:off x="5395160" y="4100376"/>
            <a:ext cx="29334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149" name="Google Shape;149;p27"/>
          <p:cNvCxnSpPr/>
          <p:nvPr/>
        </p:nvCxnSpPr>
        <p:spPr>
          <a:xfrm rot="10800000">
            <a:off x="-2241975" y="1909725"/>
            <a:ext cx="4819800" cy="4419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27"/>
          <p:cNvCxnSpPr/>
          <p:nvPr/>
        </p:nvCxnSpPr>
        <p:spPr>
          <a:xfrm flipH="1" rot="10800000">
            <a:off x="6566175" y="1880250"/>
            <a:ext cx="4819800" cy="4419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27"/>
          <p:cNvSpPr txBox="1"/>
          <p:nvPr>
            <p:ph idx="15"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5"/>
        </a:solidFill>
      </p:bgPr>
    </p:bg>
    <p:spTree>
      <p:nvGrpSpPr>
        <p:cNvPr id="1857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Google Shape;1858;p256"/>
          <p:cNvSpPr txBox="1"/>
          <p:nvPr>
            <p:ph idx="1" type="body"/>
          </p:nvPr>
        </p:nvSpPr>
        <p:spPr>
          <a:xfrm>
            <a:off x="713225" y="2204605"/>
            <a:ext cx="3850200" cy="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859" name="Google Shape;1859;p256"/>
          <p:cNvSpPr txBox="1"/>
          <p:nvPr>
            <p:ph type="title"/>
          </p:nvPr>
        </p:nvSpPr>
        <p:spPr>
          <a:xfrm>
            <a:off x="713225" y="923025"/>
            <a:ext cx="4220700" cy="9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860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p257"/>
          <p:cNvSpPr txBox="1"/>
          <p:nvPr>
            <p:ph type="title"/>
          </p:nvPr>
        </p:nvSpPr>
        <p:spPr>
          <a:xfrm>
            <a:off x="805050" y="1840500"/>
            <a:ext cx="7533900" cy="14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5"/>
        </a:solidFill>
      </p:bgPr>
    </p:bg>
    <p:spTree>
      <p:nvGrpSpPr>
        <p:cNvPr id="1862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Google Shape;1863;p258"/>
          <p:cNvSpPr/>
          <p:nvPr/>
        </p:nvSpPr>
        <p:spPr>
          <a:xfrm>
            <a:off x="0" y="457200"/>
            <a:ext cx="9144000" cy="46863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4" name="Google Shape;1864;p258"/>
          <p:cNvSpPr/>
          <p:nvPr/>
        </p:nvSpPr>
        <p:spPr>
          <a:xfrm rot="5400000">
            <a:off x="-64425" y="64350"/>
            <a:ext cx="4243200" cy="4114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5" name="Google Shape;1865;p258"/>
          <p:cNvSpPr/>
          <p:nvPr/>
        </p:nvSpPr>
        <p:spPr>
          <a:xfrm flipH="1" rot="-5400000">
            <a:off x="4941700" y="26525"/>
            <a:ext cx="4364700" cy="42276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6" name="Google Shape;1866;p258"/>
          <p:cNvSpPr txBox="1"/>
          <p:nvPr>
            <p:ph type="ctrTitle"/>
          </p:nvPr>
        </p:nvSpPr>
        <p:spPr>
          <a:xfrm>
            <a:off x="1690800" y="2470300"/>
            <a:ext cx="5762400" cy="6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67" name="Google Shape;1867;p258"/>
          <p:cNvSpPr txBox="1"/>
          <p:nvPr>
            <p:ph idx="1" type="subTitle"/>
          </p:nvPr>
        </p:nvSpPr>
        <p:spPr>
          <a:xfrm>
            <a:off x="2218725" y="3334300"/>
            <a:ext cx="4706400" cy="7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5"/>
        </a:solidFill>
      </p:bgPr>
    </p:bg>
    <p:spTree>
      <p:nvGrpSpPr>
        <p:cNvPr id="1868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p259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0" name="Google Shape;1870;p259"/>
          <p:cNvSpPr/>
          <p:nvPr/>
        </p:nvSpPr>
        <p:spPr>
          <a:xfrm>
            <a:off x="4312400" y="3669275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1" name="Google Shape;1871;p259"/>
          <p:cNvSpPr txBox="1"/>
          <p:nvPr>
            <p:ph type="title"/>
          </p:nvPr>
        </p:nvSpPr>
        <p:spPr>
          <a:xfrm>
            <a:off x="4572000" y="3729575"/>
            <a:ext cx="3858900" cy="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72" name="Google Shape;1872;p259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73" name="Google Shape;1873;p259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5"/>
        </a:solidFill>
      </p:bgPr>
    </p:bg>
    <p:spTree>
      <p:nvGrpSpPr>
        <p:cNvPr id="1874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p260"/>
          <p:cNvSpPr/>
          <p:nvPr/>
        </p:nvSpPr>
        <p:spPr>
          <a:xfrm rot="10800000">
            <a:off x="-19875" y="-19325"/>
            <a:ext cx="9203100" cy="5162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6" name="Google Shape;1876;p260"/>
          <p:cNvSpPr txBox="1"/>
          <p:nvPr>
            <p:ph hasCustomPrompt="1" type="title"/>
          </p:nvPr>
        </p:nvSpPr>
        <p:spPr>
          <a:xfrm>
            <a:off x="713250" y="638800"/>
            <a:ext cx="77175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77" name="Google Shape;1877;p260"/>
          <p:cNvSpPr txBox="1"/>
          <p:nvPr>
            <p:ph idx="1" type="body"/>
          </p:nvPr>
        </p:nvSpPr>
        <p:spPr>
          <a:xfrm>
            <a:off x="713250" y="2706376"/>
            <a:ext cx="771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878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solidFill>
          <a:schemeClr val="accent5"/>
        </a:solidFill>
      </p:bgPr>
    </p:bg>
    <p:spTree>
      <p:nvGrpSpPr>
        <p:cNvPr id="1879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p262"/>
          <p:cNvSpPr/>
          <p:nvPr/>
        </p:nvSpPr>
        <p:spPr>
          <a:xfrm>
            <a:off x="-169300" y="-64500"/>
            <a:ext cx="4451100" cy="5272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81" name="Google Shape;1881;p262"/>
          <p:cNvCxnSpPr/>
          <p:nvPr/>
        </p:nvCxnSpPr>
        <p:spPr>
          <a:xfrm rot="10800000">
            <a:off x="-1604675" y="1624350"/>
            <a:ext cx="4819800" cy="4419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2" name="Google Shape;1882;p262"/>
          <p:cNvSpPr txBox="1"/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83" name="Google Shape;1883;p262"/>
          <p:cNvSpPr txBox="1"/>
          <p:nvPr>
            <p:ph hasCustomPrompt="1" idx="2" type="title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84" name="Google Shape;1884;p262"/>
          <p:cNvSpPr txBox="1"/>
          <p:nvPr>
            <p:ph hasCustomPrompt="1" idx="3" type="title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85" name="Google Shape;1885;p262"/>
          <p:cNvSpPr txBox="1"/>
          <p:nvPr>
            <p:ph idx="4" type="title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86" name="Google Shape;1886;p262"/>
          <p:cNvSpPr txBox="1"/>
          <p:nvPr>
            <p:ph idx="5" type="title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87" name="Google Shape;1887;p262"/>
          <p:cNvSpPr txBox="1"/>
          <p:nvPr>
            <p:ph idx="6" type="title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88" name="Google Shape;1888;p262"/>
          <p:cNvSpPr txBox="1"/>
          <p:nvPr>
            <p:ph hasCustomPrompt="1" idx="7" type="title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89" name="Google Shape;1889;p262"/>
          <p:cNvSpPr txBox="1"/>
          <p:nvPr>
            <p:ph hasCustomPrompt="1" idx="8" type="title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90" name="Google Shape;1890;p262"/>
          <p:cNvSpPr txBox="1"/>
          <p:nvPr>
            <p:ph idx="1" type="subTitle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891" name="Google Shape;1891;p262"/>
          <p:cNvSpPr txBox="1"/>
          <p:nvPr>
            <p:ph idx="9" type="subTitle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892" name="Google Shape;1892;p262"/>
          <p:cNvSpPr txBox="1"/>
          <p:nvPr>
            <p:ph idx="13" type="subTitle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893" name="Google Shape;1893;p262"/>
          <p:cNvSpPr txBox="1"/>
          <p:nvPr>
            <p:ph idx="14" type="subTitle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894" name="Google Shape;1894;p262"/>
          <p:cNvSpPr txBox="1"/>
          <p:nvPr>
            <p:ph idx="15" type="title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_2">
    <p:bg>
      <p:bgPr>
        <a:solidFill>
          <a:schemeClr val="accent5"/>
        </a:solidFill>
      </p:bgPr>
    </p:bg>
    <p:spTree>
      <p:nvGrpSpPr>
        <p:cNvPr id="1895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263"/>
          <p:cNvSpPr txBox="1"/>
          <p:nvPr>
            <p:ph hasCustomPrompt="1" type="title"/>
          </p:nvPr>
        </p:nvSpPr>
        <p:spPr>
          <a:xfrm>
            <a:off x="815488" y="2995725"/>
            <a:ext cx="608400" cy="4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97" name="Google Shape;1897;p263"/>
          <p:cNvSpPr txBox="1"/>
          <p:nvPr>
            <p:ph idx="2" type="title"/>
          </p:nvPr>
        </p:nvSpPr>
        <p:spPr>
          <a:xfrm>
            <a:off x="1633438" y="2931800"/>
            <a:ext cx="29334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8" name="Google Shape;1898;p263"/>
          <p:cNvSpPr txBox="1"/>
          <p:nvPr>
            <p:ph idx="1" type="subTitle"/>
          </p:nvPr>
        </p:nvSpPr>
        <p:spPr>
          <a:xfrm>
            <a:off x="1633438" y="3207354"/>
            <a:ext cx="29334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899" name="Google Shape;1899;p263"/>
          <p:cNvSpPr/>
          <p:nvPr/>
        </p:nvSpPr>
        <p:spPr>
          <a:xfrm rot="10800000">
            <a:off x="-19875" y="-13336"/>
            <a:ext cx="9203100" cy="2690100"/>
          </a:xfrm>
          <a:prstGeom prst="triangle">
            <a:avLst>
              <a:gd fmla="val 4989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0" name="Google Shape;1900;p263"/>
          <p:cNvSpPr txBox="1"/>
          <p:nvPr>
            <p:ph hasCustomPrompt="1" idx="3" type="title"/>
          </p:nvPr>
        </p:nvSpPr>
        <p:spPr>
          <a:xfrm>
            <a:off x="815488" y="3888750"/>
            <a:ext cx="608400" cy="4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01" name="Google Shape;1901;p263"/>
          <p:cNvSpPr txBox="1"/>
          <p:nvPr>
            <p:ph idx="4" type="title"/>
          </p:nvPr>
        </p:nvSpPr>
        <p:spPr>
          <a:xfrm>
            <a:off x="1633438" y="3824821"/>
            <a:ext cx="29334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2" name="Google Shape;1902;p263"/>
          <p:cNvSpPr txBox="1"/>
          <p:nvPr>
            <p:ph idx="5" type="subTitle"/>
          </p:nvPr>
        </p:nvSpPr>
        <p:spPr>
          <a:xfrm>
            <a:off x="1633438" y="4100375"/>
            <a:ext cx="29334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903" name="Google Shape;1903;p263"/>
          <p:cNvSpPr txBox="1"/>
          <p:nvPr>
            <p:ph hasCustomPrompt="1" idx="6" type="title"/>
          </p:nvPr>
        </p:nvSpPr>
        <p:spPr>
          <a:xfrm>
            <a:off x="4543875" y="2995725"/>
            <a:ext cx="608400" cy="4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04" name="Google Shape;1904;p263"/>
          <p:cNvSpPr txBox="1"/>
          <p:nvPr>
            <p:ph idx="7" type="title"/>
          </p:nvPr>
        </p:nvSpPr>
        <p:spPr>
          <a:xfrm>
            <a:off x="5395160" y="2931800"/>
            <a:ext cx="29334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5" name="Google Shape;1905;p263"/>
          <p:cNvSpPr txBox="1"/>
          <p:nvPr>
            <p:ph idx="8" type="subTitle"/>
          </p:nvPr>
        </p:nvSpPr>
        <p:spPr>
          <a:xfrm>
            <a:off x="5395160" y="3207354"/>
            <a:ext cx="29334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906" name="Google Shape;1906;p263"/>
          <p:cNvSpPr txBox="1"/>
          <p:nvPr>
            <p:ph hasCustomPrompt="1" idx="9" type="title"/>
          </p:nvPr>
        </p:nvSpPr>
        <p:spPr>
          <a:xfrm>
            <a:off x="4543875" y="3888750"/>
            <a:ext cx="608400" cy="4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07" name="Google Shape;1907;p263"/>
          <p:cNvSpPr txBox="1"/>
          <p:nvPr>
            <p:ph idx="13" type="title"/>
          </p:nvPr>
        </p:nvSpPr>
        <p:spPr>
          <a:xfrm>
            <a:off x="5395160" y="3824822"/>
            <a:ext cx="29334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8" name="Google Shape;1908;p263"/>
          <p:cNvSpPr txBox="1"/>
          <p:nvPr>
            <p:ph idx="14" type="subTitle"/>
          </p:nvPr>
        </p:nvSpPr>
        <p:spPr>
          <a:xfrm>
            <a:off x="5395160" y="4100376"/>
            <a:ext cx="29334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1909" name="Google Shape;1909;p263"/>
          <p:cNvCxnSpPr/>
          <p:nvPr/>
        </p:nvCxnSpPr>
        <p:spPr>
          <a:xfrm rot="10800000">
            <a:off x="-2241975" y="1909725"/>
            <a:ext cx="4819800" cy="4419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0" name="Google Shape;1910;p263"/>
          <p:cNvCxnSpPr/>
          <p:nvPr/>
        </p:nvCxnSpPr>
        <p:spPr>
          <a:xfrm flipH="1" rot="10800000">
            <a:off x="6566175" y="1880250"/>
            <a:ext cx="4819800" cy="4419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1" name="Google Shape;1911;p263"/>
          <p:cNvSpPr txBox="1"/>
          <p:nvPr>
            <p:ph idx="15"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bg>
      <p:bgPr>
        <a:solidFill>
          <a:schemeClr val="dk1"/>
        </a:solidFill>
      </p:bgPr>
    </p:bg>
    <p:spTree>
      <p:nvGrpSpPr>
        <p:cNvPr id="1912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p264"/>
          <p:cNvSpPr txBox="1"/>
          <p:nvPr>
            <p:ph type="title"/>
          </p:nvPr>
        </p:nvSpPr>
        <p:spPr>
          <a:xfrm flipH="1">
            <a:off x="1821475" y="2527625"/>
            <a:ext cx="5501100" cy="4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14" name="Google Shape;1914;p264"/>
          <p:cNvSpPr txBox="1"/>
          <p:nvPr>
            <p:ph hasCustomPrompt="1" idx="2" type="title"/>
          </p:nvPr>
        </p:nvSpPr>
        <p:spPr>
          <a:xfrm flipH="1">
            <a:off x="3043350" y="1533511"/>
            <a:ext cx="3057300" cy="8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15" name="Google Shape;1915;p264"/>
          <p:cNvSpPr txBox="1"/>
          <p:nvPr>
            <p:ph idx="1" type="subTitle"/>
          </p:nvPr>
        </p:nvSpPr>
        <p:spPr>
          <a:xfrm flipH="1">
            <a:off x="3198150" y="3293187"/>
            <a:ext cx="2747700" cy="3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1916" name="Google Shape;1916;p264"/>
          <p:cNvCxnSpPr/>
          <p:nvPr/>
        </p:nvCxnSpPr>
        <p:spPr>
          <a:xfrm>
            <a:off x="6350113" y="-1501125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7" name="Google Shape;1917;p264"/>
          <p:cNvSpPr/>
          <p:nvPr/>
        </p:nvSpPr>
        <p:spPr>
          <a:xfrm>
            <a:off x="-64200" y="3825775"/>
            <a:ext cx="1296000" cy="1382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8" name="Google Shape;1918;p264"/>
          <p:cNvSpPr/>
          <p:nvPr/>
        </p:nvSpPr>
        <p:spPr>
          <a:xfrm>
            <a:off x="5258900" y="-237925"/>
            <a:ext cx="11403900" cy="58443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9" name="Google Shape;1919;p264"/>
          <p:cNvSpPr/>
          <p:nvPr/>
        </p:nvSpPr>
        <p:spPr>
          <a:xfrm rot="10800000">
            <a:off x="-5389050" y="-2161975"/>
            <a:ext cx="11403900" cy="58443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0" name="Google Shape;1920;p264"/>
          <p:cNvSpPr/>
          <p:nvPr/>
        </p:nvSpPr>
        <p:spPr>
          <a:xfrm>
            <a:off x="5211275" y="3863525"/>
            <a:ext cx="2907300" cy="1490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1" name="Google Shape;1921;p264"/>
          <p:cNvSpPr/>
          <p:nvPr/>
        </p:nvSpPr>
        <p:spPr>
          <a:xfrm rot="10800000">
            <a:off x="1107975" y="-556075"/>
            <a:ext cx="2907300" cy="1490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2">
    <p:bg>
      <p:bgPr>
        <a:solidFill>
          <a:schemeClr val="accent5"/>
        </a:solidFill>
      </p:bgPr>
    </p:bg>
    <p:spTree>
      <p:nvGrpSpPr>
        <p:cNvPr id="1922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p265"/>
          <p:cNvSpPr txBox="1"/>
          <p:nvPr>
            <p:ph type="title"/>
          </p:nvPr>
        </p:nvSpPr>
        <p:spPr>
          <a:xfrm>
            <a:off x="931700" y="2019718"/>
            <a:ext cx="3252900" cy="10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4" name="Google Shape;1924;p265"/>
          <p:cNvSpPr txBox="1"/>
          <p:nvPr>
            <p:ph hasCustomPrompt="1" idx="2" type="title"/>
          </p:nvPr>
        </p:nvSpPr>
        <p:spPr>
          <a:xfrm>
            <a:off x="931700" y="967055"/>
            <a:ext cx="3057300" cy="9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25" name="Google Shape;1925;p265"/>
          <p:cNvSpPr txBox="1"/>
          <p:nvPr>
            <p:ph idx="1" type="subTitle"/>
          </p:nvPr>
        </p:nvSpPr>
        <p:spPr>
          <a:xfrm>
            <a:off x="931700" y="3326230"/>
            <a:ext cx="1978500" cy="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1926" name="Google Shape;1926;p265"/>
          <p:cNvCxnSpPr/>
          <p:nvPr/>
        </p:nvCxnSpPr>
        <p:spPr>
          <a:xfrm>
            <a:off x="2581800" y="-1263000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7" name="Google Shape;1927;p265"/>
          <p:cNvSpPr/>
          <p:nvPr/>
        </p:nvSpPr>
        <p:spPr>
          <a:xfrm>
            <a:off x="-62425" y="3825775"/>
            <a:ext cx="1296000" cy="13824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bg>
      <p:bgPr>
        <a:solidFill>
          <a:schemeClr val="dk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 flipH="1">
            <a:off x="1821475" y="2527625"/>
            <a:ext cx="5501100" cy="4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4" name="Google Shape;154;p28"/>
          <p:cNvSpPr txBox="1"/>
          <p:nvPr>
            <p:ph hasCustomPrompt="1" idx="2" type="title"/>
          </p:nvPr>
        </p:nvSpPr>
        <p:spPr>
          <a:xfrm flipH="1">
            <a:off x="3043350" y="1533511"/>
            <a:ext cx="3057300" cy="8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8"/>
          <p:cNvSpPr txBox="1"/>
          <p:nvPr>
            <p:ph idx="1" type="subTitle"/>
          </p:nvPr>
        </p:nvSpPr>
        <p:spPr>
          <a:xfrm flipH="1">
            <a:off x="3198150" y="3293187"/>
            <a:ext cx="2747700" cy="3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156" name="Google Shape;156;p28"/>
          <p:cNvCxnSpPr/>
          <p:nvPr/>
        </p:nvCxnSpPr>
        <p:spPr>
          <a:xfrm>
            <a:off x="6350113" y="-1501125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" name="Google Shape;157;p28"/>
          <p:cNvSpPr/>
          <p:nvPr/>
        </p:nvSpPr>
        <p:spPr>
          <a:xfrm>
            <a:off x="-64200" y="3825775"/>
            <a:ext cx="1296000" cy="1382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8"/>
          <p:cNvSpPr/>
          <p:nvPr/>
        </p:nvSpPr>
        <p:spPr>
          <a:xfrm>
            <a:off x="5258900" y="-237925"/>
            <a:ext cx="11403900" cy="58443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8"/>
          <p:cNvSpPr/>
          <p:nvPr/>
        </p:nvSpPr>
        <p:spPr>
          <a:xfrm rot="10800000">
            <a:off x="-5389050" y="-2161975"/>
            <a:ext cx="11403900" cy="58443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8"/>
          <p:cNvSpPr/>
          <p:nvPr/>
        </p:nvSpPr>
        <p:spPr>
          <a:xfrm>
            <a:off x="5211275" y="3863525"/>
            <a:ext cx="2907300" cy="1490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8"/>
          <p:cNvSpPr/>
          <p:nvPr/>
        </p:nvSpPr>
        <p:spPr>
          <a:xfrm rot="10800000">
            <a:off x="1107975" y="-556075"/>
            <a:ext cx="2907300" cy="1490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">
    <p:bg>
      <p:bgPr>
        <a:solidFill>
          <a:schemeClr val="accent5"/>
        </a:solidFill>
      </p:bgPr>
    </p:bg>
    <p:spTree>
      <p:nvGrpSpPr>
        <p:cNvPr id="1928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p266"/>
          <p:cNvSpPr txBox="1"/>
          <p:nvPr>
            <p:ph type="title"/>
          </p:nvPr>
        </p:nvSpPr>
        <p:spPr>
          <a:xfrm flipH="1">
            <a:off x="1821475" y="2527625"/>
            <a:ext cx="5501100" cy="4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0" name="Google Shape;1930;p266"/>
          <p:cNvSpPr txBox="1"/>
          <p:nvPr>
            <p:ph hasCustomPrompt="1" idx="2" type="title"/>
          </p:nvPr>
        </p:nvSpPr>
        <p:spPr>
          <a:xfrm flipH="1">
            <a:off x="3043350" y="1533511"/>
            <a:ext cx="3057300" cy="8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31" name="Google Shape;1931;p266"/>
          <p:cNvSpPr txBox="1"/>
          <p:nvPr>
            <p:ph idx="1" type="subTitle"/>
          </p:nvPr>
        </p:nvSpPr>
        <p:spPr>
          <a:xfrm flipH="1">
            <a:off x="3198150" y="3293187"/>
            <a:ext cx="2747700" cy="3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1932" name="Google Shape;1932;p266"/>
          <p:cNvCxnSpPr/>
          <p:nvPr/>
        </p:nvCxnSpPr>
        <p:spPr>
          <a:xfrm>
            <a:off x="6350113" y="-1501125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3" name="Google Shape;1933;p266"/>
          <p:cNvSpPr/>
          <p:nvPr/>
        </p:nvSpPr>
        <p:spPr>
          <a:xfrm>
            <a:off x="-64200" y="3825775"/>
            <a:ext cx="1296000" cy="138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4" name="Google Shape;1934;p266"/>
          <p:cNvSpPr/>
          <p:nvPr/>
        </p:nvSpPr>
        <p:spPr>
          <a:xfrm>
            <a:off x="5258900" y="-237925"/>
            <a:ext cx="11403900" cy="58443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5" name="Google Shape;1935;p266"/>
          <p:cNvSpPr/>
          <p:nvPr/>
        </p:nvSpPr>
        <p:spPr>
          <a:xfrm rot="10800000">
            <a:off x="-5389050" y="-2161975"/>
            <a:ext cx="11403900" cy="58443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6" name="Google Shape;1936;p266"/>
          <p:cNvSpPr/>
          <p:nvPr/>
        </p:nvSpPr>
        <p:spPr>
          <a:xfrm>
            <a:off x="5211275" y="3863525"/>
            <a:ext cx="2907300" cy="1490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7" name="Google Shape;1937;p266"/>
          <p:cNvSpPr/>
          <p:nvPr/>
        </p:nvSpPr>
        <p:spPr>
          <a:xfrm rot="10800000">
            <a:off x="1107975" y="-556075"/>
            <a:ext cx="2907300" cy="1490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5">
    <p:bg>
      <p:bgPr>
        <a:solidFill>
          <a:schemeClr val="accent5"/>
        </a:solidFill>
      </p:bgPr>
    </p:bg>
    <p:spTree>
      <p:nvGrpSpPr>
        <p:cNvPr id="1938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p267"/>
          <p:cNvSpPr/>
          <p:nvPr/>
        </p:nvSpPr>
        <p:spPr>
          <a:xfrm>
            <a:off x="4796125" y="-217575"/>
            <a:ext cx="4347900" cy="561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40" name="Google Shape;1940;p267"/>
          <p:cNvSpPr txBox="1"/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41" name="Google Shape;1941;p267"/>
          <p:cNvSpPr txBox="1"/>
          <p:nvPr>
            <p:ph idx="1" type="subTitle"/>
          </p:nvPr>
        </p:nvSpPr>
        <p:spPr>
          <a:xfrm>
            <a:off x="713225" y="2263300"/>
            <a:ext cx="3400800" cy="13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942" name="Google Shape;1942;p267"/>
          <p:cNvSpPr/>
          <p:nvPr/>
        </p:nvSpPr>
        <p:spPr>
          <a:xfrm>
            <a:off x="842850" y="539500"/>
            <a:ext cx="800100" cy="857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1">
    <p:bg>
      <p:bgPr>
        <a:solidFill>
          <a:schemeClr val="accent5"/>
        </a:solidFill>
      </p:bgPr>
    </p:bg>
    <p:spTree>
      <p:nvGrpSpPr>
        <p:cNvPr id="1943" name="Shape 1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Google Shape;1944;p268"/>
          <p:cNvSpPr/>
          <p:nvPr/>
        </p:nvSpPr>
        <p:spPr>
          <a:xfrm>
            <a:off x="1348225" y="695250"/>
            <a:ext cx="6572100" cy="375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5" name="Google Shape;1945;p268"/>
          <p:cNvSpPr/>
          <p:nvPr/>
        </p:nvSpPr>
        <p:spPr>
          <a:xfrm rot="10800000">
            <a:off x="3133650" y="-22775"/>
            <a:ext cx="2876700" cy="1295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6" name="Google Shape;1946;p268"/>
          <p:cNvSpPr txBox="1"/>
          <p:nvPr>
            <p:ph idx="1" type="body"/>
          </p:nvPr>
        </p:nvSpPr>
        <p:spPr>
          <a:xfrm>
            <a:off x="2517475" y="2351960"/>
            <a:ext cx="4109100" cy="14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2984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298450" lvl="2" marL="13716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298450" lvl="3" marL="18288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298450" lvl="4" marL="22860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298450" lvl="5" marL="27432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298450" lvl="6" marL="32004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298450" lvl="7" marL="36576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298450" lvl="8" marL="4114800" rtl="0" algn="just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947" name="Google Shape;1947;p268"/>
          <p:cNvSpPr txBox="1"/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">
    <p:bg>
      <p:bgPr>
        <a:solidFill>
          <a:schemeClr val="accent5"/>
        </a:solidFill>
      </p:bgPr>
    </p:bg>
    <p:spTree>
      <p:nvGrpSpPr>
        <p:cNvPr id="1948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p269"/>
          <p:cNvSpPr txBox="1"/>
          <p:nvPr>
            <p:ph type="title"/>
          </p:nvPr>
        </p:nvSpPr>
        <p:spPr>
          <a:xfrm>
            <a:off x="862450" y="3418086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0" name="Google Shape;1950;p269"/>
          <p:cNvSpPr txBox="1"/>
          <p:nvPr>
            <p:ph idx="1" type="subTitle"/>
          </p:nvPr>
        </p:nvSpPr>
        <p:spPr>
          <a:xfrm>
            <a:off x="424450" y="3659411"/>
            <a:ext cx="26397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951" name="Google Shape;1951;p269"/>
          <p:cNvSpPr txBox="1"/>
          <p:nvPr>
            <p:ph idx="2" type="title"/>
          </p:nvPr>
        </p:nvSpPr>
        <p:spPr>
          <a:xfrm>
            <a:off x="6525755" y="3418086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2" name="Google Shape;1952;p269"/>
          <p:cNvSpPr txBox="1"/>
          <p:nvPr>
            <p:ph idx="3" type="subTitle"/>
          </p:nvPr>
        </p:nvSpPr>
        <p:spPr>
          <a:xfrm>
            <a:off x="6087751" y="3659411"/>
            <a:ext cx="26397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953" name="Google Shape;1953;p269"/>
          <p:cNvSpPr txBox="1"/>
          <p:nvPr>
            <p:ph idx="4" type="title"/>
          </p:nvPr>
        </p:nvSpPr>
        <p:spPr>
          <a:xfrm>
            <a:off x="3690150" y="3418086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4" name="Google Shape;1954;p269"/>
          <p:cNvSpPr txBox="1"/>
          <p:nvPr>
            <p:ph idx="5" type="subTitle"/>
          </p:nvPr>
        </p:nvSpPr>
        <p:spPr>
          <a:xfrm>
            <a:off x="3252148" y="3659411"/>
            <a:ext cx="26397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955" name="Google Shape;1955;p269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0">
    <p:bg>
      <p:bgPr>
        <a:solidFill>
          <a:schemeClr val="accent5"/>
        </a:solidFill>
      </p:bgPr>
    </p:bg>
    <p:spTree>
      <p:nvGrpSpPr>
        <p:cNvPr id="1956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p270"/>
          <p:cNvSpPr/>
          <p:nvPr/>
        </p:nvSpPr>
        <p:spPr>
          <a:xfrm rot="-5400000">
            <a:off x="5236050" y="1293550"/>
            <a:ext cx="3924900" cy="3891000"/>
          </a:xfrm>
          <a:prstGeom prst="rtTriangle">
            <a:avLst/>
          </a:prstGeom>
          <a:solidFill>
            <a:srgbClr val="6868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8" name="Google Shape;1958;p270"/>
          <p:cNvSpPr/>
          <p:nvPr/>
        </p:nvSpPr>
        <p:spPr>
          <a:xfrm flipH="1" rot="10800000">
            <a:off x="37875" y="150"/>
            <a:ext cx="9106200" cy="4469700"/>
          </a:xfrm>
          <a:prstGeom prst="triangle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9" name="Google Shape;1959;p270"/>
          <p:cNvSpPr/>
          <p:nvPr/>
        </p:nvSpPr>
        <p:spPr>
          <a:xfrm flipH="1">
            <a:off x="3580800" y="1387275"/>
            <a:ext cx="9554400" cy="4859700"/>
          </a:xfrm>
          <a:prstGeom prst="triangle">
            <a:avLst>
              <a:gd fmla="val 49428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0" name="Google Shape;1960;p270"/>
          <p:cNvSpPr txBox="1"/>
          <p:nvPr>
            <p:ph type="ctrTitle"/>
          </p:nvPr>
        </p:nvSpPr>
        <p:spPr>
          <a:xfrm>
            <a:off x="1690800" y="1232050"/>
            <a:ext cx="5762400" cy="58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1" name="Google Shape;1961;p270"/>
          <p:cNvSpPr txBox="1"/>
          <p:nvPr>
            <p:ph idx="1" type="subTitle"/>
          </p:nvPr>
        </p:nvSpPr>
        <p:spPr>
          <a:xfrm>
            <a:off x="3058800" y="1873367"/>
            <a:ext cx="3026400" cy="9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30_1">
    <p:bg>
      <p:bgPr>
        <a:solidFill>
          <a:schemeClr val="accent6"/>
        </a:solidFill>
      </p:bgPr>
    </p:bg>
    <p:spTree>
      <p:nvGrpSpPr>
        <p:cNvPr id="1962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p271"/>
          <p:cNvSpPr/>
          <p:nvPr/>
        </p:nvSpPr>
        <p:spPr>
          <a:xfrm rot="5400000">
            <a:off x="-3440300" y="-797850"/>
            <a:ext cx="13257600" cy="67392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4" name="Google Shape;1964;p271"/>
          <p:cNvSpPr/>
          <p:nvPr/>
        </p:nvSpPr>
        <p:spPr>
          <a:xfrm rot="-5400000">
            <a:off x="4398975" y="-370300"/>
            <a:ext cx="5766000" cy="55911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5" name="Google Shape;1965;p271"/>
          <p:cNvSpPr txBox="1"/>
          <p:nvPr>
            <p:ph type="ctrTitle"/>
          </p:nvPr>
        </p:nvSpPr>
        <p:spPr>
          <a:xfrm>
            <a:off x="713225" y="1672475"/>
            <a:ext cx="3026400" cy="58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66" name="Google Shape;1966;p271"/>
          <p:cNvSpPr txBox="1"/>
          <p:nvPr>
            <p:ph idx="1" type="subTitle"/>
          </p:nvPr>
        </p:nvSpPr>
        <p:spPr>
          <a:xfrm>
            <a:off x="713225" y="2472004"/>
            <a:ext cx="3026400" cy="9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967" name="Google Shape;1967;p271"/>
          <p:cNvSpPr/>
          <p:nvPr/>
        </p:nvSpPr>
        <p:spPr>
          <a:xfrm rot="-2700000">
            <a:off x="4008372" y="-4515765"/>
            <a:ext cx="5766173" cy="5590952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68" name="Google Shape;1968;p271"/>
          <p:cNvCxnSpPr/>
          <p:nvPr/>
        </p:nvCxnSpPr>
        <p:spPr>
          <a:xfrm flipH="1" rot="10800000">
            <a:off x="4562550" y="-204075"/>
            <a:ext cx="6010200" cy="6181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ONE_COLUMN_TEXT_1">
    <p:bg>
      <p:bgPr>
        <a:solidFill>
          <a:schemeClr val="accent5"/>
        </a:solidFill>
      </p:bgPr>
    </p:bg>
    <p:spTree>
      <p:nvGrpSpPr>
        <p:cNvPr id="1969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p272"/>
          <p:cNvSpPr txBox="1"/>
          <p:nvPr>
            <p:ph idx="1" type="body"/>
          </p:nvPr>
        </p:nvSpPr>
        <p:spPr>
          <a:xfrm>
            <a:off x="4039975" y="2245288"/>
            <a:ext cx="4390800" cy="6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971" name="Google Shape;1971;p272"/>
          <p:cNvSpPr txBox="1"/>
          <p:nvPr>
            <p:ph type="title"/>
          </p:nvPr>
        </p:nvSpPr>
        <p:spPr>
          <a:xfrm>
            <a:off x="4168000" y="963075"/>
            <a:ext cx="4262700" cy="9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25_1">
    <p:bg>
      <p:bgPr>
        <a:solidFill>
          <a:schemeClr val="accent5"/>
        </a:solidFill>
      </p:bgPr>
    </p:bg>
    <p:spTree>
      <p:nvGrpSpPr>
        <p:cNvPr id="1972" name="Shape 1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" name="Google Shape;1973;p273"/>
          <p:cNvSpPr/>
          <p:nvPr/>
        </p:nvSpPr>
        <p:spPr>
          <a:xfrm>
            <a:off x="0" y="0"/>
            <a:ext cx="43479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74" name="Google Shape;1974;p273"/>
          <p:cNvSpPr txBox="1"/>
          <p:nvPr>
            <p:ph type="title"/>
          </p:nvPr>
        </p:nvSpPr>
        <p:spPr>
          <a:xfrm>
            <a:off x="5024185" y="1440200"/>
            <a:ext cx="34008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75" name="Google Shape;1975;p273"/>
          <p:cNvSpPr txBox="1"/>
          <p:nvPr>
            <p:ph idx="1" type="subTitle"/>
          </p:nvPr>
        </p:nvSpPr>
        <p:spPr>
          <a:xfrm>
            <a:off x="5024185" y="2263300"/>
            <a:ext cx="3400800" cy="13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CUSTOM_21_1">
    <p:bg>
      <p:bgPr>
        <a:solidFill>
          <a:schemeClr val="dk1"/>
        </a:solidFill>
      </p:bgPr>
    </p:bg>
    <p:spTree>
      <p:nvGrpSpPr>
        <p:cNvPr id="1976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p274"/>
          <p:cNvSpPr txBox="1"/>
          <p:nvPr>
            <p:ph idx="1" type="body"/>
          </p:nvPr>
        </p:nvSpPr>
        <p:spPr>
          <a:xfrm>
            <a:off x="713225" y="2347842"/>
            <a:ext cx="4109100" cy="14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978" name="Google Shape;1978;p274"/>
          <p:cNvSpPr txBox="1"/>
          <p:nvPr>
            <p:ph type="title"/>
          </p:nvPr>
        </p:nvSpPr>
        <p:spPr>
          <a:xfrm>
            <a:off x="713225" y="1521325"/>
            <a:ext cx="4109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79" name="Google Shape;1979;p274"/>
          <p:cNvSpPr/>
          <p:nvPr/>
        </p:nvSpPr>
        <p:spPr>
          <a:xfrm rot="5400000">
            <a:off x="-761012" y="-790512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80" name="Google Shape;1980;p274"/>
          <p:cNvSpPr/>
          <p:nvPr/>
        </p:nvSpPr>
        <p:spPr>
          <a:xfrm rot="5400000">
            <a:off x="-856262" y="-1009587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81" name="Google Shape;1981;p274"/>
          <p:cNvSpPr/>
          <p:nvPr/>
        </p:nvSpPr>
        <p:spPr>
          <a:xfrm rot="-5400000">
            <a:off x="2896850" y="288000"/>
            <a:ext cx="10141200" cy="45675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9">
  <p:cSld name="CUSTOM_21_1_1">
    <p:bg>
      <p:bgPr>
        <a:solidFill>
          <a:schemeClr val="accent6"/>
        </a:solidFill>
      </p:bgPr>
    </p:bg>
    <p:spTree>
      <p:nvGrpSpPr>
        <p:cNvPr id="1982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p275"/>
          <p:cNvSpPr/>
          <p:nvPr/>
        </p:nvSpPr>
        <p:spPr>
          <a:xfrm flipH="1" rot="10800000">
            <a:off x="-2390100" y="-102475"/>
            <a:ext cx="13887000" cy="6572400"/>
          </a:xfrm>
          <a:prstGeom prst="triangle">
            <a:avLst>
              <a:gd fmla="val 4985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4" name="Google Shape;1984;p275"/>
          <p:cNvSpPr/>
          <p:nvPr/>
        </p:nvSpPr>
        <p:spPr>
          <a:xfrm>
            <a:off x="-5261951" y="1545125"/>
            <a:ext cx="7035600" cy="32772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5" name="Google Shape;1985;p275"/>
          <p:cNvSpPr txBox="1"/>
          <p:nvPr>
            <p:ph idx="1" type="body"/>
          </p:nvPr>
        </p:nvSpPr>
        <p:spPr>
          <a:xfrm>
            <a:off x="2434275" y="3133239"/>
            <a:ext cx="42753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986" name="Google Shape;1986;p275"/>
          <p:cNvSpPr txBox="1"/>
          <p:nvPr>
            <p:ph type="title"/>
          </p:nvPr>
        </p:nvSpPr>
        <p:spPr>
          <a:xfrm>
            <a:off x="1726200" y="1681450"/>
            <a:ext cx="5691600" cy="13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87" name="Google Shape;1987;p275"/>
          <p:cNvSpPr/>
          <p:nvPr/>
        </p:nvSpPr>
        <p:spPr>
          <a:xfrm rot="10800000">
            <a:off x="6919375" y="-73812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88" name="Google Shape;1988;p275"/>
          <p:cNvSpPr/>
          <p:nvPr/>
        </p:nvSpPr>
        <p:spPr>
          <a:xfrm rot="10800000">
            <a:off x="7062250" y="-795275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2">
    <p:bg>
      <p:bgPr>
        <a:solidFill>
          <a:schemeClr val="accent5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931700" y="2019718"/>
            <a:ext cx="3252900" cy="10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4" name="Google Shape;164;p29"/>
          <p:cNvSpPr txBox="1"/>
          <p:nvPr>
            <p:ph hasCustomPrompt="1" idx="2" type="title"/>
          </p:nvPr>
        </p:nvSpPr>
        <p:spPr>
          <a:xfrm>
            <a:off x="931700" y="967055"/>
            <a:ext cx="3057300" cy="9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5" name="Google Shape;165;p29"/>
          <p:cNvSpPr txBox="1"/>
          <p:nvPr>
            <p:ph idx="1" type="subTitle"/>
          </p:nvPr>
        </p:nvSpPr>
        <p:spPr>
          <a:xfrm>
            <a:off x="931700" y="3326230"/>
            <a:ext cx="1978500" cy="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166" name="Google Shape;166;p29"/>
          <p:cNvCxnSpPr/>
          <p:nvPr/>
        </p:nvCxnSpPr>
        <p:spPr>
          <a:xfrm>
            <a:off x="2581800" y="-1263000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29"/>
          <p:cNvSpPr/>
          <p:nvPr/>
        </p:nvSpPr>
        <p:spPr>
          <a:xfrm>
            <a:off x="-62425" y="3825775"/>
            <a:ext cx="1296000" cy="13824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33">
    <p:bg>
      <p:bgPr>
        <a:solidFill>
          <a:schemeClr val="dk1"/>
        </a:solidFill>
      </p:bgPr>
    </p:bg>
    <p:spTree>
      <p:nvGrpSpPr>
        <p:cNvPr id="1989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Google Shape;1990;p276"/>
          <p:cNvSpPr/>
          <p:nvPr/>
        </p:nvSpPr>
        <p:spPr>
          <a:xfrm rot="-5400000">
            <a:off x="7319425" y="3228300"/>
            <a:ext cx="2112600" cy="2048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1" name="Google Shape;1991;p276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92" name="Google Shape;1992;p276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93" name="Google Shape;1993;p276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94" name="Google Shape;1994;p276"/>
          <p:cNvSpPr/>
          <p:nvPr/>
        </p:nvSpPr>
        <p:spPr>
          <a:xfrm rot="5400000">
            <a:off x="-262475" y="-188987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95" name="Google Shape;1995;p276"/>
          <p:cNvSpPr txBox="1"/>
          <p:nvPr>
            <p:ph type="title"/>
          </p:nvPr>
        </p:nvSpPr>
        <p:spPr>
          <a:xfrm>
            <a:off x="713226" y="1795438"/>
            <a:ext cx="34008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96" name="Google Shape;1996;p276"/>
          <p:cNvSpPr txBox="1"/>
          <p:nvPr>
            <p:ph idx="1" type="subTitle"/>
          </p:nvPr>
        </p:nvSpPr>
        <p:spPr>
          <a:xfrm>
            <a:off x="713225" y="2630156"/>
            <a:ext cx="3400800" cy="4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bg>
      <p:bgPr>
        <a:solidFill>
          <a:schemeClr val="accent6"/>
        </a:solidFill>
      </p:bgPr>
    </p:bg>
    <p:spTree>
      <p:nvGrpSpPr>
        <p:cNvPr id="1997" name="Shape 1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Google Shape;1998;p277"/>
          <p:cNvSpPr/>
          <p:nvPr/>
        </p:nvSpPr>
        <p:spPr>
          <a:xfrm rot="-5400000">
            <a:off x="4642941" y="-1673359"/>
            <a:ext cx="7685100" cy="7451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99" name="Google Shape;1999;p277"/>
          <p:cNvSpPr/>
          <p:nvPr/>
        </p:nvSpPr>
        <p:spPr>
          <a:xfrm flipH="1" rot="-5400000">
            <a:off x="2841550" y="288050"/>
            <a:ext cx="10141200" cy="4567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0" name="Google Shape;2000;p277"/>
          <p:cNvSpPr txBox="1"/>
          <p:nvPr>
            <p:ph type="title"/>
          </p:nvPr>
        </p:nvSpPr>
        <p:spPr>
          <a:xfrm>
            <a:off x="713225" y="1627150"/>
            <a:ext cx="4659300" cy="18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6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01" name="Google Shape;2001;p277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02" name="Google Shape;2002;p277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03" name="Google Shape;2003;p277"/>
          <p:cNvSpPr/>
          <p:nvPr/>
        </p:nvSpPr>
        <p:spPr>
          <a:xfrm flipH="1">
            <a:off x="5408725" y="4511825"/>
            <a:ext cx="3458400" cy="1923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">
    <p:bg>
      <p:bgPr>
        <a:solidFill>
          <a:schemeClr val="accent5"/>
        </a:solidFill>
      </p:bgPr>
    </p:bg>
    <p:spTree>
      <p:nvGrpSpPr>
        <p:cNvPr id="2004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5" name="Google Shape;2005;p278"/>
          <p:cNvSpPr txBox="1"/>
          <p:nvPr>
            <p:ph type="title"/>
          </p:nvPr>
        </p:nvSpPr>
        <p:spPr>
          <a:xfrm>
            <a:off x="1319574" y="201112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06" name="Google Shape;2006;p278"/>
          <p:cNvSpPr txBox="1"/>
          <p:nvPr>
            <p:ph idx="1" type="subTitle"/>
          </p:nvPr>
        </p:nvSpPr>
        <p:spPr>
          <a:xfrm>
            <a:off x="1319576" y="2286575"/>
            <a:ext cx="2221500" cy="5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007" name="Google Shape;2007;p278"/>
          <p:cNvSpPr txBox="1"/>
          <p:nvPr>
            <p:ph idx="2" type="title"/>
          </p:nvPr>
        </p:nvSpPr>
        <p:spPr>
          <a:xfrm>
            <a:off x="4681398" y="20112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08" name="Google Shape;2008;p278"/>
          <p:cNvSpPr txBox="1"/>
          <p:nvPr>
            <p:ph idx="3" type="subTitle"/>
          </p:nvPr>
        </p:nvSpPr>
        <p:spPr>
          <a:xfrm>
            <a:off x="4681376" y="2285050"/>
            <a:ext cx="2221500" cy="5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009" name="Google Shape;2009;p278"/>
          <p:cNvSpPr txBox="1"/>
          <p:nvPr>
            <p:ph idx="4" type="title"/>
          </p:nvPr>
        </p:nvSpPr>
        <p:spPr>
          <a:xfrm>
            <a:off x="2410949" y="326842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10" name="Google Shape;2010;p278"/>
          <p:cNvSpPr txBox="1"/>
          <p:nvPr>
            <p:ph idx="5" type="subTitle"/>
          </p:nvPr>
        </p:nvSpPr>
        <p:spPr>
          <a:xfrm>
            <a:off x="2410951" y="3543875"/>
            <a:ext cx="2221500" cy="5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011" name="Google Shape;2011;p278"/>
          <p:cNvSpPr txBox="1"/>
          <p:nvPr>
            <p:ph idx="6" type="title"/>
          </p:nvPr>
        </p:nvSpPr>
        <p:spPr>
          <a:xfrm>
            <a:off x="5772773" y="32685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12" name="Google Shape;2012;p278"/>
          <p:cNvSpPr txBox="1"/>
          <p:nvPr>
            <p:ph idx="7" type="subTitle"/>
          </p:nvPr>
        </p:nvSpPr>
        <p:spPr>
          <a:xfrm>
            <a:off x="5772750" y="3542350"/>
            <a:ext cx="2221500" cy="5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013" name="Google Shape;2013;p278"/>
          <p:cNvSpPr/>
          <p:nvPr/>
        </p:nvSpPr>
        <p:spPr>
          <a:xfrm rot="-5400000">
            <a:off x="7319425" y="3228300"/>
            <a:ext cx="2112600" cy="2048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4" name="Google Shape;2014;p278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15" name="Google Shape;2015;p278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16" name="Google Shape;2016;p278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17" name="Google Shape;2017;p278"/>
          <p:cNvSpPr/>
          <p:nvPr/>
        </p:nvSpPr>
        <p:spPr>
          <a:xfrm rot="5400000">
            <a:off x="-262475" y="-188987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18" name="Google Shape;2018;p278"/>
          <p:cNvSpPr txBox="1"/>
          <p:nvPr>
            <p:ph idx="8"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_1_3">
    <p:bg>
      <p:bgPr>
        <a:solidFill>
          <a:schemeClr val="accent5"/>
        </a:solidFill>
      </p:bgPr>
    </p:bg>
    <p:spTree>
      <p:nvGrpSpPr>
        <p:cNvPr id="2019" name="Shape 2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Google Shape;2020;p279"/>
          <p:cNvSpPr txBox="1"/>
          <p:nvPr>
            <p:ph type="title"/>
          </p:nvPr>
        </p:nvSpPr>
        <p:spPr>
          <a:xfrm>
            <a:off x="1383600" y="2307450"/>
            <a:ext cx="63768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21" name="Google Shape;2021;p279"/>
          <p:cNvSpPr txBox="1"/>
          <p:nvPr>
            <p:ph idx="2" type="title"/>
          </p:nvPr>
        </p:nvSpPr>
        <p:spPr>
          <a:xfrm>
            <a:off x="1120875" y="8994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22" name="Google Shape;2022;p279"/>
          <p:cNvSpPr txBox="1"/>
          <p:nvPr>
            <p:ph idx="1" type="subTitle"/>
          </p:nvPr>
        </p:nvSpPr>
        <p:spPr>
          <a:xfrm>
            <a:off x="734175" y="1166874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023" name="Google Shape;2023;p279"/>
          <p:cNvSpPr txBox="1"/>
          <p:nvPr>
            <p:ph idx="3" type="title"/>
          </p:nvPr>
        </p:nvSpPr>
        <p:spPr>
          <a:xfrm>
            <a:off x="1120875" y="34779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24" name="Google Shape;2024;p279"/>
          <p:cNvSpPr txBox="1"/>
          <p:nvPr>
            <p:ph idx="4" type="subTitle"/>
          </p:nvPr>
        </p:nvSpPr>
        <p:spPr>
          <a:xfrm>
            <a:off x="734175" y="3747815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025" name="Google Shape;2025;p279"/>
          <p:cNvSpPr txBox="1"/>
          <p:nvPr>
            <p:ph idx="5" type="title"/>
          </p:nvPr>
        </p:nvSpPr>
        <p:spPr>
          <a:xfrm>
            <a:off x="6063846" y="8994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26" name="Google Shape;2026;p279"/>
          <p:cNvSpPr txBox="1"/>
          <p:nvPr>
            <p:ph idx="6" type="subTitle"/>
          </p:nvPr>
        </p:nvSpPr>
        <p:spPr>
          <a:xfrm>
            <a:off x="5677150" y="1166874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027" name="Google Shape;2027;p279"/>
          <p:cNvSpPr txBox="1"/>
          <p:nvPr>
            <p:ph idx="7" type="title"/>
          </p:nvPr>
        </p:nvSpPr>
        <p:spPr>
          <a:xfrm>
            <a:off x="6063846" y="347812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28" name="Google Shape;2028;p279"/>
          <p:cNvSpPr txBox="1"/>
          <p:nvPr>
            <p:ph idx="8" type="subTitle"/>
          </p:nvPr>
        </p:nvSpPr>
        <p:spPr>
          <a:xfrm>
            <a:off x="5677150" y="3746088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_1_3_1">
    <p:bg>
      <p:bgPr>
        <a:solidFill>
          <a:schemeClr val="accent5"/>
        </a:solidFill>
      </p:bgPr>
    </p:bg>
    <p:spTree>
      <p:nvGrpSpPr>
        <p:cNvPr id="2029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p280"/>
          <p:cNvSpPr txBox="1"/>
          <p:nvPr>
            <p:ph type="title"/>
          </p:nvPr>
        </p:nvSpPr>
        <p:spPr>
          <a:xfrm>
            <a:off x="2056190" y="2074300"/>
            <a:ext cx="2227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31" name="Google Shape;2031;p280"/>
          <p:cNvSpPr txBox="1"/>
          <p:nvPr>
            <p:ph idx="1" type="subTitle"/>
          </p:nvPr>
        </p:nvSpPr>
        <p:spPr>
          <a:xfrm>
            <a:off x="2056192" y="2332425"/>
            <a:ext cx="2227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032" name="Google Shape;2032;p280"/>
          <p:cNvSpPr txBox="1"/>
          <p:nvPr>
            <p:ph idx="2" type="title"/>
          </p:nvPr>
        </p:nvSpPr>
        <p:spPr>
          <a:xfrm>
            <a:off x="2056190" y="3402924"/>
            <a:ext cx="2227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33" name="Google Shape;2033;p280"/>
          <p:cNvSpPr txBox="1"/>
          <p:nvPr>
            <p:ph idx="3" type="subTitle"/>
          </p:nvPr>
        </p:nvSpPr>
        <p:spPr>
          <a:xfrm>
            <a:off x="2056192" y="3661050"/>
            <a:ext cx="2227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034" name="Google Shape;2034;p280"/>
          <p:cNvSpPr txBox="1"/>
          <p:nvPr>
            <p:ph idx="4" type="title"/>
          </p:nvPr>
        </p:nvSpPr>
        <p:spPr>
          <a:xfrm>
            <a:off x="5444664" y="2074300"/>
            <a:ext cx="2227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35" name="Google Shape;2035;p280"/>
          <p:cNvSpPr txBox="1"/>
          <p:nvPr>
            <p:ph idx="5" type="subTitle"/>
          </p:nvPr>
        </p:nvSpPr>
        <p:spPr>
          <a:xfrm>
            <a:off x="5444664" y="2332425"/>
            <a:ext cx="2227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036" name="Google Shape;2036;p280"/>
          <p:cNvSpPr txBox="1"/>
          <p:nvPr>
            <p:ph idx="6" type="title"/>
          </p:nvPr>
        </p:nvSpPr>
        <p:spPr>
          <a:xfrm>
            <a:off x="5444664" y="3402925"/>
            <a:ext cx="2227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37" name="Google Shape;2037;p280"/>
          <p:cNvSpPr txBox="1"/>
          <p:nvPr>
            <p:ph idx="7" type="subTitle"/>
          </p:nvPr>
        </p:nvSpPr>
        <p:spPr>
          <a:xfrm>
            <a:off x="5444664" y="3661050"/>
            <a:ext cx="2227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038" name="Google Shape;2038;p280"/>
          <p:cNvSpPr/>
          <p:nvPr/>
        </p:nvSpPr>
        <p:spPr>
          <a:xfrm>
            <a:off x="-1462325" y="23868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39" name="Google Shape;2039;p280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40" name="Google Shape;2040;p280"/>
          <p:cNvSpPr/>
          <p:nvPr/>
        </p:nvSpPr>
        <p:spPr>
          <a:xfrm rot="10800000">
            <a:off x="613277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41" name="Google Shape;2041;p280"/>
          <p:cNvSpPr txBox="1"/>
          <p:nvPr>
            <p:ph idx="8" type="title"/>
          </p:nvPr>
        </p:nvSpPr>
        <p:spPr>
          <a:xfrm>
            <a:off x="716550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1_1_3_1_1">
    <p:bg>
      <p:bgPr>
        <a:solidFill>
          <a:srgbClr val="191919">
            <a:alpha val="0"/>
          </a:srgbClr>
        </a:solidFill>
      </p:bgPr>
    </p:bg>
    <p:spTree>
      <p:nvGrpSpPr>
        <p:cNvPr id="2042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p281"/>
          <p:cNvSpPr txBox="1"/>
          <p:nvPr>
            <p:ph type="title"/>
          </p:nvPr>
        </p:nvSpPr>
        <p:spPr>
          <a:xfrm>
            <a:off x="713225" y="3349725"/>
            <a:ext cx="1846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44" name="Google Shape;2044;p281"/>
          <p:cNvSpPr txBox="1"/>
          <p:nvPr>
            <p:ph idx="1" type="subTitle"/>
          </p:nvPr>
        </p:nvSpPr>
        <p:spPr>
          <a:xfrm>
            <a:off x="713225" y="3607847"/>
            <a:ext cx="1846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045" name="Google Shape;2045;p281"/>
          <p:cNvSpPr/>
          <p:nvPr/>
        </p:nvSpPr>
        <p:spPr>
          <a:xfrm flipH="1">
            <a:off x="7004125" y="252972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46" name="Google Shape;2046;p281"/>
          <p:cNvSpPr/>
          <p:nvPr/>
        </p:nvSpPr>
        <p:spPr>
          <a:xfrm flipH="1">
            <a:off x="7194625" y="265355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47" name="Google Shape;2047;p281"/>
          <p:cNvSpPr/>
          <p:nvPr/>
        </p:nvSpPr>
        <p:spPr>
          <a:xfrm flipH="1" rot="10800000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48" name="Google Shape;2048;p281"/>
          <p:cNvSpPr/>
          <p:nvPr/>
        </p:nvSpPr>
        <p:spPr>
          <a:xfrm flipH="1" rot="10800000">
            <a:off x="-168140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49" name="Google Shape;2049;p281"/>
          <p:cNvSpPr txBox="1"/>
          <p:nvPr>
            <p:ph idx="2" type="title"/>
          </p:nvPr>
        </p:nvSpPr>
        <p:spPr>
          <a:xfrm>
            <a:off x="2670358" y="3349725"/>
            <a:ext cx="1846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50" name="Google Shape;2050;p281"/>
          <p:cNvSpPr txBox="1"/>
          <p:nvPr>
            <p:ph idx="3" type="subTitle"/>
          </p:nvPr>
        </p:nvSpPr>
        <p:spPr>
          <a:xfrm>
            <a:off x="2670358" y="3607847"/>
            <a:ext cx="1846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051" name="Google Shape;2051;p281"/>
          <p:cNvSpPr txBox="1"/>
          <p:nvPr>
            <p:ph idx="4" type="title"/>
          </p:nvPr>
        </p:nvSpPr>
        <p:spPr>
          <a:xfrm>
            <a:off x="4627491" y="3349725"/>
            <a:ext cx="1846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52" name="Google Shape;2052;p281"/>
          <p:cNvSpPr txBox="1"/>
          <p:nvPr>
            <p:ph idx="5" type="subTitle"/>
          </p:nvPr>
        </p:nvSpPr>
        <p:spPr>
          <a:xfrm>
            <a:off x="4627491" y="3607847"/>
            <a:ext cx="1846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053" name="Google Shape;2053;p281"/>
          <p:cNvSpPr txBox="1"/>
          <p:nvPr>
            <p:ph idx="6" type="title"/>
          </p:nvPr>
        </p:nvSpPr>
        <p:spPr>
          <a:xfrm>
            <a:off x="6584624" y="3349725"/>
            <a:ext cx="1846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54" name="Google Shape;2054;p281"/>
          <p:cNvSpPr txBox="1"/>
          <p:nvPr>
            <p:ph idx="7" type="subTitle"/>
          </p:nvPr>
        </p:nvSpPr>
        <p:spPr>
          <a:xfrm>
            <a:off x="6584624" y="3607847"/>
            <a:ext cx="1846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055" name="Google Shape;2055;p281"/>
          <p:cNvSpPr txBox="1"/>
          <p:nvPr>
            <p:ph idx="8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6">
    <p:bg>
      <p:bgPr>
        <a:solidFill>
          <a:schemeClr val="accent5"/>
        </a:solidFill>
      </p:bgPr>
    </p:bg>
    <p:spTree>
      <p:nvGrpSpPr>
        <p:cNvPr id="2056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p282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58" name="Google Shape;2058;p282"/>
          <p:cNvSpPr txBox="1"/>
          <p:nvPr>
            <p:ph idx="1" type="subTitle"/>
          </p:nvPr>
        </p:nvSpPr>
        <p:spPr>
          <a:xfrm>
            <a:off x="1742675" y="3508850"/>
            <a:ext cx="2379600" cy="6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059" name="Google Shape;2059;p282"/>
          <p:cNvSpPr txBox="1"/>
          <p:nvPr>
            <p:ph idx="2" type="subTitle"/>
          </p:nvPr>
        </p:nvSpPr>
        <p:spPr>
          <a:xfrm>
            <a:off x="5021770" y="3508850"/>
            <a:ext cx="2379600" cy="6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060" name="Google Shape;2060;p282"/>
          <p:cNvSpPr txBox="1"/>
          <p:nvPr>
            <p:ph idx="3" type="title"/>
          </p:nvPr>
        </p:nvSpPr>
        <p:spPr>
          <a:xfrm>
            <a:off x="1865338" y="3248250"/>
            <a:ext cx="21342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61" name="Google Shape;2061;p282"/>
          <p:cNvSpPr txBox="1"/>
          <p:nvPr>
            <p:ph idx="4" type="title"/>
          </p:nvPr>
        </p:nvSpPr>
        <p:spPr>
          <a:xfrm>
            <a:off x="5144462" y="3248250"/>
            <a:ext cx="21342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62" name="Google Shape;2062;p282"/>
          <p:cNvSpPr/>
          <p:nvPr/>
        </p:nvSpPr>
        <p:spPr>
          <a:xfrm flipH="1" rot="10800000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3" name="Google Shape;2063;p282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26_1">
    <p:bg>
      <p:bgPr>
        <a:solidFill>
          <a:schemeClr val="dk1"/>
        </a:solidFill>
      </p:bgPr>
    </p:bg>
    <p:spTree>
      <p:nvGrpSpPr>
        <p:cNvPr id="2064" name="Shape 2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Google Shape;2065;p283"/>
          <p:cNvSpPr/>
          <p:nvPr/>
        </p:nvSpPr>
        <p:spPr>
          <a:xfrm>
            <a:off x="2419275" y="712798"/>
            <a:ext cx="8680800" cy="45069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6" name="Google Shape;2066;p283"/>
          <p:cNvSpPr/>
          <p:nvPr/>
        </p:nvSpPr>
        <p:spPr>
          <a:xfrm rot="10800000">
            <a:off x="-1956075" y="-76202"/>
            <a:ext cx="8680800" cy="45069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7" name="Google Shape;2067;p283"/>
          <p:cNvSpPr txBox="1"/>
          <p:nvPr>
            <p:ph idx="1" type="subTitle"/>
          </p:nvPr>
        </p:nvSpPr>
        <p:spPr>
          <a:xfrm>
            <a:off x="837600" y="1363909"/>
            <a:ext cx="31008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068" name="Google Shape;2068;p283"/>
          <p:cNvSpPr txBox="1"/>
          <p:nvPr>
            <p:ph idx="2" type="subTitle"/>
          </p:nvPr>
        </p:nvSpPr>
        <p:spPr>
          <a:xfrm>
            <a:off x="5204373" y="3528545"/>
            <a:ext cx="31008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2069" name="Google Shape;2069;p283"/>
          <p:cNvCxnSpPr/>
          <p:nvPr/>
        </p:nvCxnSpPr>
        <p:spPr>
          <a:xfrm>
            <a:off x="-1375750" y="2424873"/>
            <a:ext cx="3079500" cy="31773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0" name="Google Shape;2070;p283"/>
          <p:cNvCxnSpPr/>
          <p:nvPr/>
        </p:nvCxnSpPr>
        <p:spPr>
          <a:xfrm>
            <a:off x="7838750" y="-62702"/>
            <a:ext cx="3079500" cy="31773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1" name="Google Shape;2071;p283"/>
          <p:cNvSpPr txBox="1"/>
          <p:nvPr>
            <p:ph type="title"/>
          </p:nvPr>
        </p:nvSpPr>
        <p:spPr>
          <a:xfrm>
            <a:off x="5204373" y="2704650"/>
            <a:ext cx="31008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72" name="Google Shape;2072;p283"/>
          <p:cNvSpPr txBox="1"/>
          <p:nvPr>
            <p:ph idx="3" type="title"/>
          </p:nvPr>
        </p:nvSpPr>
        <p:spPr>
          <a:xfrm>
            <a:off x="837600" y="530725"/>
            <a:ext cx="31008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7">
    <p:bg>
      <p:bgPr>
        <a:solidFill>
          <a:schemeClr val="accent5"/>
        </a:solidFill>
      </p:bgPr>
    </p:bg>
    <p:spTree>
      <p:nvGrpSpPr>
        <p:cNvPr id="2073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Google Shape;2074;p284"/>
          <p:cNvSpPr txBox="1"/>
          <p:nvPr>
            <p:ph type="title"/>
          </p:nvPr>
        </p:nvSpPr>
        <p:spPr>
          <a:xfrm>
            <a:off x="1176825" y="2158150"/>
            <a:ext cx="14991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75" name="Google Shape;2075;p284"/>
          <p:cNvSpPr txBox="1"/>
          <p:nvPr>
            <p:ph idx="1" type="subTitle"/>
          </p:nvPr>
        </p:nvSpPr>
        <p:spPr>
          <a:xfrm>
            <a:off x="713225" y="2459250"/>
            <a:ext cx="24261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076" name="Google Shape;2076;p284"/>
          <p:cNvSpPr txBox="1"/>
          <p:nvPr>
            <p:ph idx="2" type="title"/>
          </p:nvPr>
        </p:nvSpPr>
        <p:spPr>
          <a:xfrm>
            <a:off x="6468199" y="2158150"/>
            <a:ext cx="14991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77" name="Google Shape;2077;p284"/>
          <p:cNvSpPr txBox="1"/>
          <p:nvPr>
            <p:ph idx="3" type="subTitle"/>
          </p:nvPr>
        </p:nvSpPr>
        <p:spPr>
          <a:xfrm>
            <a:off x="6004683" y="2459250"/>
            <a:ext cx="24261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078" name="Google Shape;2078;p284"/>
          <p:cNvSpPr txBox="1"/>
          <p:nvPr>
            <p:ph idx="4" type="title"/>
          </p:nvPr>
        </p:nvSpPr>
        <p:spPr>
          <a:xfrm>
            <a:off x="3822450" y="2158150"/>
            <a:ext cx="14991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79" name="Google Shape;2079;p284"/>
          <p:cNvSpPr txBox="1"/>
          <p:nvPr>
            <p:ph idx="5" type="subTitle"/>
          </p:nvPr>
        </p:nvSpPr>
        <p:spPr>
          <a:xfrm>
            <a:off x="3358950" y="2459250"/>
            <a:ext cx="24261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080" name="Google Shape;2080;p284"/>
          <p:cNvSpPr/>
          <p:nvPr/>
        </p:nvSpPr>
        <p:spPr>
          <a:xfrm>
            <a:off x="3198450" y="3764666"/>
            <a:ext cx="2727900" cy="14163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1" name="Google Shape;2081;p284"/>
          <p:cNvSpPr txBox="1"/>
          <p:nvPr>
            <p:ph idx="6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8">
    <p:bg>
      <p:bgPr>
        <a:solidFill>
          <a:schemeClr val="accent5"/>
        </a:solidFill>
      </p:bgPr>
    </p:bg>
    <p:spTree>
      <p:nvGrpSpPr>
        <p:cNvPr id="2082" name="Shape 2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Google Shape;2083;p285"/>
          <p:cNvSpPr txBox="1"/>
          <p:nvPr>
            <p:ph idx="1" type="body"/>
          </p:nvPr>
        </p:nvSpPr>
        <p:spPr>
          <a:xfrm>
            <a:off x="2078825" y="4335775"/>
            <a:ext cx="5229300" cy="4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084" name="Google Shape;2084;p285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85" name="Google Shape;2085;p285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86" name="Google Shape;2086;p285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87" name="Google Shape;2087;p285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88" name="Google Shape;2088;p285"/>
          <p:cNvSpPr/>
          <p:nvPr/>
        </p:nvSpPr>
        <p:spPr>
          <a:xfrm rot="10800000">
            <a:off x="509275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">
    <p:bg>
      <p:bgPr>
        <a:solidFill>
          <a:schemeClr val="accent5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 flipH="1">
            <a:off x="1821475" y="2527625"/>
            <a:ext cx="5501100" cy="4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0" name="Google Shape;170;p30"/>
          <p:cNvSpPr txBox="1"/>
          <p:nvPr>
            <p:ph hasCustomPrompt="1" idx="2" type="title"/>
          </p:nvPr>
        </p:nvSpPr>
        <p:spPr>
          <a:xfrm flipH="1">
            <a:off x="3043350" y="1533511"/>
            <a:ext cx="3057300" cy="8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1" name="Google Shape;171;p30"/>
          <p:cNvSpPr txBox="1"/>
          <p:nvPr>
            <p:ph idx="1" type="subTitle"/>
          </p:nvPr>
        </p:nvSpPr>
        <p:spPr>
          <a:xfrm flipH="1">
            <a:off x="3198150" y="3293187"/>
            <a:ext cx="2747700" cy="3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172" name="Google Shape;172;p30"/>
          <p:cNvCxnSpPr/>
          <p:nvPr/>
        </p:nvCxnSpPr>
        <p:spPr>
          <a:xfrm>
            <a:off x="6350113" y="-1501125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" name="Google Shape;173;p30"/>
          <p:cNvSpPr/>
          <p:nvPr/>
        </p:nvSpPr>
        <p:spPr>
          <a:xfrm>
            <a:off x="-64200" y="3825775"/>
            <a:ext cx="1296000" cy="138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0"/>
          <p:cNvSpPr/>
          <p:nvPr/>
        </p:nvSpPr>
        <p:spPr>
          <a:xfrm>
            <a:off x="5258900" y="-237925"/>
            <a:ext cx="11403900" cy="58443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0"/>
          <p:cNvSpPr/>
          <p:nvPr/>
        </p:nvSpPr>
        <p:spPr>
          <a:xfrm rot="10800000">
            <a:off x="-5389050" y="-2161975"/>
            <a:ext cx="11403900" cy="58443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0"/>
          <p:cNvSpPr/>
          <p:nvPr/>
        </p:nvSpPr>
        <p:spPr>
          <a:xfrm>
            <a:off x="5211275" y="3863525"/>
            <a:ext cx="2907300" cy="1490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0"/>
          <p:cNvSpPr/>
          <p:nvPr/>
        </p:nvSpPr>
        <p:spPr>
          <a:xfrm rot="10800000">
            <a:off x="1107975" y="-556075"/>
            <a:ext cx="2907300" cy="1490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1">
    <p:bg>
      <p:bgPr>
        <a:solidFill>
          <a:schemeClr val="accent5"/>
        </a:solidFill>
      </p:bgPr>
    </p:bg>
    <p:spTree>
      <p:nvGrpSpPr>
        <p:cNvPr id="2089" name="Shape 2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0" name="Google Shape;2090;p286"/>
          <p:cNvSpPr txBox="1"/>
          <p:nvPr>
            <p:ph type="title"/>
          </p:nvPr>
        </p:nvSpPr>
        <p:spPr>
          <a:xfrm>
            <a:off x="956375" y="355305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91" name="Google Shape;2091;p286"/>
          <p:cNvSpPr txBox="1"/>
          <p:nvPr>
            <p:ph idx="1" type="subTitle"/>
          </p:nvPr>
        </p:nvSpPr>
        <p:spPr>
          <a:xfrm>
            <a:off x="713225" y="3828005"/>
            <a:ext cx="21450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092" name="Google Shape;2092;p286"/>
          <p:cNvSpPr txBox="1"/>
          <p:nvPr>
            <p:ph idx="2" type="title"/>
          </p:nvPr>
        </p:nvSpPr>
        <p:spPr>
          <a:xfrm>
            <a:off x="6528925" y="355305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93" name="Google Shape;2093;p286"/>
          <p:cNvSpPr txBox="1"/>
          <p:nvPr>
            <p:ph idx="3" type="subTitle"/>
          </p:nvPr>
        </p:nvSpPr>
        <p:spPr>
          <a:xfrm>
            <a:off x="6305275" y="3828005"/>
            <a:ext cx="21450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094" name="Google Shape;2094;p286"/>
          <p:cNvSpPr txBox="1"/>
          <p:nvPr>
            <p:ph idx="4" type="title"/>
          </p:nvPr>
        </p:nvSpPr>
        <p:spPr>
          <a:xfrm>
            <a:off x="3752400" y="355305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95" name="Google Shape;2095;p286"/>
          <p:cNvSpPr txBox="1"/>
          <p:nvPr>
            <p:ph idx="5" type="subTitle"/>
          </p:nvPr>
        </p:nvSpPr>
        <p:spPr>
          <a:xfrm>
            <a:off x="3509250" y="3828005"/>
            <a:ext cx="21450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096" name="Google Shape;2096;p286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29">
    <p:bg>
      <p:bgPr>
        <a:solidFill>
          <a:schemeClr val="accent5"/>
        </a:solidFill>
      </p:bgPr>
    </p:bg>
    <p:spTree>
      <p:nvGrpSpPr>
        <p:cNvPr id="2097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8" name="Google Shape;2098;p287"/>
          <p:cNvSpPr/>
          <p:nvPr/>
        </p:nvSpPr>
        <p:spPr>
          <a:xfrm>
            <a:off x="-3485600" y="1687000"/>
            <a:ext cx="7403100" cy="3794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9" name="Google Shape;2099;p287"/>
          <p:cNvSpPr/>
          <p:nvPr/>
        </p:nvSpPr>
        <p:spPr>
          <a:xfrm>
            <a:off x="779625" y="1433800"/>
            <a:ext cx="7737300" cy="317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0" name="Google Shape;2100;p287"/>
          <p:cNvSpPr txBox="1"/>
          <p:nvPr>
            <p:ph type="title"/>
          </p:nvPr>
        </p:nvSpPr>
        <p:spPr>
          <a:xfrm>
            <a:off x="1043779" y="1830575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1" name="Google Shape;2101;p287"/>
          <p:cNvSpPr txBox="1"/>
          <p:nvPr>
            <p:ph idx="1" type="subTitle"/>
          </p:nvPr>
        </p:nvSpPr>
        <p:spPr>
          <a:xfrm>
            <a:off x="1059229" y="2140283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102" name="Google Shape;2102;p287"/>
          <p:cNvSpPr txBox="1"/>
          <p:nvPr>
            <p:ph idx="2" type="title"/>
          </p:nvPr>
        </p:nvSpPr>
        <p:spPr>
          <a:xfrm>
            <a:off x="1043779" y="3280851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3" name="Google Shape;2103;p287"/>
          <p:cNvSpPr txBox="1"/>
          <p:nvPr>
            <p:ph idx="3" type="subTitle"/>
          </p:nvPr>
        </p:nvSpPr>
        <p:spPr>
          <a:xfrm>
            <a:off x="1059229" y="36144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104" name="Google Shape;2104;p287"/>
          <p:cNvSpPr txBox="1"/>
          <p:nvPr>
            <p:ph idx="4" type="title"/>
          </p:nvPr>
        </p:nvSpPr>
        <p:spPr>
          <a:xfrm>
            <a:off x="3631360" y="1830575"/>
            <a:ext cx="18819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5" name="Google Shape;2105;p287"/>
          <p:cNvSpPr txBox="1"/>
          <p:nvPr>
            <p:ph idx="5" type="subTitle"/>
          </p:nvPr>
        </p:nvSpPr>
        <p:spPr>
          <a:xfrm>
            <a:off x="3639010" y="2140276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106" name="Google Shape;2106;p287"/>
          <p:cNvSpPr txBox="1"/>
          <p:nvPr>
            <p:ph idx="6" type="title"/>
          </p:nvPr>
        </p:nvSpPr>
        <p:spPr>
          <a:xfrm>
            <a:off x="3631360" y="3280851"/>
            <a:ext cx="18819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7" name="Google Shape;2107;p287"/>
          <p:cNvSpPr txBox="1"/>
          <p:nvPr>
            <p:ph idx="7" type="subTitle"/>
          </p:nvPr>
        </p:nvSpPr>
        <p:spPr>
          <a:xfrm>
            <a:off x="3639010" y="36144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108" name="Google Shape;2108;p287"/>
          <p:cNvSpPr txBox="1"/>
          <p:nvPr>
            <p:ph idx="8" type="title"/>
          </p:nvPr>
        </p:nvSpPr>
        <p:spPr>
          <a:xfrm>
            <a:off x="6215127" y="1830575"/>
            <a:ext cx="18756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9" name="Google Shape;2109;p287"/>
          <p:cNvSpPr txBox="1"/>
          <p:nvPr>
            <p:ph idx="9" type="subTitle"/>
          </p:nvPr>
        </p:nvSpPr>
        <p:spPr>
          <a:xfrm>
            <a:off x="6219627" y="2140276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110" name="Google Shape;2110;p287"/>
          <p:cNvSpPr txBox="1"/>
          <p:nvPr>
            <p:ph idx="13" type="title"/>
          </p:nvPr>
        </p:nvSpPr>
        <p:spPr>
          <a:xfrm>
            <a:off x="6215127" y="3280851"/>
            <a:ext cx="18756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11" name="Google Shape;2111;p287"/>
          <p:cNvSpPr txBox="1"/>
          <p:nvPr>
            <p:ph idx="14" type="subTitle"/>
          </p:nvPr>
        </p:nvSpPr>
        <p:spPr>
          <a:xfrm>
            <a:off x="6219627" y="36144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112" name="Google Shape;2112;p287"/>
          <p:cNvSpPr txBox="1"/>
          <p:nvPr>
            <p:ph idx="15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29_1">
    <p:bg>
      <p:bgPr>
        <a:solidFill>
          <a:schemeClr val="dk1"/>
        </a:solidFill>
      </p:bgPr>
    </p:bg>
    <p:spTree>
      <p:nvGrpSpPr>
        <p:cNvPr id="2113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288"/>
          <p:cNvSpPr txBox="1"/>
          <p:nvPr>
            <p:ph type="title"/>
          </p:nvPr>
        </p:nvSpPr>
        <p:spPr>
          <a:xfrm>
            <a:off x="1043779" y="3204651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15" name="Google Shape;2115;p288"/>
          <p:cNvSpPr txBox="1"/>
          <p:nvPr>
            <p:ph idx="1" type="subTitle"/>
          </p:nvPr>
        </p:nvSpPr>
        <p:spPr>
          <a:xfrm>
            <a:off x="1059229" y="35382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116" name="Google Shape;2116;p288"/>
          <p:cNvSpPr txBox="1"/>
          <p:nvPr>
            <p:ph idx="2" type="title"/>
          </p:nvPr>
        </p:nvSpPr>
        <p:spPr>
          <a:xfrm>
            <a:off x="2342317" y="1754375"/>
            <a:ext cx="18819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17" name="Google Shape;2117;p288"/>
          <p:cNvSpPr txBox="1"/>
          <p:nvPr>
            <p:ph idx="3" type="subTitle"/>
          </p:nvPr>
        </p:nvSpPr>
        <p:spPr>
          <a:xfrm>
            <a:off x="2349967" y="2064076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118" name="Google Shape;2118;p288"/>
          <p:cNvSpPr txBox="1"/>
          <p:nvPr>
            <p:ph idx="4" type="title"/>
          </p:nvPr>
        </p:nvSpPr>
        <p:spPr>
          <a:xfrm>
            <a:off x="3631360" y="3204651"/>
            <a:ext cx="18819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19" name="Google Shape;2119;p288"/>
          <p:cNvSpPr txBox="1"/>
          <p:nvPr>
            <p:ph idx="5" type="subTitle"/>
          </p:nvPr>
        </p:nvSpPr>
        <p:spPr>
          <a:xfrm>
            <a:off x="3639010" y="35382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120" name="Google Shape;2120;p288"/>
          <p:cNvSpPr txBox="1"/>
          <p:nvPr>
            <p:ph idx="6" type="title"/>
          </p:nvPr>
        </p:nvSpPr>
        <p:spPr>
          <a:xfrm>
            <a:off x="4926083" y="1754375"/>
            <a:ext cx="18756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21" name="Google Shape;2121;p288"/>
          <p:cNvSpPr txBox="1"/>
          <p:nvPr>
            <p:ph idx="7" type="subTitle"/>
          </p:nvPr>
        </p:nvSpPr>
        <p:spPr>
          <a:xfrm>
            <a:off x="4930583" y="2064076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122" name="Google Shape;2122;p288"/>
          <p:cNvSpPr txBox="1"/>
          <p:nvPr>
            <p:ph idx="8" type="title"/>
          </p:nvPr>
        </p:nvSpPr>
        <p:spPr>
          <a:xfrm>
            <a:off x="6215127" y="3204651"/>
            <a:ext cx="18756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23" name="Google Shape;2123;p288"/>
          <p:cNvSpPr txBox="1"/>
          <p:nvPr>
            <p:ph idx="9" type="subTitle"/>
          </p:nvPr>
        </p:nvSpPr>
        <p:spPr>
          <a:xfrm>
            <a:off x="6219627" y="35382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124" name="Google Shape;2124;p288"/>
          <p:cNvSpPr txBox="1"/>
          <p:nvPr>
            <p:ph idx="13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2">
    <p:bg>
      <p:bgPr>
        <a:solidFill>
          <a:schemeClr val="accent5"/>
        </a:solidFill>
      </p:bgPr>
    </p:bg>
    <p:spTree>
      <p:nvGrpSpPr>
        <p:cNvPr id="2125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Google Shape;2126;p289"/>
          <p:cNvSpPr/>
          <p:nvPr/>
        </p:nvSpPr>
        <p:spPr>
          <a:xfrm rot="10800000">
            <a:off x="5891850" y="-387100"/>
            <a:ext cx="5264100" cy="26976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7" name="Google Shape;2127;p289"/>
          <p:cNvSpPr/>
          <p:nvPr/>
        </p:nvSpPr>
        <p:spPr>
          <a:xfrm>
            <a:off x="-5191825" y="2310500"/>
            <a:ext cx="7403100" cy="3794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8" name="Google Shape;2128;p289"/>
          <p:cNvSpPr txBox="1"/>
          <p:nvPr>
            <p:ph type="title"/>
          </p:nvPr>
        </p:nvSpPr>
        <p:spPr>
          <a:xfrm>
            <a:off x="862450" y="332445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29" name="Google Shape;2129;p289"/>
          <p:cNvSpPr txBox="1"/>
          <p:nvPr>
            <p:ph idx="1" type="subTitle"/>
          </p:nvPr>
        </p:nvSpPr>
        <p:spPr>
          <a:xfrm>
            <a:off x="424450" y="3583211"/>
            <a:ext cx="26397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130" name="Google Shape;2130;p289"/>
          <p:cNvSpPr txBox="1"/>
          <p:nvPr>
            <p:ph idx="2" type="title"/>
          </p:nvPr>
        </p:nvSpPr>
        <p:spPr>
          <a:xfrm>
            <a:off x="6525755" y="332445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31" name="Google Shape;2131;p289"/>
          <p:cNvSpPr txBox="1"/>
          <p:nvPr>
            <p:ph idx="3" type="subTitle"/>
          </p:nvPr>
        </p:nvSpPr>
        <p:spPr>
          <a:xfrm>
            <a:off x="6087751" y="3583211"/>
            <a:ext cx="26397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132" name="Google Shape;2132;p289"/>
          <p:cNvSpPr txBox="1"/>
          <p:nvPr>
            <p:ph idx="4" type="title"/>
          </p:nvPr>
        </p:nvSpPr>
        <p:spPr>
          <a:xfrm>
            <a:off x="3690150" y="332445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33" name="Google Shape;2133;p289"/>
          <p:cNvSpPr txBox="1"/>
          <p:nvPr>
            <p:ph idx="5" type="subTitle"/>
          </p:nvPr>
        </p:nvSpPr>
        <p:spPr>
          <a:xfrm>
            <a:off x="3252148" y="3583211"/>
            <a:ext cx="26397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134" name="Google Shape;2134;p289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32_1">
    <p:bg>
      <p:bgPr>
        <a:solidFill>
          <a:schemeClr val="accent5"/>
        </a:solidFill>
      </p:bgPr>
    </p:bg>
    <p:spTree>
      <p:nvGrpSpPr>
        <p:cNvPr id="2135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Google Shape;2136;p290"/>
          <p:cNvSpPr/>
          <p:nvPr/>
        </p:nvSpPr>
        <p:spPr>
          <a:xfrm flipH="1" rot="5400000">
            <a:off x="-3170100" y="96925"/>
            <a:ext cx="10676100" cy="48081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7" name="Google Shape;2137;p290"/>
          <p:cNvSpPr txBox="1"/>
          <p:nvPr>
            <p:ph type="title"/>
          </p:nvPr>
        </p:nvSpPr>
        <p:spPr>
          <a:xfrm>
            <a:off x="5621850" y="1032225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38" name="Google Shape;2138;p290"/>
          <p:cNvSpPr txBox="1"/>
          <p:nvPr>
            <p:ph idx="1" type="subTitle"/>
          </p:nvPr>
        </p:nvSpPr>
        <p:spPr>
          <a:xfrm>
            <a:off x="5295600" y="1276125"/>
            <a:ext cx="24162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139" name="Google Shape;2139;p290"/>
          <p:cNvSpPr txBox="1"/>
          <p:nvPr>
            <p:ph idx="2" type="title"/>
          </p:nvPr>
        </p:nvSpPr>
        <p:spPr>
          <a:xfrm>
            <a:off x="713225" y="2279700"/>
            <a:ext cx="3328800" cy="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40" name="Google Shape;2140;p290"/>
          <p:cNvSpPr txBox="1"/>
          <p:nvPr>
            <p:ph idx="3" type="title"/>
          </p:nvPr>
        </p:nvSpPr>
        <p:spPr>
          <a:xfrm>
            <a:off x="5621850" y="246081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41" name="Google Shape;2141;p290"/>
          <p:cNvSpPr txBox="1"/>
          <p:nvPr>
            <p:ph idx="4" type="subTitle"/>
          </p:nvPr>
        </p:nvSpPr>
        <p:spPr>
          <a:xfrm>
            <a:off x="5295600" y="2709472"/>
            <a:ext cx="24162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142" name="Google Shape;2142;p290"/>
          <p:cNvSpPr txBox="1"/>
          <p:nvPr>
            <p:ph idx="5" type="title"/>
          </p:nvPr>
        </p:nvSpPr>
        <p:spPr>
          <a:xfrm>
            <a:off x="5621850" y="3877419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43" name="Google Shape;2143;p290"/>
          <p:cNvSpPr txBox="1"/>
          <p:nvPr>
            <p:ph idx="6" type="subTitle"/>
          </p:nvPr>
        </p:nvSpPr>
        <p:spPr>
          <a:xfrm>
            <a:off x="5295600" y="4126082"/>
            <a:ext cx="24162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144" name="Google Shape;2144;p290"/>
          <p:cNvSpPr/>
          <p:nvPr/>
        </p:nvSpPr>
        <p:spPr>
          <a:xfrm rot="10800000">
            <a:off x="6984125" y="-61437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45" name="Google Shape;2145;p290"/>
          <p:cNvSpPr/>
          <p:nvPr/>
        </p:nvSpPr>
        <p:spPr>
          <a:xfrm rot="10800000">
            <a:off x="7044125" y="-709625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46" name="Google Shape;2146;p290"/>
          <p:cNvSpPr/>
          <p:nvPr/>
        </p:nvSpPr>
        <p:spPr>
          <a:xfrm flipH="1">
            <a:off x="7963400" y="3988625"/>
            <a:ext cx="1355400" cy="13143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47" name="Google Shape;2147;p290"/>
          <p:cNvSpPr/>
          <p:nvPr/>
        </p:nvSpPr>
        <p:spPr>
          <a:xfrm>
            <a:off x="7338200" y="4256000"/>
            <a:ext cx="2913300" cy="13665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4">
    <p:bg>
      <p:bgPr>
        <a:solidFill>
          <a:schemeClr val="accent5"/>
        </a:solidFill>
      </p:bgPr>
    </p:bg>
    <p:spTree>
      <p:nvGrpSpPr>
        <p:cNvPr id="2148" name="Shape 2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9" name="Google Shape;2149;p291"/>
          <p:cNvSpPr txBox="1"/>
          <p:nvPr>
            <p:ph type="title"/>
          </p:nvPr>
        </p:nvSpPr>
        <p:spPr>
          <a:xfrm>
            <a:off x="4260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50" name="Google Shape;2150;p291"/>
          <p:cNvSpPr/>
          <p:nvPr/>
        </p:nvSpPr>
        <p:spPr>
          <a:xfrm rot="10800000">
            <a:off x="6907925" y="-8085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51" name="Google Shape;2151;p291"/>
          <p:cNvSpPr/>
          <p:nvPr/>
        </p:nvSpPr>
        <p:spPr>
          <a:xfrm rot="10800000">
            <a:off x="6967925" y="-9038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2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">
    <p:bg>
      <p:bgPr>
        <a:solidFill>
          <a:schemeClr val="accent5"/>
        </a:solidFill>
      </p:bgPr>
    </p:bg>
    <p:spTree>
      <p:nvGrpSpPr>
        <p:cNvPr id="2152" name="Shape 2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" name="Google Shape;2153;p292"/>
          <p:cNvSpPr/>
          <p:nvPr/>
        </p:nvSpPr>
        <p:spPr>
          <a:xfrm>
            <a:off x="-522475" y="3430700"/>
            <a:ext cx="2292600" cy="208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4" name="Google Shape;2154;p292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55" name="Google Shape;2155;p292"/>
          <p:cNvSpPr/>
          <p:nvPr/>
        </p:nvSpPr>
        <p:spPr>
          <a:xfrm rot="10800000">
            <a:off x="7261800" y="-552525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6" name="Google Shape;2156;p292"/>
          <p:cNvSpPr/>
          <p:nvPr/>
        </p:nvSpPr>
        <p:spPr>
          <a:xfrm flipH="1">
            <a:off x="-2363425" y="4490900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7" name="Google Shape;2157;p292"/>
          <p:cNvSpPr/>
          <p:nvPr/>
        </p:nvSpPr>
        <p:spPr>
          <a:xfrm flipH="1" rot="-5400000">
            <a:off x="7959050" y="337625"/>
            <a:ext cx="2457300" cy="11526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ONLY_1_1">
    <p:bg>
      <p:bgPr>
        <a:solidFill>
          <a:schemeClr val="dk1"/>
        </a:solidFill>
      </p:bgPr>
    </p:bg>
    <p:spTree>
      <p:nvGrpSpPr>
        <p:cNvPr id="2158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p293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60" name="Google Shape;2160;p293"/>
          <p:cNvSpPr/>
          <p:nvPr/>
        </p:nvSpPr>
        <p:spPr>
          <a:xfrm flipH="1" rot="10800000">
            <a:off x="-229775" y="-36025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1" name="Google Shape;2161;p293"/>
          <p:cNvSpPr/>
          <p:nvPr/>
        </p:nvSpPr>
        <p:spPr>
          <a:xfrm>
            <a:off x="6989900" y="3447800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24_1">
    <p:bg>
      <p:bgPr>
        <a:solidFill>
          <a:schemeClr val="accent5"/>
        </a:solidFill>
      </p:bgPr>
    </p:bg>
    <p:spTree>
      <p:nvGrpSpPr>
        <p:cNvPr id="2162" name="Shape 2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" name="Google Shape;2163;p294"/>
          <p:cNvSpPr txBox="1"/>
          <p:nvPr>
            <p:ph type="title"/>
          </p:nvPr>
        </p:nvSpPr>
        <p:spPr>
          <a:xfrm>
            <a:off x="713225" y="530725"/>
            <a:ext cx="5771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64" name="Google Shape;2164;p294"/>
          <p:cNvSpPr/>
          <p:nvPr/>
        </p:nvSpPr>
        <p:spPr>
          <a:xfrm rot="10800000">
            <a:off x="-2495250" y="-885400"/>
            <a:ext cx="4317900" cy="2213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2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2">
    <p:bg>
      <p:bgPr>
        <a:solidFill>
          <a:schemeClr val="accent5"/>
        </a:solidFill>
      </p:bgPr>
    </p:bg>
    <p:spTree>
      <p:nvGrpSpPr>
        <p:cNvPr id="2165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p295"/>
          <p:cNvSpPr txBox="1"/>
          <p:nvPr>
            <p:ph type="title"/>
          </p:nvPr>
        </p:nvSpPr>
        <p:spPr>
          <a:xfrm>
            <a:off x="713225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67" name="Google Shape;2167;p295"/>
          <p:cNvSpPr/>
          <p:nvPr/>
        </p:nvSpPr>
        <p:spPr>
          <a:xfrm>
            <a:off x="-1776650" y="270117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68" name="Google Shape;2168;p295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69" name="Google Shape;2169;p295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5">
    <p:bg>
      <p:bgPr>
        <a:solidFill>
          <a:schemeClr val="accent5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/>
          <p:nvPr/>
        </p:nvSpPr>
        <p:spPr>
          <a:xfrm>
            <a:off x="4796125" y="-217575"/>
            <a:ext cx="4347900" cy="561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0" name="Google Shape;180;p31"/>
          <p:cNvSpPr txBox="1"/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1" name="Google Shape;181;p31"/>
          <p:cNvSpPr txBox="1"/>
          <p:nvPr>
            <p:ph idx="1" type="subTitle"/>
          </p:nvPr>
        </p:nvSpPr>
        <p:spPr>
          <a:xfrm>
            <a:off x="713225" y="2263300"/>
            <a:ext cx="3400800" cy="13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82" name="Google Shape;182;p31"/>
          <p:cNvSpPr/>
          <p:nvPr/>
        </p:nvSpPr>
        <p:spPr>
          <a:xfrm>
            <a:off x="842850" y="539500"/>
            <a:ext cx="800100" cy="857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2_1">
    <p:bg>
      <p:bgPr>
        <a:solidFill>
          <a:schemeClr val="accent5"/>
        </a:solidFill>
      </p:bgPr>
    </p:bg>
    <p:spTree>
      <p:nvGrpSpPr>
        <p:cNvPr id="2170" name="Shape 2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1" name="Google Shape;2171;p296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72" name="Google Shape;2172;p296"/>
          <p:cNvSpPr/>
          <p:nvPr/>
        </p:nvSpPr>
        <p:spPr>
          <a:xfrm flipH="1" rot="10800000">
            <a:off x="-287750" y="-113775"/>
            <a:ext cx="2978700" cy="3082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3" name="Google Shape;2173;p296"/>
          <p:cNvSpPr/>
          <p:nvPr/>
        </p:nvSpPr>
        <p:spPr>
          <a:xfrm>
            <a:off x="5008975" y="1687000"/>
            <a:ext cx="7403100" cy="3794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3">
    <p:bg>
      <p:bgPr>
        <a:solidFill>
          <a:schemeClr val="accent5"/>
        </a:solidFill>
      </p:bgPr>
    </p:bg>
    <p:spTree>
      <p:nvGrpSpPr>
        <p:cNvPr id="2174" name="Shape 2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5" name="Google Shape;2175;p297"/>
          <p:cNvSpPr txBox="1"/>
          <p:nvPr>
            <p:ph type="title"/>
          </p:nvPr>
        </p:nvSpPr>
        <p:spPr>
          <a:xfrm>
            <a:off x="716550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76" name="Google Shape;2176;p297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77" name="Google Shape;2177;p297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78" name="Google Shape;2178;p297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0">
  <p:cSld name="TITLE_AND_BODY_1">
    <p:bg>
      <p:bgPr>
        <a:solidFill>
          <a:schemeClr val="accent5"/>
        </a:solidFill>
      </p:bgPr>
    </p:bg>
    <p:spTree>
      <p:nvGrpSpPr>
        <p:cNvPr id="2179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p298"/>
          <p:cNvSpPr txBox="1"/>
          <p:nvPr>
            <p:ph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81" name="Google Shape;2181;p298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82" name="Google Shape;2182;p298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83" name="Google Shape;2183;p298"/>
          <p:cNvSpPr/>
          <p:nvPr/>
        </p:nvSpPr>
        <p:spPr>
          <a:xfrm rot="10800000">
            <a:off x="5515225" y="-1807100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4" name="Google Shape;2184;p298"/>
          <p:cNvSpPr txBox="1"/>
          <p:nvPr>
            <p:ph idx="1" type="body"/>
          </p:nvPr>
        </p:nvSpPr>
        <p:spPr>
          <a:xfrm>
            <a:off x="713225" y="1424150"/>
            <a:ext cx="7710900" cy="3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1">
  <p:cSld name="TITLE_AND_BODY_1_1">
    <p:bg>
      <p:bgPr>
        <a:solidFill>
          <a:schemeClr val="accent5"/>
        </a:solidFill>
      </p:bgPr>
    </p:bg>
    <p:spTree>
      <p:nvGrpSpPr>
        <p:cNvPr id="2185" name="Shape 2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p299"/>
          <p:cNvSpPr txBox="1"/>
          <p:nvPr>
            <p:ph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87" name="Google Shape;2187;p299"/>
          <p:cNvSpPr/>
          <p:nvPr/>
        </p:nvSpPr>
        <p:spPr>
          <a:xfrm flipH="1">
            <a:off x="7413700" y="248210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88" name="Google Shape;2188;p299"/>
          <p:cNvSpPr/>
          <p:nvPr/>
        </p:nvSpPr>
        <p:spPr>
          <a:xfrm flipH="1" rot="10800000">
            <a:off x="-924550" y="-1354075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89" name="Google Shape;2189;p299"/>
          <p:cNvSpPr/>
          <p:nvPr/>
        </p:nvSpPr>
        <p:spPr>
          <a:xfrm flipH="1" rot="10800000">
            <a:off x="-1996725" y="-198567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0" name="Google Shape;2190;p299"/>
          <p:cNvSpPr txBox="1"/>
          <p:nvPr>
            <p:ph idx="1" type="body"/>
          </p:nvPr>
        </p:nvSpPr>
        <p:spPr>
          <a:xfrm>
            <a:off x="713225" y="1424150"/>
            <a:ext cx="7710900" cy="3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5">
  <p:cSld name="CUSTOM_1_1_2">
    <p:bg>
      <p:bgPr>
        <a:solidFill>
          <a:schemeClr val="accent5"/>
        </a:solidFill>
      </p:bgPr>
    </p:bg>
    <p:spTree>
      <p:nvGrpSpPr>
        <p:cNvPr id="2191" name="Shape 2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2" name="Google Shape;2192;p300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93" name="Google Shape;2193;p300"/>
          <p:cNvSpPr txBox="1"/>
          <p:nvPr>
            <p:ph idx="2" type="title"/>
          </p:nvPr>
        </p:nvSpPr>
        <p:spPr>
          <a:xfrm>
            <a:off x="1284681" y="3270025"/>
            <a:ext cx="11598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94" name="Google Shape;2194;p300"/>
          <p:cNvSpPr txBox="1"/>
          <p:nvPr>
            <p:ph idx="1" type="subTitle"/>
          </p:nvPr>
        </p:nvSpPr>
        <p:spPr>
          <a:xfrm>
            <a:off x="940581" y="3541195"/>
            <a:ext cx="18480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195" name="Google Shape;2195;p300"/>
          <p:cNvSpPr txBox="1"/>
          <p:nvPr>
            <p:ph idx="3" type="title"/>
          </p:nvPr>
        </p:nvSpPr>
        <p:spPr>
          <a:xfrm>
            <a:off x="6699519" y="3257475"/>
            <a:ext cx="11598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96" name="Google Shape;2196;p300"/>
          <p:cNvSpPr txBox="1"/>
          <p:nvPr>
            <p:ph idx="4" type="subTitle"/>
          </p:nvPr>
        </p:nvSpPr>
        <p:spPr>
          <a:xfrm>
            <a:off x="6355419" y="3520107"/>
            <a:ext cx="18480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197" name="Google Shape;2197;p300"/>
          <p:cNvSpPr txBox="1"/>
          <p:nvPr>
            <p:ph idx="5" type="title"/>
          </p:nvPr>
        </p:nvSpPr>
        <p:spPr>
          <a:xfrm>
            <a:off x="3990022" y="3270025"/>
            <a:ext cx="11598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98" name="Google Shape;2198;p300"/>
          <p:cNvSpPr txBox="1"/>
          <p:nvPr>
            <p:ph idx="6" type="subTitle"/>
          </p:nvPr>
        </p:nvSpPr>
        <p:spPr>
          <a:xfrm>
            <a:off x="3645922" y="3541195"/>
            <a:ext cx="18480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3">
    <p:bg>
      <p:bgPr>
        <a:solidFill>
          <a:schemeClr val="accent5"/>
        </a:solidFill>
      </p:bgPr>
    </p:bg>
    <p:spTree>
      <p:nvGrpSpPr>
        <p:cNvPr id="2199" name="Shape 2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" name="Google Shape;2200;p301"/>
          <p:cNvSpPr/>
          <p:nvPr/>
        </p:nvSpPr>
        <p:spPr>
          <a:xfrm flipH="1">
            <a:off x="4458687" y="-942975"/>
            <a:ext cx="8250600" cy="79998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01" name="Google Shape;2201;p301"/>
          <p:cNvSpPr/>
          <p:nvPr/>
        </p:nvSpPr>
        <p:spPr>
          <a:xfrm>
            <a:off x="3310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2" name="Google Shape;2202;p301"/>
          <p:cNvSpPr/>
          <p:nvPr/>
        </p:nvSpPr>
        <p:spPr>
          <a:xfrm>
            <a:off x="535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3" name="Google Shape;2203;p301"/>
          <p:cNvSpPr/>
          <p:nvPr/>
        </p:nvSpPr>
        <p:spPr>
          <a:xfrm>
            <a:off x="6085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4" name="Google Shape;2204;p301"/>
          <p:cNvSpPr txBox="1"/>
          <p:nvPr>
            <p:ph idx="1" type="subTitle"/>
          </p:nvPr>
        </p:nvSpPr>
        <p:spPr>
          <a:xfrm>
            <a:off x="653699" y="3141175"/>
            <a:ext cx="22866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205" name="Google Shape;2205;p301"/>
          <p:cNvSpPr txBox="1"/>
          <p:nvPr>
            <p:ph idx="2" type="subTitle"/>
          </p:nvPr>
        </p:nvSpPr>
        <p:spPr>
          <a:xfrm>
            <a:off x="3439674" y="3141175"/>
            <a:ext cx="22866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206" name="Google Shape;2206;p301"/>
          <p:cNvSpPr txBox="1"/>
          <p:nvPr>
            <p:ph idx="3" type="subTitle"/>
          </p:nvPr>
        </p:nvSpPr>
        <p:spPr>
          <a:xfrm>
            <a:off x="6203701" y="3141175"/>
            <a:ext cx="22866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207" name="Google Shape;2207;p301"/>
          <p:cNvSpPr txBox="1"/>
          <p:nvPr>
            <p:ph hasCustomPrompt="1" type="title"/>
          </p:nvPr>
        </p:nvSpPr>
        <p:spPr>
          <a:xfrm>
            <a:off x="588299" y="2468125"/>
            <a:ext cx="24174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08" name="Google Shape;2208;p301"/>
          <p:cNvSpPr txBox="1"/>
          <p:nvPr>
            <p:ph hasCustomPrompt="1" idx="4" type="title"/>
          </p:nvPr>
        </p:nvSpPr>
        <p:spPr>
          <a:xfrm>
            <a:off x="3363300" y="2468125"/>
            <a:ext cx="24174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09" name="Google Shape;2209;p301"/>
          <p:cNvSpPr txBox="1"/>
          <p:nvPr>
            <p:ph hasCustomPrompt="1" idx="5" type="title"/>
          </p:nvPr>
        </p:nvSpPr>
        <p:spPr>
          <a:xfrm>
            <a:off x="6138301" y="2468125"/>
            <a:ext cx="24174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10" name="Google Shape;2210;p301"/>
          <p:cNvSpPr txBox="1"/>
          <p:nvPr>
            <p:ph idx="6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11" name="Google Shape;2211;p301"/>
          <p:cNvSpPr/>
          <p:nvPr/>
        </p:nvSpPr>
        <p:spPr>
          <a:xfrm flipH="1">
            <a:off x="7169700" y="2391925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12" name="Google Shape;2212;p301"/>
          <p:cNvSpPr/>
          <p:nvPr/>
        </p:nvSpPr>
        <p:spPr>
          <a:xfrm flipH="1" rot="10800000">
            <a:off x="-7624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13" name="Google Shape;2213;p301"/>
          <p:cNvSpPr/>
          <p:nvPr/>
        </p:nvSpPr>
        <p:spPr>
          <a:xfrm flipH="1" rot="10800000">
            <a:off x="-16814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3_1">
    <p:bg>
      <p:bgPr>
        <a:solidFill>
          <a:schemeClr val="dk1"/>
        </a:solidFill>
      </p:bgPr>
    </p:bg>
    <p:spTree>
      <p:nvGrpSpPr>
        <p:cNvPr id="2214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Google Shape;2215;p302"/>
          <p:cNvSpPr txBox="1"/>
          <p:nvPr>
            <p:ph idx="1" type="subTitle"/>
          </p:nvPr>
        </p:nvSpPr>
        <p:spPr>
          <a:xfrm>
            <a:off x="713250" y="1264629"/>
            <a:ext cx="7717500" cy="3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216" name="Google Shape;2216;p302"/>
          <p:cNvSpPr txBox="1"/>
          <p:nvPr>
            <p:ph hasCustomPrompt="1" type="title"/>
          </p:nvPr>
        </p:nvSpPr>
        <p:spPr>
          <a:xfrm>
            <a:off x="713227" y="639821"/>
            <a:ext cx="77175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17" name="Google Shape;2217;p302"/>
          <p:cNvSpPr txBox="1"/>
          <p:nvPr>
            <p:ph idx="2" type="subTitle"/>
          </p:nvPr>
        </p:nvSpPr>
        <p:spPr>
          <a:xfrm>
            <a:off x="713250" y="2701904"/>
            <a:ext cx="7717500" cy="3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218" name="Google Shape;2218;p302"/>
          <p:cNvSpPr txBox="1"/>
          <p:nvPr>
            <p:ph hasCustomPrompt="1" idx="3" type="title"/>
          </p:nvPr>
        </p:nvSpPr>
        <p:spPr>
          <a:xfrm>
            <a:off x="713227" y="2077096"/>
            <a:ext cx="77175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19" name="Google Shape;2219;p302"/>
          <p:cNvSpPr txBox="1"/>
          <p:nvPr>
            <p:ph idx="4" type="subTitle"/>
          </p:nvPr>
        </p:nvSpPr>
        <p:spPr>
          <a:xfrm>
            <a:off x="713250" y="4139179"/>
            <a:ext cx="7717500" cy="3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220" name="Google Shape;2220;p302"/>
          <p:cNvSpPr txBox="1"/>
          <p:nvPr>
            <p:ph hasCustomPrompt="1" idx="5" type="title"/>
          </p:nvPr>
        </p:nvSpPr>
        <p:spPr>
          <a:xfrm>
            <a:off x="713227" y="3514371"/>
            <a:ext cx="77175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21" name="Google Shape;2221;p302"/>
          <p:cNvSpPr/>
          <p:nvPr/>
        </p:nvSpPr>
        <p:spPr>
          <a:xfrm rot="10800000">
            <a:off x="5913650" y="-411375"/>
            <a:ext cx="5264100" cy="26976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2" name="Google Shape;2222;p302"/>
          <p:cNvSpPr/>
          <p:nvPr/>
        </p:nvSpPr>
        <p:spPr>
          <a:xfrm>
            <a:off x="-5191825" y="2310500"/>
            <a:ext cx="7403100" cy="3794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3" name="Google Shape;2223;p302"/>
          <p:cNvSpPr/>
          <p:nvPr/>
        </p:nvSpPr>
        <p:spPr>
          <a:xfrm flipH="1">
            <a:off x="-924100" y="3997950"/>
            <a:ext cx="3329700" cy="15618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34">
    <p:spTree>
      <p:nvGrpSpPr>
        <p:cNvPr id="2224" name="Shape 2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5" name="Google Shape;2225;p303"/>
          <p:cNvSpPr txBox="1"/>
          <p:nvPr>
            <p:ph type="title"/>
          </p:nvPr>
        </p:nvSpPr>
        <p:spPr>
          <a:xfrm>
            <a:off x="716550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26" name="Google Shape;2226;p303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27" name="Google Shape;2227;p303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28" name="Google Shape;2228;p303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9" name="Google Shape;2229;p303"/>
          <p:cNvSpPr txBox="1"/>
          <p:nvPr>
            <p:ph idx="2" type="title"/>
          </p:nvPr>
        </p:nvSpPr>
        <p:spPr>
          <a:xfrm>
            <a:off x="928050" y="3565775"/>
            <a:ext cx="15096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30" name="Google Shape;2230;p303"/>
          <p:cNvSpPr txBox="1"/>
          <p:nvPr>
            <p:ph idx="1" type="subTitle"/>
          </p:nvPr>
        </p:nvSpPr>
        <p:spPr>
          <a:xfrm>
            <a:off x="758850" y="3950490"/>
            <a:ext cx="18480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231" name="Google Shape;2231;p303"/>
          <p:cNvSpPr txBox="1"/>
          <p:nvPr>
            <p:ph idx="3" type="title"/>
          </p:nvPr>
        </p:nvSpPr>
        <p:spPr>
          <a:xfrm>
            <a:off x="6686827" y="3565775"/>
            <a:ext cx="15096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32" name="Google Shape;2232;p303"/>
          <p:cNvSpPr txBox="1"/>
          <p:nvPr>
            <p:ph idx="4" type="subTitle"/>
          </p:nvPr>
        </p:nvSpPr>
        <p:spPr>
          <a:xfrm>
            <a:off x="6517622" y="3950490"/>
            <a:ext cx="18480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233" name="Google Shape;2233;p303"/>
          <p:cNvSpPr txBox="1"/>
          <p:nvPr>
            <p:ph idx="5" type="title"/>
          </p:nvPr>
        </p:nvSpPr>
        <p:spPr>
          <a:xfrm>
            <a:off x="3815126" y="3565775"/>
            <a:ext cx="15096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34" name="Google Shape;2234;p303"/>
          <p:cNvSpPr txBox="1"/>
          <p:nvPr>
            <p:ph idx="6" type="subTitle"/>
          </p:nvPr>
        </p:nvSpPr>
        <p:spPr>
          <a:xfrm>
            <a:off x="3645921" y="3950490"/>
            <a:ext cx="18480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235" name="Google Shape;2235;p303"/>
          <p:cNvSpPr txBox="1"/>
          <p:nvPr>
            <p:ph hasCustomPrompt="1" idx="7" type="title"/>
          </p:nvPr>
        </p:nvSpPr>
        <p:spPr>
          <a:xfrm>
            <a:off x="4006513" y="2497875"/>
            <a:ext cx="11310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36" name="Google Shape;2236;p303"/>
          <p:cNvSpPr txBox="1"/>
          <p:nvPr>
            <p:ph hasCustomPrompt="1" idx="8" type="title"/>
          </p:nvPr>
        </p:nvSpPr>
        <p:spPr>
          <a:xfrm>
            <a:off x="1117350" y="2497873"/>
            <a:ext cx="11310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37" name="Google Shape;2237;p303"/>
          <p:cNvSpPr txBox="1"/>
          <p:nvPr>
            <p:ph hasCustomPrompt="1" idx="9" type="title"/>
          </p:nvPr>
        </p:nvSpPr>
        <p:spPr>
          <a:xfrm>
            <a:off x="6876113" y="2497873"/>
            <a:ext cx="11310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APTION_ONLY_1">
    <p:bg>
      <p:bgPr>
        <a:solidFill>
          <a:schemeClr val="accent5"/>
        </a:solidFill>
      </p:bgPr>
    </p:bg>
    <p:spTree>
      <p:nvGrpSpPr>
        <p:cNvPr id="2238" name="Shape 2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9" name="Google Shape;2239;p304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0" name="Google Shape;2240;p304"/>
          <p:cNvSpPr/>
          <p:nvPr/>
        </p:nvSpPr>
        <p:spPr>
          <a:xfrm>
            <a:off x="-75550" y="463300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1" name="Google Shape;2241;p304"/>
          <p:cNvSpPr/>
          <p:nvPr/>
        </p:nvSpPr>
        <p:spPr>
          <a:xfrm rot="10800000">
            <a:off x="6530450" y="-61437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42" name="Google Shape;2242;p304"/>
          <p:cNvSpPr/>
          <p:nvPr/>
        </p:nvSpPr>
        <p:spPr>
          <a:xfrm rot="10800000">
            <a:off x="6749525" y="-709625"/>
            <a:ext cx="3405900" cy="3302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43" name="Google Shape;2243;p304"/>
          <p:cNvSpPr txBox="1"/>
          <p:nvPr>
            <p:ph type="title"/>
          </p:nvPr>
        </p:nvSpPr>
        <p:spPr>
          <a:xfrm>
            <a:off x="713225" y="530725"/>
            <a:ext cx="38589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8">
    <p:bg>
      <p:bgPr>
        <a:solidFill>
          <a:schemeClr val="dk1"/>
        </a:solidFill>
      </p:bgPr>
    </p:bg>
    <p:spTree>
      <p:nvGrpSpPr>
        <p:cNvPr id="2244" name="Shape 2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5" name="Google Shape;2245;p305"/>
          <p:cNvSpPr/>
          <p:nvPr/>
        </p:nvSpPr>
        <p:spPr>
          <a:xfrm>
            <a:off x="4165600" y="2820426"/>
            <a:ext cx="8077200" cy="38757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246" name="Google Shape;2246;p305"/>
          <p:cNvSpPr/>
          <p:nvPr/>
        </p:nvSpPr>
        <p:spPr>
          <a:xfrm rot="10800000">
            <a:off x="-1006525" y="-294700"/>
            <a:ext cx="4029300" cy="19335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7" name="Google Shape;2247;p305"/>
          <p:cNvSpPr txBox="1"/>
          <p:nvPr>
            <p:ph type="title"/>
          </p:nvPr>
        </p:nvSpPr>
        <p:spPr>
          <a:xfrm>
            <a:off x="713250" y="672738"/>
            <a:ext cx="7717500" cy="12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8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48" name="Google Shape;2248;p305"/>
          <p:cNvSpPr txBox="1"/>
          <p:nvPr>
            <p:ph idx="1" type="body"/>
          </p:nvPr>
        </p:nvSpPr>
        <p:spPr>
          <a:xfrm>
            <a:off x="3068250" y="2129523"/>
            <a:ext cx="3007500" cy="6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249" name="Google Shape;2249;p305"/>
          <p:cNvSpPr txBox="1"/>
          <p:nvPr/>
        </p:nvSpPr>
        <p:spPr>
          <a:xfrm>
            <a:off x="2483550" y="3392650"/>
            <a:ext cx="41769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1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250" name="Google Shape;2250;p305"/>
          <p:cNvSpPr txBox="1"/>
          <p:nvPr>
            <p:ph idx="2" type="subTitle"/>
          </p:nvPr>
        </p:nvSpPr>
        <p:spPr>
          <a:xfrm>
            <a:off x="3069175" y="1843125"/>
            <a:ext cx="30075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1">
    <p:bg>
      <p:bgPr>
        <a:solidFill>
          <a:schemeClr val="accent5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/>
          <p:nvPr/>
        </p:nvSpPr>
        <p:spPr>
          <a:xfrm>
            <a:off x="1348225" y="695250"/>
            <a:ext cx="6572100" cy="375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2"/>
          <p:cNvSpPr/>
          <p:nvPr/>
        </p:nvSpPr>
        <p:spPr>
          <a:xfrm rot="10800000">
            <a:off x="3133650" y="-22775"/>
            <a:ext cx="2876700" cy="1295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2517475" y="2351960"/>
            <a:ext cx="4109100" cy="14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2984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298450" lvl="2" marL="13716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298450" lvl="3" marL="18288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298450" lvl="4" marL="22860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298450" lvl="5" marL="27432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298450" lvl="6" marL="32004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298450" lvl="7" marL="36576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298450" lvl="8" marL="4114800" rtl="0" algn="just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87" name="Google Shape;187;p32"/>
          <p:cNvSpPr txBox="1"/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35">
    <p:spTree>
      <p:nvGrpSpPr>
        <p:cNvPr id="2251" name="Shape 2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" name="Google Shape;2252;p306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53" name="Google Shape;2253;p306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54" name="Google Shape;2254;p306"/>
          <p:cNvSpPr/>
          <p:nvPr/>
        </p:nvSpPr>
        <p:spPr>
          <a:xfrm flipH="1" rot="10800000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55" name="Google Shape;2255;p306"/>
          <p:cNvSpPr/>
          <p:nvPr/>
        </p:nvSpPr>
        <p:spPr>
          <a:xfrm flipH="1" rot="10800000">
            <a:off x="-168140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CUSTOM_35_1">
    <p:spTree>
      <p:nvGrpSpPr>
        <p:cNvPr id="2256" name="Shape 2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7" name="Google Shape;2257;p307"/>
          <p:cNvSpPr/>
          <p:nvPr/>
        </p:nvSpPr>
        <p:spPr>
          <a:xfrm flipH="1" rot="10800000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8" name="Google Shape;2258;p307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2">
  <p:cSld name="CUSTOM_35_1_1">
    <p:spTree>
      <p:nvGrpSpPr>
        <p:cNvPr id="2259" name="Shape 2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0" name="Google Shape;2260;p308"/>
          <p:cNvCxnSpPr/>
          <p:nvPr/>
        </p:nvCxnSpPr>
        <p:spPr>
          <a:xfrm>
            <a:off x="6350113" y="-1501125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1" name="Google Shape;2261;p308"/>
          <p:cNvSpPr/>
          <p:nvPr/>
        </p:nvSpPr>
        <p:spPr>
          <a:xfrm>
            <a:off x="-64200" y="3825775"/>
            <a:ext cx="1296000" cy="138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2" name="Google Shape;2262;p308"/>
          <p:cNvSpPr/>
          <p:nvPr/>
        </p:nvSpPr>
        <p:spPr>
          <a:xfrm>
            <a:off x="5258900" y="-237925"/>
            <a:ext cx="11403900" cy="58443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3" name="Google Shape;2263;p308"/>
          <p:cNvSpPr/>
          <p:nvPr/>
        </p:nvSpPr>
        <p:spPr>
          <a:xfrm rot="10800000">
            <a:off x="-5389050" y="-2161975"/>
            <a:ext cx="11403900" cy="58443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4" name="Google Shape;2264;p308"/>
          <p:cNvSpPr/>
          <p:nvPr/>
        </p:nvSpPr>
        <p:spPr>
          <a:xfrm>
            <a:off x="5211275" y="3863525"/>
            <a:ext cx="2907300" cy="1490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5" name="Google Shape;2265;p308"/>
          <p:cNvSpPr/>
          <p:nvPr/>
        </p:nvSpPr>
        <p:spPr>
          <a:xfrm rot="10800000">
            <a:off x="1107975" y="-556075"/>
            <a:ext cx="2907300" cy="1490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5"/>
        </a:solidFill>
      </p:bgPr>
    </p:bg>
    <p:spTree>
      <p:nvGrpSpPr>
        <p:cNvPr id="2269" name="Shape 2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0" name="Google Shape;2270;p310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1" name="Google Shape;2271;p310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2" name="Google Shape;2272;p310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fmla="val 4985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3" name="Google Shape;2273;p310"/>
          <p:cNvSpPr txBox="1"/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b="1" sz="4000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74" name="Google Shape;2274;p310"/>
          <p:cNvSpPr txBox="1"/>
          <p:nvPr>
            <p:ph idx="1" type="subTitle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2275" name="Shape 2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6" name="Google Shape;2276;p311"/>
          <p:cNvSpPr txBox="1"/>
          <p:nvPr>
            <p:ph type="title"/>
          </p:nvPr>
        </p:nvSpPr>
        <p:spPr>
          <a:xfrm>
            <a:off x="4784875" y="2098184"/>
            <a:ext cx="3423600" cy="86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4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77" name="Google Shape;2277;p311"/>
          <p:cNvSpPr txBox="1"/>
          <p:nvPr>
            <p:ph hasCustomPrompt="1" idx="2" type="title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78" name="Google Shape;2278;p311"/>
          <p:cNvSpPr txBox="1"/>
          <p:nvPr>
            <p:ph idx="1" type="subTitle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2279" name="Google Shape;2279;p311"/>
          <p:cNvCxnSpPr/>
          <p:nvPr/>
        </p:nvCxnSpPr>
        <p:spPr>
          <a:xfrm flipH="1">
            <a:off x="2814150" y="-1263000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0" name="Google Shape;2280;p311"/>
          <p:cNvSpPr/>
          <p:nvPr/>
        </p:nvSpPr>
        <p:spPr>
          <a:xfrm flipH="1">
            <a:off x="7919875" y="3825775"/>
            <a:ext cx="1296000" cy="13824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5"/>
        </a:solidFill>
      </p:bgPr>
    </p:bg>
    <p:spTree>
      <p:nvGrpSpPr>
        <p:cNvPr id="2281" name="Shape 2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2" name="Google Shape;2282;p312"/>
          <p:cNvSpPr txBox="1"/>
          <p:nvPr>
            <p:ph idx="1" type="body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283" name="Google Shape;2283;p312"/>
          <p:cNvSpPr txBox="1"/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84" name="Google Shape;2284;p312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os columnas " type="twoColTx">
  <p:cSld name="TITLE_AND_TWO_COLUMNS">
    <p:bg>
      <p:bgPr>
        <a:solidFill>
          <a:schemeClr val="accent5"/>
        </a:solidFill>
      </p:bgPr>
    </p:bg>
    <p:spTree>
      <p:nvGrpSpPr>
        <p:cNvPr id="2285" name="Shape 2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Google Shape;2286;p313"/>
          <p:cNvSpPr txBox="1"/>
          <p:nvPr>
            <p:ph idx="1" type="subTitle"/>
          </p:nvPr>
        </p:nvSpPr>
        <p:spPr>
          <a:xfrm>
            <a:off x="833927" y="2641577"/>
            <a:ext cx="31008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287" name="Google Shape;2287;p313"/>
          <p:cNvSpPr txBox="1"/>
          <p:nvPr>
            <p:ph idx="2" type="subTitle"/>
          </p:nvPr>
        </p:nvSpPr>
        <p:spPr>
          <a:xfrm>
            <a:off x="5209273" y="2641577"/>
            <a:ext cx="31008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288" name="Google Shape;2288;p313"/>
          <p:cNvSpPr txBox="1"/>
          <p:nvPr>
            <p:ph type="title"/>
          </p:nvPr>
        </p:nvSpPr>
        <p:spPr>
          <a:xfrm>
            <a:off x="1554977" y="1985760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89" name="Google Shape;2289;p313"/>
          <p:cNvSpPr txBox="1"/>
          <p:nvPr>
            <p:ph idx="3" type="title"/>
          </p:nvPr>
        </p:nvSpPr>
        <p:spPr>
          <a:xfrm>
            <a:off x="5930323" y="1985760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90" name="Google Shape;2290;p313"/>
          <p:cNvSpPr/>
          <p:nvPr/>
        </p:nvSpPr>
        <p:spPr>
          <a:xfrm rot="10800000">
            <a:off x="3588450" y="-22625"/>
            <a:ext cx="1967100" cy="8859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ítulo " type="titleOnly">
  <p:cSld name="TITLE_ONLY">
    <p:bg>
      <p:bgPr>
        <a:solidFill>
          <a:schemeClr val="accent5"/>
        </a:solidFill>
      </p:bgPr>
    </p:bg>
    <p:spTree>
      <p:nvGrpSpPr>
        <p:cNvPr id="2291" name="Shape 2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2" name="Google Shape;2292;p314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93" name="Google Shape;2293;p314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94" name="Google Shape;2294;p314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95" name="Google Shape;2295;p314"/>
          <p:cNvSpPr/>
          <p:nvPr/>
        </p:nvSpPr>
        <p:spPr>
          <a:xfrm flipH="1" rot="10800000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96" name="Google Shape;2296;p314"/>
          <p:cNvSpPr/>
          <p:nvPr/>
        </p:nvSpPr>
        <p:spPr>
          <a:xfrm flipH="1" rot="10800000">
            <a:off x="-168140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5"/>
        </a:solidFill>
      </p:bgPr>
    </p:bg>
    <p:spTree>
      <p:nvGrpSpPr>
        <p:cNvPr id="2297" name="Shape 2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8" name="Google Shape;2298;p315"/>
          <p:cNvSpPr txBox="1"/>
          <p:nvPr>
            <p:ph idx="1" type="body"/>
          </p:nvPr>
        </p:nvSpPr>
        <p:spPr>
          <a:xfrm>
            <a:off x="713225" y="2204605"/>
            <a:ext cx="3850200" cy="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299" name="Google Shape;2299;p315"/>
          <p:cNvSpPr txBox="1"/>
          <p:nvPr>
            <p:ph type="title"/>
          </p:nvPr>
        </p:nvSpPr>
        <p:spPr>
          <a:xfrm>
            <a:off x="713225" y="923025"/>
            <a:ext cx="4220700" cy="9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2300" name="Shape 2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1" name="Google Shape;2301;p316"/>
          <p:cNvSpPr txBox="1"/>
          <p:nvPr>
            <p:ph type="title"/>
          </p:nvPr>
        </p:nvSpPr>
        <p:spPr>
          <a:xfrm>
            <a:off x="805050" y="1840500"/>
            <a:ext cx="7533900" cy="14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">
    <p:bg>
      <p:bgPr>
        <a:solidFill>
          <a:schemeClr val="accent5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title"/>
          </p:nvPr>
        </p:nvSpPr>
        <p:spPr>
          <a:xfrm>
            <a:off x="862450" y="3418086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33"/>
          <p:cNvSpPr txBox="1"/>
          <p:nvPr>
            <p:ph idx="1" type="subTitle"/>
          </p:nvPr>
        </p:nvSpPr>
        <p:spPr>
          <a:xfrm>
            <a:off x="424450" y="3659411"/>
            <a:ext cx="26397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91" name="Google Shape;191;p33"/>
          <p:cNvSpPr txBox="1"/>
          <p:nvPr>
            <p:ph idx="2" type="title"/>
          </p:nvPr>
        </p:nvSpPr>
        <p:spPr>
          <a:xfrm>
            <a:off x="6525755" y="3418086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33"/>
          <p:cNvSpPr txBox="1"/>
          <p:nvPr>
            <p:ph idx="3" type="subTitle"/>
          </p:nvPr>
        </p:nvSpPr>
        <p:spPr>
          <a:xfrm>
            <a:off x="6087751" y="3659411"/>
            <a:ext cx="26397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93" name="Google Shape;193;p33"/>
          <p:cNvSpPr txBox="1"/>
          <p:nvPr>
            <p:ph idx="4" type="title"/>
          </p:nvPr>
        </p:nvSpPr>
        <p:spPr>
          <a:xfrm>
            <a:off x="3690150" y="3418086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4" name="Google Shape;194;p33"/>
          <p:cNvSpPr txBox="1"/>
          <p:nvPr>
            <p:ph idx="5" type="subTitle"/>
          </p:nvPr>
        </p:nvSpPr>
        <p:spPr>
          <a:xfrm>
            <a:off x="3252148" y="3659411"/>
            <a:ext cx="26397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95" name="Google Shape;195;p33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5"/>
        </a:solidFill>
      </p:bgPr>
    </p:bg>
    <p:spTree>
      <p:nvGrpSpPr>
        <p:cNvPr id="2302" name="Shape 2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3" name="Google Shape;2303;p317"/>
          <p:cNvSpPr/>
          <p:nvPr/>
        </p:nvSpPr>
        <p:spPr>
          <a:xfrm>
            <a:off x="0" y="457200"/>
            <a:ext cx="9144000" cy="46863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4" name="Google Shape;2304;p317"/>
          <p:cNvSpPr/>
          <p:nvPr/>
        </p:nvSpPr>
        <p:spPr>
          <a:xfrm rot="5400000">
            <a:off x="-64425" y="64350"/>
            <a:ext cx="4243200" cy="4114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5" name="Google Shape;2305;p317"/>
          <p:cNvSpPr/>
          <p:nvPr/>
        </p:nvSpPr>
        <p:spPr>
          <a:xfrm flipH="1" rot="-5400000">
            <a:off x="4941700" y="26525"/>
            <a:ext cx="4364700" cy="42276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6" name="Google Shape;2306;p317"/>
          <p:cNvSpPr txBox="1"/>
          <p:nvPr>
            <p:ph type="ctrTitle"/>
          </p:nvPr>
        </p:nvSpPr>
        <p:spPr>
          <a:xfrm>
            <a:off x="1690800" y="2470300"/>
            <a:ext cx="5762400" cy="6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07" name="Google Shape;2307;p317"/>
          <p:cNvSpPr txBox="1"/>
          <p:nvPr>
            <p:ph idx="1" type="subTitle"/>
          </p:nvPr>
        </p:nvSpPr>
        <p:spPr>
          <a:xfrm>
            <a:off x="2218725" y="3334300"/>
            <a:ext cx="4706400" cy="7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5"/>
        </a:solidFill>
      </p:bgPr>
    </p:bg>
    <p:spTree>
      <p:nvGrpSpPr>
        <p:cNvPr id="2308" name="Shape 2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Google Shape;2309;p318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0" name="Google Shape;2310;p318"/>
          <p:cNvSpPr/>
          <p:nvPr/>
        </p:nvSpPr>
        <p:spPr>
          <a:xfrm>
            <a:off x="4312400" y="3669275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1" name="Google Shape;2311;p318"/>
          <p:cNvSpPr txBox="1"/>
          <p:nvPr>
            <p:ph type="title"/>
          </p:nvPr>
        </p:nvSpPr>
        <p:spPr>
          <a:xfrm>
            <a:off x="4572000" y="3729575"/>
            <a:ext cx="3858900" cy="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12" name="Google Shape;2312;p318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13" name="Google Shape;2313;p318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5"/>
        </a:solidFill>
      </p:bgPr>
    </p:bg>
    <p:spTree>
      <p:nvGrpSpPr>
        <p:cNvPr id="2314" name="Shape 2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5" name="Google Shape;2315;p319"/>
          <p:cNvSpPr/>
          <p:nvPr/>
        </p:nvSpPr>
        <p:spPr>
          <a:xfrm rot="10800000">
            <a:off x="-19875" y="-19325"/>
            <a:ext cx="9203100" cy="5162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6" name="Google Shape;2316;p319"/>
          <p:cNvSpPr txBox="1"/>
          <p:nvPr>
            <p:ph hasCustomPrompt="1" type="title"/>
          </p:nvPr>
        </p:nvSpPr>
        <p:spPr>
          <a:xfrm>
            <a:off x="713250" y="638800"/>
            <a:ext cx="77175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17" name="Google Shape;2317;p319"/>
          <p:cNvSpPr txBox="1"/>
          <p:nvPr>
            <p:ph idx="1" type="body"/>
          </p:nvPr>
        </p:nvSpPr>
        <p:spPr>
          <a:xfrm>
            <a:off x="713250" y="2706376"/>
            <a:ext cx="771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318" name="Shape 23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solidFill>
          <a:schemeClr val="accent5"/>
        </a:solidFill>
      </p:bgPr>
    </p:bg>
    <p:spTree>
      <p:nvGrpSpPr>
        <p:cNvPr id="2319" name="Shape 2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0" name="Google Shape;2320;p321"/>
          <p:cNvSpPr/>
          <p:nvPr/>
        </p:nvSpPr>
        <p:spPr>
          <a:xfrm>
            <a:off x="-169300" y="-64500"/>
            <a:ext cx="4451100" cy="5272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21" name="Google Shape;2321;p321"/>
          <p:cNvCxnSpPr/>
          <p:nvPr/>
        </p:nvCxnSpPr>
        <p:spPr>
          <a:xfrm rot="10800000">
            <a:off x="-1604675" y="1624350"/>
            <a:ext cx="4819800" cy="4419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2" name="Google Shape;2322;p321"/>
          <p:cNvSpPr txBox="1"/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23" name="Google Shape;2323;p321"/>
          <p:cNvSpPr txBox="1"/>
          <p:nvPr>
            <p:ph hasCustomPrompt="1" idx="2" type="title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24" name="Google Shape;2324;p321"/>
          <p:cNvSpPr txBox="1"/>
          <p:nvPr>
            <p:ph hasCustomPrompt="1" idx="3" type="title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25" name="Google Shape;2325;p321"/>
          <p:cNvSpPr txBox="1"/>
          <p:nvPr>
            <p:ph idx="4" type="title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26" name="Google Shape;2326;p321"/>
          <p:cNvSpPr txBox="1"/>
          <p:nvPr>
            <p:ph idx="5" type="title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27" name="Google Shape;2327;p321"/>
          <p:cNvSpPr txBox="1"/>
          <p:nvPr>
            <p:ph idx="6" type="title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28" name="Google Shape;2328;p321"/>
          <p:cNvSpPr txBox="1"/>
          <p:nvPr>
            <p:ph hasCustomPrompt="1" idx="7" type="title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29" name="Google Shape;2329;p321"/>
          <p:cNvSpPr txBox="1"/>
          <p:nvPr>
            <p:ph hasCustomPrompt="1" idx="8" type="title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30" name="Google Shape;2330;p321"/>
          <p:cNvSpPr txBox="1"/>
          <p:nvPr>
            <p:ph idx="1" type="subTitle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331" name="Google Shape;2331;p321"/>
          <p:cNvSpPr txBox="1"/>
          <p:nvPr>
            <p:ph idx="9" type="subTitle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332" name="Google Shape;2332;p321"/>
          <p:cNvSpPr txBox="1"/>
          <p:nvPr>
            <p:ph idx="13" type="subTitle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333" name="Google Shape;2333;p321"/>
          <p:cNvSpPr txBox="1"/>
          <p:nvPr>
            <p:ph idx="14" type="subTitle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334" name="Google Shape;2334;p321"/>
          <p:cNvSpPr txBox="1"/>
          <p:nvPr>
            <p:ph idx="15" type="title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_2">
    <p:bg>
      <p:bgPr>
        <a:solidFill>
          <a:schemeClr val="accent5"/>
        </a:solidFill>
      </p:bgPr>
    </p:bg>
    <p:spTree>
      <p:nvGrpSpPr>
        <p:cNvPr id="2335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322"/>
          <p:cNvSpPr txBox="1"/>
          <p:nvPr>
            <p:ph hasCustomPrompt="1" type="title"/>
          </p:nvPr>
        </p:nvSpPr>
        <p:spPr>
          <a:xfrm>
            <a:off x="815488" y="2995725"/>
            <a:ext cx="608400" cy="4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37" name="Google Shape;2337;p322"/>
          <p:cNvSpPr txBox="1"/>
          <p:nvPr>
            <p:ph idx="2" type="title"/>
          </p:nvPr>
        </p:nvSpPr>
        <p:spPr>
          <a:xfrm>
            <a:off x="1633438" y="2931800"/>
            <a:ext cx="29334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38" name="Google Shape;2338;p322"/>
          <p:cNvSpPr txBox="1"/>
          <p:nvPr>
            <p:ph idx="1" type="subTitle"/>
          </p:nvPr>
        </p:nvSpPr>
        <p:spPr>
          <a:xfrm>
            <a:off x="1633438" y="3207354"/>
            <a:ext cx="29334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339" name="Google Shape;2339;p322"/>
          <p:cNvSpPr/>
          <p:nvPr/>
        </p:nvSpPr>
        <p:spPr>
          <a:xfrm rot="10800000">
            <a:off x="-19875" y="-13336"/>
            <a:ext cx="9203100" cy="2690100"/>
          </a:xfrm>
          <a:prstGeom prst="triangle">
            <a:avLst>
              <a:gd fmla="val 4989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0" name="Google Shape;2340;p322"/>
          <p:cNvSpPr txBox="1"/>
          <p:nvPr>
            <p:ph hasCustomPrompt="1" idx="3" type="title"/>
          </p:nvPr>
        </p:nvSpPr>
        <p:spPr>
          <a:xfrm>
            <a:off x="815488" y="3888750"/>
            <a:ext cx="608400" cy="4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41" name="Google Shape;2341;p322"/>
          <p:cNvSpPr txBox="1"/>
          <p:nvPr>
            <p:ph idx="4" type="title"/>
          </p:nvPr>
        </p:nvSpPr>
        <p:spPr>
          <a:xfrm>
            <a:off x="1633438" y="3824821"/>
            <a:ext cx="29334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42" name="Google Shape;2342;p322"/>
          <p:cNvSpPr txBox="1"/>
          <p:nvPr>
            <p:ph idx="5" type="subTitle"/>
          </p:nvPr>
        </p:nvSpPr>
        <p:spPr>
          <a:xfrm>
            <a:off x="1633438" y="4100375"/>
            <a:ext cx="29334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343" name="Google Shape;2343;p322"/>
          <p:cNvSpPr txBox="1"/>
          <p:nvPr>
            <p:ph hasCustomPrompt="1" idx="6" type="title"/>
          </p:nvPr>
        </p:nvSpPr>
        <p:spPr>
          <a:xfrm>
            <a:off x="4543875" y="2995725"/>
            <a:ext cx="608400" cy="4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44" name="Google Shape;2344;p322"/>
          <p:cNvSpPr txBox="1"/>
          <p:nvPr>
            <p:ph idx="7" type="title"/>
          </p:nvPr>
        </p:nvSpPr>
        <p:spPr>
          <a:xfrm>
            <a:off x="5395160" y="2931800"/>
            <a:ext cx="29334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45" name="Google Shape;2345;p322"/>
          <p:cNvSpPr txBox="1"/>
          <p:nvPr>
            <p:ph idx="8" type="subTitle"/>
          </p:nvPr>
        </p:nvSpPr>
        <p:spPr>
          <a:xfrm>
            <a:off x="5395160" y="3207354"/>
            <a:ext cx="29334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346" name="Google Shape;2346;p322"/>
          <p:cNvSpPr txBox="1"/>
          <p:nvPr>
            <p:ph hasCustomPrompt="1" idx="9" type="title"/>
          </p:nvPr>
        </p:nvSpPr>
        <p:spPr>
          <a:xfrm>
            <a:off x="4543875" y="3888750"/>
            <a:ext cx="608400" cy="4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47" name="Google Shape;2347;p322"/>
          <p:cNvSpPr txBox="1"/>
          <p:nvPr>
            <p:ph idx="13" type="title"/>
          </p:nvPr>
        </p:nvSpPr>
        <p:spPr>
          <a:xfrm>
            <a:off x="5395160" y="3824822"/>
            <a:ext cx="29334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48" name="Google Shape;2348;p322"/>
          <p:cNvSpPr txBox="1"/>
          <p:nvPr>
            <p:ph idx="14" type="subTitle"/>
          </p:nvPr>
        </p:nvSpPr>
        <p:spPr>
          <a:xfrm>
            <a:off x="5395160" y="4100376"/>
            <a:ext cx="29334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2349" name="Google Shape;2349;p322"/>
          <p:cNvCxnSpPr/>
          <p:nvPr/>
        </p:nvCxnSpPr>
        <p:spPr>
          <a:xfrm rot="10800000">
            <a:off x="-2241975" y="1909725"/>
            <a:ext cx="4819800" cy="4419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0" name="Google Shape;2350;p322"/>
          <p:cNvCxnSpPr/>
          <p:nvPr/>
        </p:nvCxnSpPr>
        <p:spPr>
          <a:xfrm flipH="1" rot="10800000">
            <a:off x="6566175" y="1880250"/>
            <a:ext cx="4819800" cy="4419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1" name="Google Shape;2351;p322"/>
          <p:cNvSpPr txBox="1"/>
          <p:nvPr>
            <p:ph idx="15"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bg>
      <p:bgPr>
        <a:solidFill>
          <a:schemeClr val="dk1"/>
        </a:solidFill>
      </p:bgPr>
    </p:bg>
    <p:spTree>
      <p:nvGrpSpPr>
        <p:cNvPr id="2352" name="Shape 2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323"/>
          <p:cNvSpPr txBox="1"/>
          <p:nvPr>
            <p:ph type="title"/>
          </p:nvPr>
        </p:nvSpPr>
        <p:spPr>
          <a:xfrm flipH="1">
            <a:off x="1821475" y="2527625"/>
            <a:ext cx="5501100" cy="4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54" name="Google Shape;2354;p323"/>
          <p:cNvSpPr txBox="1"/>
          <p:nvPr>
            <p:ph hasCustomPrompt="1" idx="2" type="title"/>
          </p:nvPr>
        </p:nvSpPr>
        <p:spPr>
          <a:xfrm flipH="1">
            <a:off x="3043350" y="1533511"/>
            <a:ext cx="3057300" cy="8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55" name="Google Shape;2355;p323"/>
          <p:cNvSpPr txBox="1"/>
          <p:nvPr>
            <p:ph idx="1" type="subTitle"/>
          </p:nvPr>
        </p:nvSpPr>
        <p:spPr>
          <a:xfrm flipH="1">
            <a:off x="3198150" y="3293187"/>
            <a:ext cx="2747700" cy="3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2356" name="Google Shape;2356;p323"/>
          <p:cNvCxnSpPr/>
          <p:nvPr/>
        </p:nvCxnSpPr>
        <p:spPr>
          <a:xfrm>
            <a:off x="6350113" y="-1501125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7" name="Google Shape;2357;p323"/>
          <p:cNvSpPr/>
          <p:nvPr/>
        </p:nvSpPr>
        <p:spPr>
          <a:xfrm>
            <a:off x="-64200" y="3825775"/>
            <a:ext cx="1296000" cy="1382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8" name="Google Shape;2358;p323"/>
          <p:cNvSpPr/>
          <p:nvPr/>
        </p:nvSpPr>
        <p:spPr>
          <a:xfrm>
            <a:off x="5258900" y="-237925"/>
            <a:ext cx="11403900" cy="58443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9" name="Google Shape;2359;p323"/>
          <p:cNvSpPr/>
          <p:nvPr/>
        </p:nvSpPr>
        <p:spPr>
          <a:xfrm rot="10800000">
            <a:off x="-5389050" y="-2161975"/>
            <a:ext cx="11403900" cy="58443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0" name="Google Shape;2360;p323"/>
          <p:cNvSpPr/>
          <p:nvPr/>
        </p:nvSpPr>
        <p:spPr>
          <a:xfrm>
            <a:off x="5211275" y="3863525"/>
            <a:ext cx="2907300" cy="1490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1" name="Google Shape;2361;p323"/>
          <p:cNvSpPr/>
          <p:nvPr/>
        </p:nvSpPr>
        <p:spPr>
          <a:xfrm rot="10800000">
            <a:off x="1107975" y="-556075"/>
            <a:ext cx="2907300" cy="1490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2">
    <p:bg>
      <p:bgPr>
        <a:solidFill>
          <a:schemeClr val="accent5"/>
        </a:solidFill>
      </p:bgPr>
    </p:bg>
    <p:spTree>
      <p:nvGrpSpPr>
        <p:cNvPr id="2362" name="Shape 2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3" name="Google Shape;2363;p324"/>
          <p:cNvSpPr txBox="1"/>
          <p:nvPr>
            <p:ph type="title"/>
          </p:nvPr>
        </p:nvSpPr>
        <p:spPr>
          <a:xfrm>
            <a:off x="931700" y="2019718"/>
            <a:ext cx="3252900" cy="10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64" name="Google Shape;2364;p324"/>
          <p:cNvSpPr txBox="1"/>
          <p:nvPr>
            <p:ph hasCustomPrompt="1" idx="2" type="title"/>
          </p:nvPr>
        </p:nvSpPr>
        <p:spPr>
          <a:xfrm>
            <a:off x="931700" y="967055"/>
            <a:ext cx="3057300" cy="9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65" name="Google Shape;2365;p324"/>
          <p:cNvSpPr txBox="1"/>
          <p:nvPr>
            <p:ph idx="1" type="subTitle"/>
          </p:nvPr>
        </p:nvSpPr>
        <p:spPr>
          <a:xfrm>
            <a:off x="931700" y="3326230"/>
            <a:ext cx="1978500" cy="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2366" name="Google Shape;2366;p324"/>
          <p:cNvCxnSpPr/>
          <p:nvPr/>
        </p:nvCxnSpPr>
        <p:spPr>
          <a:xfrm>
            <a:off x="2581800" y="-1263000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7" name="Google Shape;2367;p324"/>
          <p:cNvSpPr/>
          <p:nvPr/>
        </p:nvSpPr>
        <p:spPr>
          <a:xfrm>
            <a:off x="-62425" y="3825775"/>
            <a:ext cx="1296000" cy="13824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">
    <p:bg>
      <p:bgPr>
        <a:solidFill>
          <a:schemeClr val="accent5"/>
        </a:solidFill>
      </p:bgPr>
    </p:bg>
    <p:spTree>
      <p:nvGrpSpPr>
        <p:cNvPr id="2368" name="Shape 2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9" name="Google Shape;2369;p325"/>
          <p:cNvSpPr txBox="1"/>
          <p:nvPr>
            <p:ph type="title"/>
          </p:nvPr>
        </p:nvSpPr>
        <p:spPr>
          <a:xfrm flipH="1">
            <a:off x="1821475" y="2527625"/>
            <a:ext cx="5501100" cy="4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70" name="Google Shape;2370;p325"/>
          <p:cNvSpPr txBox="1"/>
          <p:nvPr>
            <p:ph hasCustomPrompt="1" idx="2" type="title"/>
          </p:nvPr>
        </p:nvSpPr>
        <p:spPr>
          <a:xfrm flipH="1">
            <a:off x="3043350" y="1533511"/>
            <a:ext cx="3057300" cy="8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71" name="Google Shape;2371;p325"/>
          <p:cNvSpPr txBox="1"/>
          <p:nvPr>
            <p:ph idx="1" type="subTitle"/>
          </p:nvPr>
        </p:nvSpPr>
        <p:spPr>
          <a:xfrm flipH="1">
            <a:off x="3198150" y="3293187"/>
            <a:ext cx="2747700" cy="3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2372" name="Google Shape;2372;p325"/>
          <p:cNvCxnSpPr/>
          <p:nvPr/>
        </p:nvCxnSpPr>
        <p:spPr>
          <a:xfrm>
            <a:off x="6350113" y="-1501125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73" name="Google Shape;2373;p325"/>
          <p:cNvSpPr/>
          <p:nvPr/>
        </p:nvSpPr>
        <p:spPr>
          <a:xfrm>
            <a:off x="-64200" y="3825775"/>
            <a:ext cx="1296000" cy="138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4" name="Google Shape;2374;p325"/>
          <p:cNvSpPr/>
          <p:nvPr/>
        </p:nvSpPr>
        <p:spPr>
          <a:xfrm>
            <a:off x="5258900" y="-237925"/>
            <a:ext cx="11403900" cy="58443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5" name="Google Shape;2375;p325"/>
          <p:cNvSpPr/>
          <p:nvPr/>
        </p:nvSpPr>
        <p:spPr>
          <a:xfrm rot="10800000">
            <a:off x="-5389050" y="-2161975"/>
            <a:ext cx="11403900" cy="58443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6" name="Google Shape;2376;p325"/>
          <p:cNvSpPr/>
          <p:nvPr/>
        </p:nvSpPr>
        <p:spPr>
          <a:xfrm>
            <a:off x="5211275" y="3863525"/>
            <a:ext cx="2907300" cy="1490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7" name="Google Shape;2377;p325"/>
          <p:cNvSpPr/>
          <p:nvPr/>
        </p:nvSpPr>
        <p:spPr>
          <a:xfrm rot="10800000">
            <a:off x="1107975" y="-556075"/>
            <a:ext cx="2907300" cy="1490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5">
    <p:bg>
      <p:bgPr>
        <a:solidFill>
          <a:schemeClr val="accent5"/>
        </a:solidFill>
      </p:bgPr>
    </p:bg>
    <p:spTree>
      <p:nvGrpSpPr>
        <p:cNvPr id="2378" name="Shape 2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9" name="Google Shape;2379;p326"/>
          <p:cNvSpPr/>
          <p:nvPr/>
        </p:nvSpPr>
        <p:spPr>
          <a:xfrm>
            <a:off x="4796125" y="-217575"/>
            <a:ext cx="4347900" cy="561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80" name="Google Shape;2380;p326"/>
          <p:cNvSpPr txBox="1"/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81" name="Google Shape;2381;p326"/>
          <p:cNvSpPr txBox="1"/>
          <p:nvPr>
            <p:ph idx="1" type="subTitle"/>
          </p:nvPr>
        </p:nvSpPr>
        <p:spPr>
          <a:xfrm>
            <a:off x="713225" y="2263300"/>
            <a:ext cx="3400800" cy="13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382" name="Google Shape;2382;p326"/>
          <p:cNvSpPr/>
          <p:nvPr/>
        </p:nvSpPr>
        <p:spPr>
          <a:xfrm>
            <a:off x="842850" y="539500"/>
            <a:ext cx="800100" cy="857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0">
    <p:bg>
      <p:bgPr>
        <a:solidFill>
          <a:schemeClr val="accent5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/>
          <p:nvPr/>
        </p:nvSpPr>
        <p:spPr>
          <a:xfrm rot="-5400000">
            <a:off x="5236050" y="1293550"/>
            <a:ext cx="3924900" cy="3891000"/>
          </a:xfrm>
          <a:prstGeom prst="rtTriangle">
            <a:avLst/>
          </a:prstGeom>
          <a:solidFill>
            <a:srgbClr val="6868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4"/>
          <p:cNvSpPr/>
          <p:nvPr/>
        </p:nvSpPr>
        <p:spPr>
          <a:xfrm flipH="1" rot="10800000">
            <a:off x="37875" y="150"/>
            <a:ext cx="9106200" cy="4469700"/>
          </a:xfrm>
          <a:prstGeom prst="triangle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4"/>
          <p:cNvSpPr/>
          <p:nvPr/>
        </p:nvSpPr>
        <p:spPr>
          <a:xfrm flipH="1">
            <a:off x="3580800" y="1387275"/>
            <a:ext cx="9554400" cy="4859700"/>
          </a:xfrm>
          <a:prstGeom prst="triangle">
            <a:avLst>
              <a:gd fmla="val 49428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4"/>
          <p:cNvSpPr txBox="1"/>
          <p:nvPr>
            <p:ph type="ctrTitle"/>
          </p:nvPr>
        </p:nvSpPr>
        <p:spPr>
          <a:xfrm>
            <a:off x="1690800" y="1232050"/>
            <a:ext cx="5762400" cy="58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1" name="Google Shape;201;p34"/>
          <p:cNvSpPr txBox="1"/>
          <p:nvPr>
            <p:ph idx="1" type="subTitle"/>
          </p:nvPr>
        </p:nvSpPr>
        <p:spPr>
          <a:xfrm>
            <a:off x="3058800" y="1873367"/>
            <a:ext cx="3026400" cy="9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1">
    <p:bg>
      <p:bgPr>
        <a:solidFill>
          <a:schemeClr val="accent5"/>
        </a:solidFill>
      </p:bgPr>
    </p:bg>
    <p:spTree>
      <p:nvGrpSpPr>
        <p:cNvPr id="2383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4" name="Google Shape;2384;p327"/>
          <p:cNvSpPr/>
          <p:nvPr/>
        </p:nvSpPr>
        <p:spPr>
          <a:xfrm>
            <a:off x="1348225" y="695250"/>
            <a:ext cx="6572100" cy="375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5" name="Google Shape;2385;p327"/>
          <p:cNvSpPr/>
          <p:nvPr/>
        </p:nvSpPr>
        <p:spPr>
          <a:xfrm rot="10800000">
            <a:off x="3133650" y="-22775"/>
            <a:ext cx="2876700" cy="1295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6" name="Google Shape;2386;p327"/>
          <p:cNvSpPr txBox="1"/>
          <p:nvPr>
            <p:ph idx="1" type="body"/>
          </p:nvPr>
        </p:nvSpPr>
        <p:spPr>
          <a:xfrm>
            <a:off x="2517475" y="2351960"/>
            <a:ext cx="4109100" cy="14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2984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298450" lvl="2" marL="13716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298450" lvl="3" marL="18288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298450" lvl="4" marL="22860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298450" lvl="5" marL="27432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298450" lvl="6" marL="32004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298450" lvl="7" marL="36576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298450" lvl="8" marL="4114800" rtl="0" algn="just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387" name="Google Shape;2387;p327"/>
          <p:cNvSpPr txBox="1"/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">
    <p:bg>
      <p:bgPr>
        <a:solidFill>
          <a:schemeClr val="accent5"/>
        </a:solidFill>
      </p:bgPr>
    </p:bg>
    <p:spTree>
      <p:nvGrpSpPr>
        <p:cNvPr id="2388" name="Shape 2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9" name="Google Shape;2389;p328"/>
          <p:cNvSpPr txBox="1"/>
          <p:nvPr>
            <p:ph type="title"/>
          </p:nvPr>
        </p:nvSpPr>
        <p:spPr>
          <a:xfrm>
            <a:off x="862450" y="3418086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90" name="Google Shape;2390;p328"/>
          <p:cNvSpPr txBox="1"/>
          <p:nvPr>
            <p:ph idx="1" type="subTitle"/>
          </p:nvPr>
        </p:nvSpPr>
        <p:spPr>
          <a:xfrm>
            <a:off x="424450" y="3659411"/>
            <a:ext cx="26397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391" name="Google Shape;2391;p328"/>
          <p:cNvSpPr txBox="1"/>
          <p:nvPr>
            <p:ph idx="2" type="title"/>
          </p:nvPr>
        </p:nvSpPr>
        <p:spPr>
          <a:xfrm>
            <a:off x="6525755" y="3418086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92" name="Google Shape;2392;p328"/>
          <p:cNvSpPr txBox="1"/>
          <p:nvPr>
            <p:ph idx="3" type="subTitle"/>
          </p:nvPr>
        </p:nvSpPr>
        <p:spPr>
          <a:xfrm>
            <a:off x="6087751" y="3659411"/>
            <a:ext cx="26397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393" name="Google Shape;2393;p328"/>
          <p:cNvSpPr txBox="1"/>
          <p:nvPr>
            <p:ph idx="4" type="title"/>
          </p:nvPr>
        </p:nvSpPr>
        <p:spPr>
          <a:xfrm>
            <a:off x="3690150" y="3418086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94" name="Google Shape;2394;p328"/>
          <p:cNvSpPr txBox="1"/>
          <p:nvPr>
            <p:ph idx="5" type="subTitle"/>
          </p:nvPr>
        </p:nvSpPr>
        <p:spPr>
          <a:xfrm>
            <a:off x="3252148" y="3659411"/>
            <a:ext cx="26397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395" name="Google Shape;2395;p328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0">
    <p:bg>
      <p:bgPr>
        <a:solidFill>
          <a:schemeClr val="accent5"/>
        </a:solidFill>
      </p:bgPr>
    </p:bg>
    <p:spTree>
      <p:nvGrpSpPr>
        <p:cNvPr id="2396" name="Shape 2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7" name="Google Shape;2397;p329"/>
          <p:cNvSpPr/>
          <p:nvPr/>
        </p:nvSpPr>
        <p:spPr>
          <a:xfrm rot="-5400000">
            <a:off x="5236050" y="1293550"/>
            <a:ext cx="3924900" cy="3891000"/>
          </a:xfrm>
          <a:prstGeom prst="rtTriangle">
            <a:avLst/>
          </a:prstGeom>
          <a:solidFill>
            <a:srgbClr val="6868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8" name="Google Shape;2398;p329"/>
          <p:cNvSpPr/>
          <p:nvPr/>
        </p:nvSpPr>
        <p:spPr>
          <a:xfrm flipH="1" rot="10800000">
            <a:off x="37875" y="150"/>
            <a:ext cx="9106200" cy="4469700"/>
          </a:xfrm>
          <a:prstGeom prst="triangle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9" name="Google Shape;2399;p329"/>
          <p:cNvSpPr/>
          <p:nvPr/>
        </p:nvSpPr>
        <p:spPr>
          <a:xfrm flipH="1">
            <a:off x="3580800" y="1387275"/>
            <a:ext cx="9554400" cy="4859700"/>
          </a:xfrm>
          <a:prstGeom prst="triangle">
            <a:avLst>
              <a:gd fmla="val 49428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0" name="Google Shape;2400;p329"/>
          <p:cNvSpPr txBox="1"/>
          <p:nvPr>
            <p:ph type="ctrTitle"/>
          </p:nvPr>
        </p:nvSpPr>
        <p:spPr>
          <a:xfrm>
            <a:off x="1690800" y="1232050"/>
            <a:ext cx="5762400" cy="58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01" name="Google Shape;2401;p329"/>
          <p:cNvSpPr txBox="1"/>
          <p:nvPr>
            <p:ph idx="1" type="subTitle"/>
          </p:nvPr>
        </p:nvSpPr>
        <p:spPr>
          <a:xfrm>
            <a:off x="3058800" y="1873367"/>
            <a:ext cx="3026400" cy="9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30_1">
    <p:bg>
      <p:bgPr>
        <a:solidFill>
          <a:schemeClr val="accent6"/>
        </a:solidFill>
      </p:bgPr>
    </p:bg>
    <p:spTree>
      <p:nvGrpSpPr>
        <p:cNvPr id="2402" name="Shape 2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3" name="Google Shape;2403;p330"/>
          <p:cNvSpPr/>
          <p:nvPr/>
        </p:nvSpPr>
        <p:spPr>
          <a:xfrm rot="5400000">
            <a:off x="-3440300" y="-797850"/>
            <a:ext cx="13257600" cy="67392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4" name="Google Shape;2404;p330"/>
          <p:cNvSpPr/>
          <p:nvPr/>
        </p:nvSpPr>
        <p:spPr>
          <a:xfrm rot="-5400000">
            <a:off x="4398975" y="-370300"/>
            <a:ext cx="5766000" cy="55911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5" name="Google Shape;2405;p330"/>
          <p:cNvSpPr txBox="1"/>
          <p:nvPr>
            <p:ph type="ctrTitle"/>
          </p:nvPr>
        </p:nvSpPr>
        <p:spPr>
          <a:xfrm>
            <a:off x="713225" y="1672475"/>
            <a:ext cx="3026400" cy="58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06" name="Google Shape;2406;p330"/>
          <p:cNvSpPr txBox="1"/>
          <p:nvPr>
            <p:ph idx="1" type="subTitle"/>
          </p:nvPr>
        </p:nvSpPr>
        <p:spPr>
          <a:xfrm>
            <a:off x="713225" y="2472004"/>
            <a:ext cx="3026400" cy="9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407" name="Google Shape;2407;p330"/>
          <p:cNvSpPr/>
          <p:nvPr/>
        </p:nvSpPr>
        <p:spPr>
          <a:xfrm rot="-2700000">
            <a:off x="4008372" y="-4515765"/>
            <a:ext cx="5766173" cy="5590952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08" name="Google Shape;2408;p330"/>
          <p:cNvCxnSpPr/>
          <p:nvPr/>
        </p:nvCxnSpPr>
        <p:spPr>
          <a:xfrm flipH="1" rot="10800000">
            <a:off x="4562550" y="-204075"/>
            <a:ext cx="6010200" cy="6181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ONE_COLUMN_TEXT_1">
    <p:bg>
      <p:bgPr>
        <a:solidFill>
          <a:schemeClr val="accent5"/>
        </a:solidFill>
      </p:bgPr>
    </p:bg>
    <p:spTree>
      <p:nvGrpSpPr>
        <p:cNvPr id="2409" name="Shape 2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0" name="Google Shape;2410;p331"/>
          <p:cNvSpPr txBox="1"/>
          <p:nvPr>
            <p:ph idx="1" type="body"/>
          </p:nvPr>
        </p:nvSpPr>
        <p:spPr>
          <a:xfrm>
            <a:off x="4039975" y="2245288"/>
            <a:ext cx="4390800" cy="6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411" name="Google Shape;2411;p331"/>
          <p:cNvSpPr txBox="1"/>
          <p:nvPr>
            <p:ph type="title"/>
          </p:nvPr>
        </p:nvSpPr>
        <p:spPr>
          <a:xfrm>
            <a:off x="4168000" y="963075"/>
            <a:ext cx="4262700" cy="9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25_1">
    <p:bg>
      <p:bgPr>
        <a:solidFill>
          <a:schemeClr val="accent5"/>
        </a:solidFill>
      </p:bgPr>
    </p:bg>
    <p:spTree>
      <p:nvGrpSpPr>
        <p:cNvPr id="2412" name="Shape 2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3" name="Google Shape;2413;p332"/>
          <p:cNvSpPr/>
          <p:nvPr/>
        </p:nvSpPr>
        <p:spPr>
          <a:xfrm>
            <a:off x="0" y="0"/>
            <a:ext cx="43479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14" name="Google Shape;2414;p332"/>
          <p:cNvSpPr txBox="1"/>
          <p:nvPr>
            <p:ph type="title"/>
          </p:nvPr>
        </p:nvSpPr>
        <p:spPr>
          <a:xfrm>
            <a:off x="5024185" y="1440200"/>
            <a:ext cx="34008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15" name="Google Shape;2415;p332"/>
          <p:cNvSpPr txBox="1"/>
          <p:nvPr>
            <p:ph idx="1" type="subTitle"/>
          </p:nvPr>
        </p:nvSpPr>
        <p:spPr>
          <a:xfrm>
            <a:off x="5024185" y="2263300"/>
            <a:ext cx="3400800" cy="13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CUSTOM_21_1">
    <p:bg>
      <p:bgPr>
        <a:solidFill>
          <a:schemeClr val="dk1"/>
        </a:solidFill>
      </p:bgPr>
    </p:bg>
    <p:spTree>
      <p:nvGrpSpPr>
        <p:cNvPr id="2416" name="Shape 2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7" name="Google Shape;2417;p333"/>
          <p:cNvSpPr txBox="1"/>
          <p:nvPr>
            <p:ph idx="1" type="body"/>
          </p:nvPr>
        </p:nvSpPr>
        <p:spPr>
          <a:xfrm>
            <a:off x="713225" y="2347842"/>
            <a:ext cx="4109100" cy="14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418" name="Google Shape;2418;p333"/>
          <p:cNvSpPr txBox="1"/>
          <p:nvPr>
            <p:ph type="title"/>
          </p:nvPr>
        </p:nvSpPr>
        <p:spPr>
          <a:xfrm>
            <a:off x="713225" y="1521325"/>
            <a:ext cx="4109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19" name="Google Shape;2419;p333"/>
          <p:cNvSpPr/>
          <p:nvPr/>
        </p:nvSpPr>
        <p:spPr>
          <a:xfrm rot="5400000">
            <a:off x="-761012" y="-790512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20" name="Google Shape;2420;p333"/>
          <p:cNvSpPr/>
          <p:nvPr/>
        </p:nvSpPr>
        <p:spPr>
          <a:xfrm rot="5400000">
            <a:off x="-856262" y="-1009587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21" name="Google Shape;2421;p333"/>
          <p:cNvSpPr/>
          <p:nvPr/>
        </p:nvSpPr>
        <p:spPr>
          <a:xfrm rot="-5400000">
            <a:off x="2896850" y="288000"/>
            <a:ext cx="10141200" cy="45675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9">
  <p:cSld name="CUSTOM_21_1_1">
    <p:bg>
      <p:bgPr>
        <a:solidFill>
          <a:schemeClr val="accent6"/>
        </a:solidFill>
      </p:bgPr>
    </p:bg>
    <p:spTree>
      <p:nvGrpSpPr>
        <p:cNvPr id="2422" name="Shape 2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3" name="Google Shape;2423;p334"/>
          <p:cNvSpPr/>
          <p:nvPr/>
        </p:nvSpPr>
        <p:spPr>
          <a:xfrm flipH="1" rot="10800000">
            <a:off x="-2390100" y="-102475"/>
            <a:ext cx="13887000" cy="6572400"/>
          </a:xfrm>
          <a:prstGeom prst="triangle">
            <a:avLst>
              <a:gd fmla="val 4985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4" name="Google Shape;2424;p334"/>
          <p:cNvSpPr/>
          <p:nvPr/>
        </p:nvSpPr>
        <p:spPr>
          <a:xfrm>
            <a:off x="-5261951" y="1545125"/>
            <a:ext cx="7035600" cy="32772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5" name="Google Shape;2425;p334"/>
          <p:cNvSpPr txBox="1"/>
          <p:nvPr>
            <p:ph idx="1" type="body"/>
          </p:nvPr>
        </p:nvSpPr>
        <p:spPr>
          <a:xfrm>
            <a:off x="2434275" y="3133239"/>
            <a:ext cx="42753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426" name="Google Shape;2426;p334"/>
          <p:cNvSpPr txBox="1"/>
          <p:nvPr>
            <p:ph type="title"/>
          </p:nvPr>
        </p:nvSpPr>
        <p:spPr>
          <a:xfrm>
            <a:off x="1726200" y="1681450"/>
            <a:ext cx="5691600" cy="13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27" name="Google Shape;2427;p334"/>
          <p:cNvSpPr/>
          <p:nvPr/>
        </p:nvSpPr>
        <p:spPr>
          <a:xfrm rot="10800000">
            <a:off x="6919375" y="-73812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28" name="Google Shape;2428;p334"/>
          <p:cNvSpPr/>
          <p:nvPr/>
        </p:nvSpPr>
        <p:spPr>
          <a:xfrm rot="10800000">
            <a:off x="7062250" y="-795275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33">
    <p:bg>
      <p:bgPr>
        <a:solidFill>
          <a:schemeClr val="dk1"/>
        </a:solidFill>
      </p:bgPr>
    </p:bg>
    <p:spTree>
      <p:nvGrpSpPr>
        <p:cNvPr id="2429" name="Shape 2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0" name="Google Shape;2430;p335"/>
          <p:cNvSpPr/>
          <p:nvPr/>
        </p:nvSpPr>
        <p:spPr>
          <a:xfrm rot="-5400000">
            <a:off x="7319425" y="3228300"/>
            <a:ext cx="2112600" cy="2048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1" name="Google Shape;2431;p335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32" name="Google Shape;2432;p335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33" name="Google Shape;2433;p335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34" name="Google Shape;2434;p335"/>
          <p:cNvSpPr/>
          <p:nvPr/>
        </p:nvSpPr>
        <p:spPr>
          <a:xfrm rot="5400000">
            <a:off x="-262475" y="-188987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35" name="Google Shape;2435;p335"/>
          <p:cNvSpPr txBox="1"/>
          <p:nvPr>
            <p:ph type="title"/>
          </p:nvPr>
        </p:nvSpPr>
        <p:spPr>
          <a:xfrm>
            <a:off x="713226" y="1795438"/>
            <a:ext cx="34008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36" name="Google Shape;2436;p335"/>
          <p:cNvSpPr txBox="1"/>
          <p:nvPr>
            <p:ph idx="1" type="subTitle"/>
          </p:nvPr>
        </p:nvSpPr>
        <p:spPr>
          <a:xfrm>
            <a:off x="713225" y="2630156"/>
            <a:ext cx="3400800" cy="4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bg>
      <p:bgPr>
        <a:solidFill>
          <a:schemeClr val="accent6"/>
        </a:solidFill>
      </p:bgPr>
    </p:bg>
    <p:spTree>
      <p:nvGrpSpPr>
        <p:cNvPr id="2437" name="Shape 2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8" name="Google Shape;2438;p336"/>
          <p:cNvSpPr/>
          <p:nvPr/>
        </p:nvSpPr>
        <p:spPr>
          <a:xfrm rot="-5400000">
            <a:off x="4642941" y="-1673359"/>
            <a:ext cx="7685100" cy="7451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39" name="Google Shape;2439;p336"/>
          <p:cNvSpPr/>
          <p:nvPr/>
        </p:nvSpPr>
        <p:spPr>
          <a:xfrm flipH="1" rot="-5400000">
            <a:off x="2841550" y="288050"/>
            <a:ext cx="10141200" cy="4567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0" name="Google Shape;2440;p336"/>
          <p:cNvSpPr txBox="1"/>
          <p:nvPr>
            <p:ph type="title"/>
          </p:nvPr>
        </p:nvSpPr>
        <p:spPr>
          <a:xfrm>
            <a:off x="713225" y="1627150"/>
            <a:ext cx="4659300" cy="18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6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41" name="Google Shape;2441;p336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42" name="Google Shape;2442;p336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43" name="Google Shape;2443;p336"/>
          <p:cNvSpPr/>
          <p:nvPr/>
        </p:nvSpPr>
        <p:spPr>
          <a:xfrm flipH="1">
            <a:off x="5408725" y="4511825"/>
            <a:ext cx="3458400" cy="1923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30_1">
    <p:bg>
      <p:bgPr>
        <a:solidFill>
          <a:schemeClr val="accent6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/>
          <p:nvPr/>
        </p:nvSpPr>
        <p:spPr>
          <a:xfrm rot="5400000">
            <a:off x="-3440300" y="-797850"/>
            <a:ext cx="13257600" cy="67392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5"/>
          <p:cNvSpPr/>
          <p:nvPr/>
        </p:nvSpPr>
        <p:spPr>
          <a:xfrm rot="-5400000">
            <a:off x="4398975" y="-370300"/>
            <a:ext cx="5766000" cy="55911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5"/>
          <p:cNvSpPr txBox="1"/>
          <p:nvPr>
            <p:ph type="ctrTitle"/>
          </p:nvPr>
        </p:nvSpPr>
        <p:spPr>
          <a:xfrm>
            <a:off x="713225" y="1672475"/>
            <a:ext cx="3026400" cy="58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6" name="Google Shape;206;p35"/>
          <p:cNvSpPr txBox="1"/>
          <p:nvPr>
            <p:ph idx="1" type="subTitle"/>
          </p:nvPr>
        </p:nvSpPr>
        <p:spPr>
          <a:xfrm>
            <a:off x="713225" y="2472004"/>
            <a:ext cx="3026400" cy="9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07" name="Google Shape;207;p35"/>
          <p:cNvSpPr/>
          <p:nvPr/>
        </p:nvSpPr>
        <p:spPr>
          <a:xfrm rot="-2700000">
            <a:off x="4008372" y="-4515765"/>
            <a:ext cx="5766173" cy="5590952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8" name="Google Shape;208;p35"/>
          <p:cNvCxnSpPr/>
          <p:nvPr/>
        </p:nvCxnSpPr>
        <p:spPr>
          <a:xfrm flipH="1" rot="10800000">
            <a:off x="4562550" y="-204075"/>
            <a:ext cx="6010200" cy="6181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">
    <p:bg>
      <p:bgPr>
        <a:solidFill>
          <a:schemeClr val="accent5"/>
        </a:solidFill>
      </p:bgPr>
    </p:bg>
    <p:spTree>
      <p:nvGrpSpPr>
        <p:cNvPr id="2444" name="Shape 2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5" name="Google Shape;2445;p337"/>
          <p:cNvSpPr txBox="1"/>
          <p:nvPr>
            <p:ph type="title"/>
          </p:nvPr>
        </p:nvSpPr>
        <p:spPr>
          <a:xfrm>
            <a:off x="1319574" y="201112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46" name="Google Shape;2446;p337"/>
          <p:cNvSpPr txBox="1"/>
          <p:nvPr>
            <p:ph idx="1" type="subTitle"/>
          </p:nvPr>
        </p:nvSpPr>
        <p:spPr>
          <a:xfrm>
            <a:off x="1319576" y="2286575"/>
            <a:ext cx="2221500" cy="5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447" name="Google Shape;2447;p337"/>
          <p:cNvSpPr txBox="1"/>
          <p:nvPr>
            <p:ph idx="2" type="title"/>
          </p:nvPr>
        </p:nvSpPr>
        <p:spPr>
          <a:xfrm>
            <a:off x="4681398" y="20112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48" name="Google Shape;2448;p337"/>
          <p:cNvSpPr txBox="1"/>
          <p:nvPr>
            <p:ph idx="3" type="subTitle"/>
          </p:nvPr>
        </p:nvSpPr>
        <p:spPr>
          <a:xfrm>
            <a:off x="4681376" y="2285050"/>
            <a:ext cx="2221500" cy="5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449" name="Google Shape;2449;p337"/>
          <p:cNvSpPr txBox="1"/>
          <p:nvPr>
            <p:ph idx="4" type="title"/>
          </p:nvPr>
        </p:nvSpPr>
        <p:spPr>
          <a:xfrm>
            <a:off x="2410949" y="326842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50" name="Google Shape;2450;p337"/>
          <p:cNvSpPr txBox="1"/>
          <p:nvPr>
            <p:ph idx="5" type="subTitle"/>
          </p:nvPr>
        </p:nvSpPr>
        <p:spPr>
          <a:xfrm>
            <a:off x="2410951" y="3543875"/>
            <a:ext cx="2221500" cy="5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451" name="Google Shape;2451;p337"/>
          <p:cNvSpPr txBox="1"/>
          <p:nvPr>
            <p:ph idx="6" type="title"/>
          </p:nvPr>
        </p:nvSpPr>
        <p:spPr>
          <a:xfrm>
            <a:off x="5772773" y="32685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52" name="Google Shape;2452;p337"/>
          <p:cNvSpPr txBox="1"/>
          <p:nvPr>
            <p:ph idx="7" type="subTitle"/>
          </p:nvPr>
        </p:nvSpPr>
        <p:spPr>
          <a:xfrm>
            <a:off x="5772750" y="3542350"/>
            <a:ext cx="2221500" cy="5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453" name="Google Shape;2453;p337"/>
          <p:cNvSpPr/>
          <p:nvPr/>
        </p:nvSpPr>
        <p:spPr>
          <a:xfrm rot="-5400000">
            <a:off x="7319425" y="3228300"/>
            <a:ext cx="2112600" cy="2048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4" name="Google Shape;2454;p337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55" name="Google Shape;2455;p337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56" name="Google Shape;2456;p337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57" name="Google Shape;2457;p337"/>
          <p:cNvSpPr/>
          <p:nvPr/>
        </p:nvSpPr>
        <p:spPr>
          <a:xfrm rot="5400000">
            <a:off x="-262475" y="-188987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58" name="Google Shape;2458;p337"/>
          <p:cNvSpPr txBox="1"/>
          <p:nvPr>
            <p:ph idx="8"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_1_3">
    <p:bg>
      <p:bgPr>
        <a:solidFill>
          <a:schemeClr val="accent5"/>
        </a:solidFill>
      </p:bgPr>
    </p:bg>
    <p:spTree>
      <p:nvGrpSpPr>
        <p:cNvPr id="2459" name="Shape 2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0" name="Google Shape;2460;p338"/>
          <p:cNvSpPr txBox="1"/>
          <p:nvPr>
            <p:ph type="title"/>
          </p:nvPr>
        </p:nvSpPr>
        <p:spPr>
          <a:xfrm>
            <a:off x="1383600" y="2307450"/>
            <a:ext cx="63768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61" name="Google Shape;2461;p338"/>
          <p:cNvSpPr txBox="1"/>
          <p:nvPr>
            <p:ph idx="2" type="title"/>
          </p:nvPr>
        </p:nvSpPr>
        <p:spPr>
          <a:xfrm>
            <a:off x="1120875" y="8994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62" name="Google Shape;2462;p338"/>
          <p:cNvSpPr txBox="1"/>
          <p:nvPr>
            <p:ph idx="1" type="subTitle"/>
          </p:nvPr>
        </p:nvSpPr>
        <p:spPr>
          <a:xfrm>
            <a:off x="734175" y="1166874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463" name="Google Shape;2463;p338"/>
          <p:cNvSpPr txBox="1"/>
          <p:nvPr>
            <p:ph idx="3" type="title"/>
          </p:nvPr>
        </p:nvSpPr>
        <p:spPr>
          <a:xfrm>
            <a:off x="1120875" y="34779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64" name="Google Shape;2464;p338"/>
          <p:cNvSpPr txBox="1"/>
          <p:nvPr>
            <p:ph idx="4" type="subTitle"/>
          </p:nvPr>
        </p:nvSpPr>
        <p:spPr>
          <a:xfrm>
            <a:off x="734175" y="3747815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465" name="Google Shape;2465;p338"/>
          <p:cNvSpPr txBox="1"/>
          <p:nvPr>
            <p:ph idx="5" type="title"/>
          </p:nvPr>
        </p:nvSpPr>
        <p:spPr>
          <a:xfrm>
            <a:off x="6063846" y="8994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66" name="Google Shape;2466;p338"/>
          <p:cNvSpPr txBox="1"/>
          <p:nvPr>
            <p:ph idx="6" type="subTitle"/>
          </p:nvPr>
        </p:nvSpPr>
        <p:spPr>
          <a:xfrm>
            <a:off x="5677150" y="1166874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467" name="Google Shape;2467;p338"/>
          <p:cNvSpPr txBox="1"/>
          <p:nvPr>
            <p:ph idx="7" type="title"/>
          </p:nvPr>
        </p:nvSpPr>
        <p:spPr>
          <a:xfrm>
            <a:off x="6063846" y="347812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68" name="Google Shape;2468;p338"/>
          <p:cNvSpPr txBox="1"/>
          <p:nvPr>
            <p:ph idx="8" type="subTitle"/>
          </p:nvPr>
        </p:nvSpPr>
        <p:spPr>
          <a:xfrm>
            <a:off x="5677150" y="3746088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_1_3_1">
    <p:bg>
      <p:bgPr>
        <a:solidFill>
          <a:schemeClr val="accent5"/>
        </a:solidFill>
      </p:bgPr>
    </p:bg>
    <p:spTree>
      <p:nvGrpSpPr>
        <p:cNvPr id="2469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0" name="Google Shape;2470;p339"/>
          <p:cNvSpPr txBox="1"/>
          <p:nvPr>
            <p:ph type="title"/>
          </p:nvPr>
        </p:nvSpPr>
        <p:spPr>
          <a:xfrm>
            <a:off x="2056190" y="2074300"/>
            <a:ext cx="2227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71" name="Google Shape;2471;p339"/>
          <p:cNvSpPr txBox="1"/>
          <p:nvPr>
            <p:ph idx="1" type="subTitle"/>
          </p:nvPr>
        </p:nvSpPr>
        <p:spPr>
          <a:xfrm>
            <a:off x="2056192" y="2332425"/>
            <a:ext cx="2227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472" name="Google Shape;2472;p339"/>
          <p:cNvSpPr txBox="1"/>
          <p:nvPr>
            <p:ph idx="2" type="title"/>
          </p:nvPr>
        </p:nvSpPr>
        <p:spPr>
          <a:xfrm>
            <a:off x="2056190" y="3402924"/>
            <a:ext cx="2227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73" name="Google Shape;2473;p339"/>
          <p:cNvSpPr txBox="1"/>
          <p:nvPr>
            <p:ph idx="3" type="subTitle"/>
          </p:nvPr>
        </p:nvSpPr>
        <p:spPr>
          <a:xfrm>
            <a:off x="2056192" y="3661050"/>
            <a:ext cx="2227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474" name="Google Shape;2474;p339"/>
          <p:cNvSpPr txBox="1"/>
          <p:nvPr>
            <p:ph idx="4" type="title"/>
          </p:nvPr>
        </p:nvSpPr>
        <p:spPr>
          <a:xfrm>
            <a:off x="5444664" y="2074300"/>
            <a:ext cx="2227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75" name="Google Shape;2475;p339"/>
          <p:cNvSpPr txBox="1"/>
          <p:nvPr>
            <p:ph idx="5" type="subTitle"/>
          </p:nvPr>
        </p:nvSpPr>
        <p:spPr>
          <a:xfrm>
            <a:off x="5444664" y="2332425"/>
            <a:ext cx="2227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476" name="Google Shape;2476;p339"/>
          <p:cNvSpPr txBox="1"/>
          <p:nvPr>
            <p:ph idx="6" type="title"/>
          </p:nvPr>
        </p:nvSpPr>
        <p:spPr>
          <a:xfrm>
            <a:off x="5444664" y="3402925"/>
            <a:ext cx="2227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77" name="Google Shape;2477;p339"/>
          <p:cNvSpPr txBox="1"/>
          <p:nvPr>
            <p:ph idx="7" type="subTitle"/>
          </p:nvPr>
        </p:nvSpPr>
        <p:spPr>
          <a:xfrm>
            <a:off x="5444664" y="3661050"/>
            <a:ext cx="2227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478" name="Google Shape;2478;p339"/>
          <p:cNvSpPr/>
          <p:nvPr/>
        </p:nvSpPr>
        <p:spPr>
          <a:xfrm>
            <a:off x="-1462325" y="23868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79" name="Google Shape;2479;p339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80" name="Google Shape;2480;p339"/>
          <p:cNvSpPr/>
          <p:nvPr/>
        </p:nvSpPr>
        <p:spPr>
          <a:xfrm rot="10800000">
            <a:off x="613277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81" name="Google Shape;2481;p339"/>
          <p:cNvSpPr txBox="1"/>
          <p:nvPr>
            <p:ph idx="8" type="title"/>
          </p:nvPr>
        </p:nvSpPr>
        <p:spPr>
          <a:xfrm>
            <a:off x="716550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1_1_3_1_1">
    <p:bg>
      <p:bgPr>
        <a:solidFill>
          <a:srgbClr val="191919">
            <a:alpha val="0"/>
          </a:srgbClr>
        </a:solidFill>
      </p:bgPr>
    </p:bg>
    <p:spTree>
      <p:nvGrpSpPr>
        <p:cNvPr id="2482" name="Shape 2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3" name="Google Shape;2483;p340"/>
          <p:cNvSpPr txBox="1"/>
          <p:nvPr>
            <p:ph type="title"/>
          </p:nvPr>
        </p:nvSpPr>
        <p:spPr>
          <a:xfrm>
            <a:off x="713225" y="3349725"/>
            <a:ext cx="1846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84" name="Google Shape;2484;p340"/>
          <p:cNvSpPr txBox="1"/>
          <p:nvPr>
            <p:ph idx="1" type="subTitle"/>
          </p:nvPr>
        </p:nvSpPr>
        <p:spPr>
          <a:xfrm>
            <a:off x="713225" y="3607847"/>
            <a:ext cx="1846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485" name="Google Shape;2485;p340"/>
          <p:cNvSpPr/>
          <p:nvPr/>
        </p:nvSpPr>
        <p:spPr>
          <a:xfrm flipH="1">
            <a:off x="7004125" y="252972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86" name="Google Shape;2486;p340"/>
          <p:cNvSpPr/>
          <p:nvPr/>
        </p:nvSpPr>
        <p:spPr>
          <a:xfrm flipH="1">
            <a:off x="7194625" y="265355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87" name="Google Shape;2487;p340"/>
          <p:cNvSpPr/>
          <p:nvPr/>
        </p:nvSpPr>
        <p:spPr>
          <a:xfrm flipH="1" rot="10800000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88" name="Google Shape;2488;p340"/>
          <p:cNvSpPr/>
          <p:nvPr/>
        </p:nvSpPr>
        <p:spPr>
          <a:xfrm flipH="1" rot="10800000">
            <a:off x="-168140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89" name="Google Shape;2489;p340"/>
          <p:cNvSpPr txBox="1"/>
          <p:nvPr>
            <p:ph idx="2" type="title"/>
          </p:nvPr>
        </p:nvSpPr>
        <p:spPr>
          <a:xfrm>
            <a:off x="2670358" y="3349725"/>
            <a:ext cx="1846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90" name="Google Shape;2490;p340"/>
          <p:cNvSpPr txBox="1"/>
          <p:nvPr>
            <p:ph idx="3" type="subTitle"/>
          </p:nvPr>
        </p:nvSpPr>
        <p:spPr>
          <a:xfrm>
            <a:off x="2670358" y="3607847"/>
            <a:ext cx="1846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491" name="Google Shape;2491;p340"/>
          <p:cNvSpPr txBox="1"/>
          <p:nvPr>
            <p:ph idx="4" type="title"/>
          </p:nvPr>
        </p:nvSpPr>
        <p:spPr>
          <a:xfrm>
            <a:off x="4627491" y="3349725"/>
            <a:ext cx="1846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92" name="Google Shape;2492;p340"/>
          <p:cNvSpPr txBox="1"/>
          <p:nvPr>
            <p:ph idx="5" type="subTitle"/>
          </p:nvPr>
        </p:nvSpPr>
        <p:spPr>
          <a:xfrm>
            <a:off x="4627491" y="3607847"/>
            <a:ext cx="1846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493" name="Google Shape;2493;p340"/>
          <p:cNvSpPr txBox="1"/>
          <p:nvPr>
            <p:ph idx="6" type="title"/>
          </p:nvPr>
        </p:nvSpPr>
        <p:spPr>
          <a:xfrm>
            <a:off x="6584624" y="3349725"/>
            <a:ext cx="1846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94" name="Google Shape;2494;p340"/>
          <p:cNvSpPr txBox="1"/>
          <p:nvPr>
            <p:ph idx="7" type="subTitle"/>
          </p:nvPr>
        </p:nvSpPr>
        <p:spPr>
          <a:xfrm>
            <a:off x="6584624" y="3607847"/>
            <a:ext cx="1846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495" name="Google Shape;2495;p340"/>
          <p:cNvSpPr txBox="1"/>
          <p:nvPr>
            <p:ph idx="8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6">
    <p:bg>
      <p:bgPr>
        <a:solidFill>
          <a:schemeClr val="accent5"/>
        </a:solidFill>
      </p:bgPr>
    </p:bg>
    <p:spTree>
      <p:nvGrpSpPr>
        <p:cNvPr id="2496" name="Shape 2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" name="Google Shape;2497;p341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98" name="Google Shape;2498;p341"/>
          <p:cNvSpPr txBox="1"/>
          <p:nvPr>
            <p:ph idx="1" type="subTitle"/>
          </p:nvPr>
        </p:nvSpPr>
        <p:spPr>
          <a:xfrm>
            <a:off x="1742675" y="3508850"/>
            <a:ext cx="2379600" cy="6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499" name="Google Shape;2499;p341"/>
          <p:cNvSpPr txBox="1"/>
          <p:nvPr>
            <p:ph idx="2" type="subTitle"/>
          </p:nvPr>
        </p:nvSpPr>
        <p:spPr>
          <a:xfrm>
            <a:off x="5021770" y="3508850"/>
            <a:ext cx="2379600" cy="6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500" name="Google Shape;2500;p341"/>
          <p:cNvSpPr txBox="1"/>
          <p:nvPr>
            <p:ph idx="3" type="title"/>
          </p:nvPr>
        </p:nvSpPr>
        <p:spPr>
          <a:xfrm>
            <a:off x="1865338" y="3248250"/>
            <a:ext cx="21342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01" name="Google Shape;2501;p341"/>
          <p:cNvSpPr txBox="1"/>
          <p:nvPr>
            <p:ph idx="4" type="title"/>
          </p:nvPr>
        </p:nvSpPr>
        <p:spPr>
          <a:xfrm>
            <a:off x="5144462" y="3248250"/>
            <a:ext cx="21342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02" name="Google Shape;2502;p341"/>
          <p:cNvSpPr/>
          <p:nvPr/>
        </p:nvSpPr>
        <p:spPr>
          <a:xfrm flipH="1" rot="10800000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3" name="Google Shape;2503;p341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26_1">
    <p:bg>
      <p:bgPr>
        <a:solidFill>
          <a:schemeClr val="dk1"/>
        </a:solidFill>
      </p:bgPr>
    </p:bg>
    <p:spTree>
      <p:nvGrpSpPr>
        <p:cNvPr id="2504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5" name="Google Shape;2505;p342"/>
          <p:cNvSpPr/>
          <p:nvPr/>
        </p:nvSpPr>
        <p:spPr>
          <a:xfrm>
            <a:off x="2419275" y="712798"/>
            <a:ext cx="8680800" cy="45069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6" name="Google Shape;2506;p342"/>
          <p:cNvSpPr/>
          <p:nvPr/>
        </p:nvSpPr>
        <p:spPr>
          <a:xfrm rot="10800000">
            <a:off x="-1956075" y="-76202"/>
            <a:ext cx="8680800" cy="45069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7" name="Google Shape;2507;p342"/>
          <p:cNvSpPr txBox="1"/>
          <p:nvPr>
            <p:ph idx="1" type="subTitle"/>
          </p:nvPr>
        </p:nvSpPr>
        <p:spPr>
          <a:xfrm>
            <a:off x="837600" y="1363909"/>
            <a:ext cx="31008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508" name="Google Shape;2508;p342"/>
          <p:cNvSpPr txBox="1"/>
          <p:nvPr>
            <p:ph idx="2" type="subTitle"/>
          </p:nvPr>
        </p:nvSpPr>
        <p:spPr>
          <a:xfrm>
            <a:off x="5204373" y="3528545"/>
            <a:ext cx="31008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2509" name="Google Shape;2509;p342"/>
          <p:cNvCxnSpPr/>
          <p:nvPr/>
        </p:nvCxnSpPr>
        <p:spPr>
          <a:xfrm>
            <a:off x="-1375750" y="2424873"/>
            <a:ext cx="3079500" cy="31773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0" name="Google Shape;2510;p342"/>
          <p:cNvCxnSpPr/>
          <p:nvPr/>
        </p:nvCxnSpPr>
        <p:spPr>
          <a:xfrm>
            <a:off x="7838750" y="-62702"/>
            <a:ext cx="3079500" cy="31773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1" name="Google Shape;2511;p342"/>
          <p:cNvSpPr txBox="1"/>
          <p:nvPr>
            <p:ph type="title"/>
          </p:nvPr>
        </p:nvSpPr>
        <p:spPr>
          <a:xfrm>
            <a:off x="5204373" y="2704650"/>
            <a:ext cx="31008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12" name="Google Shape;2512;p342"/>
          <p:cNvSpPr txBox="1"/>
          <p:nvPr>
            <p:ph idx="3" type="title"/>
          </p:nvPr>
        </p:nvSpPr>
        <p:spPr>
          <a:xfrm>
            <a:off x="837600" y="530725"/>
            <a:ext cx="31008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7">
    <p:bg>
      <p:bgPr>
        <a:solidFill>
          <a:schemeClr val="accent5"/>
        </a:solidFill>
      </p:bgPr>
    </p:bg>
    <p:spTree>
      <p:nvGrpSpPr>
        <p:cNvPr id="2513" name="Shape 2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4" name="Google Shape;2514;p343"/>
          <p:cNvSpPr txBox="1"/>
          <p:nvPr>
            <p:ph type="title"/>
          </p:nvPr>
        </p:nvSpPr>
        <p:spPr>
          <a:xfrm>
            <a:off x="1176825" y="2158150"/>
            <a:ext cx="14991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15" name="Google Shape;2515;p343"/>
          <p:cNvSpPr txBox="1"/>
          <p:nvPr>
            <p:ph idx="1" type="subTitle"/>
          </p:nvPr>
        </p:nvSpPr>
        <p:spPr>
          <a:xfrm>
            <a:off x="713225" y="2459250"/>
            <a:ext cx="24261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516" name="Google Shape;2516;p343"/>
          <p:cNvSpPr txBox="1"/>
          <p:nvPr>
            <p:ph idx="2" type="title"/>
          </p:nvPr>
        </p:nvSpPr>
        <p:spPr>
          <a:xfrm>
            <a:off x="6468199" y="2158150"/>
            <a:ext cx="14991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17" name="Google Shape;2517;p343"/>
          <p:cNvSpPr txBox="1"/>
          <p:nvPr>
            <p:ph idx="3" type="subTitle"/>
          </p:nvPr>
        </p:nvSpPr>
        <p:spPr>
          <a:xfrm>
            <a:off x="6004683" y="2459250"/>
            <a:ext cx="24261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518" name="Google Shape;2518;p343"/>
          <p:cNvSpPr txBox="1"/>
          <p:nvPr>
            <p:ph idx="4" type="title"/>
          </p:nvPr>
        </p:nvSpPr>
        <p:spPr>
          <a:xfrm>
            <a:off x="3822450" y="2158150"/>
            <a:ext cx="14991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19" name="Google Shape;2519;p343"/>
          <p:cNvSpPr txBox="1"/>
          <p:nvPr>
            <p:ph idx="5" type="subTitle"/>
          </p:nvPr>
        </p:nvSpPr>
        <p:spPr>
          <a:xfrm>
            <a:off x="3358950" y="2459250"/>
            <a:ext cx="24261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520" name="Google Shape;2520;p343"/>
          <p:cNvSpPr/>
          <p:nvPr/>
        </p:nvSpPr>
        <p:spPr>
          <a:xfrm>
            <a:off x="3198450" y="3764666"/>
            <a:ext cx="2727900" cy="14163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1" name="Google Shape;2521;p343"/>
          <p:cNvSpPr txBox="1"/>
          <p:nvPr>
            <p:ph idx="6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8">
    <p:bg>
      <p:bgPr>
        <a:solidFill>
          <a:schemeClr val="accent5"/>
        </a:solidFill>
      </p:bgPr>
    </p:bg>
    <p:spTree>
      <p:nvGrpSpPr>
        <p:cNvPr id="2522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p344"/>
          <p:cNvSpPr txBox="1"/>
          <p:nvPr>
            <p:ph idx="1" type="body"/>
          </p:nvPr>
        </p:nvSpPr>
        <p:spPr>
          <a:xfrm>
            <a:off x="2078825" y="4335775"/>
            <a:ext cx="5229300" cy="4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524" name="Google Shape;2524;p344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25" name="Google Shape;2525;p344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26" name="Google Shape;2526;p344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27" name="Google Shape;2527;p344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28" name="Google Shape;2528;p344"/>
          <p:cNvSpPr/>
          <p:nvPr/>
        </p:nvSpPr>
        <p:spPr>
          <a:xfrm rot="10800000">
            <a:off x="509275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1">
    <p:bg>
      <p:bgPr>
        <a:solidFill>
          <a:schemeClr val="accent5"/>
        </a:solidFill>
      </p:bgPr>
    </p:bg>
    <p:spTree>
      <p:nvGrpSpPr>
        <p:cNvPr id="2529" name="Shape 2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0" name="Google Shape;2530;p345"/>
          <p:cNvSpPr txBox="1"/>
          <p:nvPr>
            <p:ph type="title"/>
          </p:nvPr>
        </p:nvSpPr>
        <p:spPr>
          <a:xfrm>
            <a:off x="956375" y="355305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31" name="Google Shape;2531;p345"/>
          <p:cNvSpPr txBox="1"/>
          <p:nvPr>
            <p:ph idx="1" type="subTitle"/>
          </p:nvPr>
        </p:nvSpPr>
        <p:spPr>
          <a:xfrm>
            <a:off x="713225" y="3828005"/>
            <a:ext cx="21450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532" name="Google Shape;2532;p345"/>
          <p:cNvSpPr txBox="1"/>
          <p:nvPr>
            <p:ph idx="2" type="title"/>
          </p:nvPr>
        </p:nvSpPr>
        <p:spPr>
          <a:xfrm>
            <a:off x="6528925" y="355305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33" name="Google Shape;2533;p345"/>
          <p:cNvSpPr txBox="1"/>
          <p:nvPr>
            <p:ph idx="3" type="subTitle"/>
          </p:nvPr>
        </p:nvSpPr>
        <p:spPr>
          <a:xfrm>
            <a:off x="6305275" y="3828005"/>
            <a:ext cx="21450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534" name="Google Shape;2534;p345"/>
          <p:cNvSpPr txBox="1"/>
          <p:nvPr>
            <p:ph idx="4" type="title"/>
          </p:nvPr>
        </p:nvSpPr>
        <p:spPr>
          <a:xfrm>
            <a:off x="3752400" y="355305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35" name="Google Shape;2535;p345"/>
          <p:cNvSpPr txBox="1"/>
          <p:nvPr>
            <p:ph idx="5" type="subTitle"/>
          </p:nvPr>
        </p:nvSpPr>
        <p:spPr>
          <a:xfrm>
            <a:off x="3509250" y="3828005"/>
            <a:ext cx="21450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536" name="Google Shape;2536;p345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29">
    <p:bg>
      <p:bgPr>
        <a:solidFill>
          <a:schemeClr val="accent5"/>
        </a:solidFill>
      </p:bgPr>
    </p:bg>
    <p:spTree>
      <p:nvGrpSpPr>
        <p:cNvPr id="2537" name="Shape 2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8" name="Google Shape;2538;p346"/>
          <p:cNvSpPr/>
          <p:nvPr/>
        </p:nvSpPr>
        <p:spPr>
          <a:xfrm>
            <a:off x="-3485600" y="1687000"/>
            <a:ext cx="7403100" cy="3794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9" name="Google Shape;2539;p346"/>
          <p:cNvSpPr/>
          <p:nvPr/>
        </p:nvSpPr>
        <p:spPr>
          <a:xfrm>
            <a:off x="779625" y="1433800"/>
            <a:ext cx="7737300" cy="317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0" name="Google Shape;2540;p346"/>
          <p:cNvSpPr txBox="1"/>
          <p:nvPr>
            <p:ph type="title"/>
          </p:nvPr>
        </p:nvSpPr>
        <p:spPr>
          <a:xfrm>
            <a:off x="1043779" y="1830575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41" name="Google Shape;2541;p346"/>
          <p:cNvSpPr txBox="1"/>
          <p:nvPr>
            <p:ph idx="1" type="subTitle"/>
          </p:nvPr>
        </p:nvSpPr>
        <p:spPr>
          <a:xfrm>
            <a:off x="1059229" y="2140283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542" name="Google Shape;2542;p346"/>
          <p:cNvSpPr txBox="1"/>
          <p:nvPr>
            <p:ph idx="2" type="title"/>
          </p:nvPr>
        </p:nvSpPr>
        <p:spPr>
          <a:xfrm>
            <a:off x="1043779" y="3280851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43" name="Google Shape;2543;p346"/>
          <p:cNvSpPr txBox="1"/>
          <p:nvPr>
            <p:ph idx="3" type="subTitle"/>
          </p:nvPr>
        </p:nvSpPr>
        <p:spPr>
          <a:xfrm>
            <a:off x="1059229" y="36144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544" name="Google Shape;2544;p346"/>
          <p:cNvSpPr txBox="1"/>
          <p:nvPr>
            <p:ph idx="4" type="title"/>
          </p:nvPr>
        </p:nvSpPr>
        <p:spPr>
          <a:xfrm>
            <a:off x="3631360" y="1830575"/>
            <a:ext cx="18819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45" name="Google Shape;2545;p346"/>
          <p:cNvSpPr txBox="1"/>
          <p:nvPr>
            <p:ph idx="5" type="subTitle"/>
          </p:nvPr>
        </p:nvSpPr>
        <p:spPr>
          <a:xfrm>
            <a:off x="3639010" y="2140276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546" name="Google Shape;2546;p346"/>
          <p:cNvSpPr txBox="1"/>
          <p:nvPr>
            <p:ph idx="6" type="title"/>
          </p:nvPr>
        </p:nvSpPr>
        <p:spPr>
          <a:xfrm>
            <a:off x="3631360" y="3280851"/>
            <a:ext cx="18819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47" name="Google Shape;2547;p346"/>
          <p:cNvSpPr txBox="1"/>
          <p:nvPr>
            <p:ph idx="7" type="subTitle"/>
          </p:nvPr>
        </p:nvSpPr>
        <p:spPr>
          <a:xfrm>
            <a:off x="3639010" y="36144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548" name="Google Shape;2548;p346"/>
          <p:cNvSpPr txBox="1"/>
          <p:nvPr>
            <p:ph idx="8" type="title"/>
          </p:nvPr>
        </p:nvSpPr>
        <p:spPr>
          <a:xfrm>
            <a:off x="6215127" y="1830575"/>
            <a:ext cx="18756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49" name="Google Shape;2549;p346"/>
          <p:cNvSpPr txBox="1"/>
          <p:nvPr>
            <p:ph idx="9" type="subTitle"/>
          </p:nvPr>
        </p:nvSpPr>
        <p:spPr>
          <a:xfrm>
            <a:off x="6219627" y="2140276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550" name="Google Shape;2550;p346"/>
          <p:cNvSpPr txBox="1"/>
          <p:nvPr>
            <p:ph idx="13" type="title"/>
          </p:nvPr>
        </p:nvSpPr>
        <p:spPr>
          <a:xfrm>
            <a:off x="6215127" y="3280851"/>
            <a:ext cx="18756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51" name="Google Shape;2551;p346"/>
          <p:cNvSpPr txBox="1"/>
          <p:nvPr>
            <p:ph idx="14" type="subTitle"/>
          </p:nvPr>
        </p:nvSpPr>
        <p:spPr>
          <a:xfrm>
            <a:off x="6219627" y="36144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552" name="Google Shape;2552;p346"/>
          <p:cNvSpPr txBox="1"/>
          <p:nvPr>
            <p:ph idx="15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ONE_COLUMN_TEXT_1">
    <p:bg>
      <p:bgPr>
        <a:solidFill>
          <a:schemeClr val="accent5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>
            <p:ph idx="1" type="body"/>
          </p:nvPr>
        </p:nvSpPr>
        <p:spPr>
          <a:xfrm>
            <a:off x="4039975" y="2245288"/>
            <a:ext cx="4390800" cy="6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11" name="Google Shape;211;p36"/>
          <p:cNvSpPr txBox="1"/>
          <p:nvPr>
            <p:ph type="title"/>
          </p:nvPr>
        </p:nvSpPr>
        <p:spPr>
          <a:xfrm>
            <a:off x="4168000" y="963075"/>
            <a:ext cx="4262700" cy="9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29_1">
    <p:bg>
      <p:bgPr>
        <a:solidFill>
          <a:schemeClr val="dk1"/>
        </a:solidFill>
      </p:bgPr>
    </p:bg>
    <p:spTree>
      <p:nvGrpSpPr>
        <p:cNvPr id="2553" name="Shape 2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4" name="Google Shape;2554;p347"/>
          <p:cNvSpPr txBox="1"/>
          <p:nvPr>
            <p:ph type="title"/>
          </p:nvPr>
        </p:nvSpPr>
        <p:spPr>
          <a:xfrm>
            <a:off x="1043779" y="3204651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55" name="Google Shape;2555;p347"/>
          <p:cNvSpPr txBox="1"/>
          <p:nvPr>
            <p:ph idx="1" type="subTitle"/>
          </p:nvPr>
        </p:nvSpPr>
        <p:spPr>
          <a:xfrm>
            <a:off x="1059229" y="35382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556" name="Google Shape;2556;p347"/>
          <p:cNvSpPr txBox="1"/>
          <p:nvPr>
            <p:ph idx="2" type="title"/>
          </p:nvPr>
        </p:nvSpPr>
        <p:spPr>
          <a:xfrm>
            <a:off x="2342317" y="1754375"/>
            <a:ext cx="18819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57" name="Google Shape;2557;p347"/>
          <p:cNvSpPr txBox="1"/>
          <p:nvPr>
            <p:ph idx="3" type="subTitle"/>
          </p:nvPr>
        </p:nvSpPr>
        <p:spPr>
          <a:xfrm>
            <a:off x="2349967" y="2064076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558" name="Google Shape;2558;p347"/>
          <p:cNvSpPr txBox="1"/>
          <p:nvPr>
            <p:ph idx="4" type="title"/>
          </p:nvPr>
        </p:nvSpPr>
        <p:spPr>
          <a:xfrm>
            <a:off x="3631360" y="3204651"/>
            <a:ext cx="18819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59" name="Google Shape;2559;p347"/>
          <p:cNvSpPr txBox="1"/>
          <p:nvPr>
            <p:ph idx="5" type="subTitle"/>
          </p:nvPr>
        </p:nvSpPr>
        <p:spPr>
          <a:xfrm>
            <a:off x="3639010" y="35382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560" name="Google Shape;2560;p347"/>
          <p:cNvSpPr txBox="1"/>
          <p:nvPr>
            <p:ph idx="6" type="title"/>
          </p:nvPr>
        </p:nvSpPr>
        <p:spPr>
          <a:xfrm>
            <a:off x="4926083" y="1754375"/>
            <a:ext cx="18756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61" name="Google Shape;2561;p347"/>
          <p:cNvSpPr txBox="1"/>
          <p:nvPr>
            <p:ph idx="7" type="subTitle"/>
          </p:nvPr>
        </p:nvSpPr>
        <p:spPr>
          <a:xfrm>
            <a:off x="4930583" y="2064076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562" name="Google Shape;2562;p347"/>
          <p:cNvSpPr txBox="1"/>
          <p:nvPr>
            <p:ph idx="8" type="title"/>
          </p:nvPr>
        </p:nvSpPr>
        <p:spPr>
          <a:xfrm>
            <a:off x="6215127" y="3204651"/>
            <a:ext cx="18756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63" name="Google Shape;2563;p347"/>
          <p:cNvSpPr txBox="1"/>
          <p:nvPr>
            <p:ph idx="9" type="subTitle"/>
          </p:nvPr>
        </p:nvSpPr>
        <p:spPr>
          <a:xfrm>
            <a:off x="6219627" y="35382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564" name="Google Shape;2564;p347"/>
          <p:cNvSpPr txBox="1"/>
          <p:nvPr>
            <p:ph idx="13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2">
    <p:bg>
      <p:bgPr>
        <a:solidFill>
          <a:schemeClr val="accent5"/>
        </a:solidFill>
      </p:bgPr>
    </p:bg>
    <p:spTree>
      <p:nvGrpSpPr>
        <p:cNvPr id="2565" name="Shape 2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6" name="Google Shape;2566;p348"/>
          <p:cNvSpPr/>
          <p:nvPr/>
        </p:nvSpPr>
        <p:spPr>
          <a:xfrm rot="10800000">
            <a:off x="5891850" y="-387100"/>
            <a:ext cx="5264100" cy="26976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7" name="Google Shape;2567;p348"/>
          <p:cNvSpPr/>
          <p:nvPr/>
        </p:nvSpPr>
        <p:spPr>
          <a:xfrm>
            <a:off x="-5191825" y="2310500"/>
            <a:ext cx="7403100" cy="3794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8" name="Google Shape;2568;p348"/>
          <p:cNvSpPr txBox="1"/>
          <p:nvPr>
            <p:ph type="title"/>
          </p:nvPr>
        </p:nvSpPr>
        <p:spPr>
          <a:xfrm>
            <a:off x="862450" y="332445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69" name="Google Shape;2569;p348"/>
          <p:cNvSpPr txBox="1"/>
          <p:nvPr>
            <p:ph idx="1" type="subTitle"/>
          </p:nvPr>
        </p:nvSpPr>
        <p:spPr>
          <a:xfrm>
            <a:off x="424450" y="3583211"/>
            <a:ext cx="26397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570" name="Google Shape;2570;p348"/>
          <p:cNvSpPr txBox="1"/>
          <p:nvPr>
            <p:ph idx="2" type="title"/>
          </p:nvPr>
        </p:nvSpPr>
        <p:spPr>
          <a:xfrm>
            <a:off x="6525755" y="332445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71" name="Google Shape;2571;p348"/>
          <p:cNvSpPr txBox="1"/>
          <p:nvPr>
            <p:ph idx="3" type="subTitle"/>
          </p:nvPr>
        </p:nvSpPr>
        <p:spPr>
          <a:xfrm>
            <a:off x="6087751" y="3583211"/>
            <a:ext cx="26397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572" name="Google Shape;2572;p348"/>
          <p:cNvSpPr txBox="1"/>
          <p:nvPr>
            <p:ph idx="4" type="title"/>
          </p:nvPr>
        </p:nvSpPr>
        <p:spPr>
          <a:xfrm>
            <a:off x="3690150" y="332445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73" name="Google Shape;2573;p348"/>
          <p:cNvSpPr txBox="1"/>
          <p:nvPr>
            <p:ph idx="5" type="subTitle"/>
          </p:nvPr>
        </p:nvSpPr>
        <p:spPr>
          <a:xfrm>
            <a:off x="3252148" y="3583211"/>
            <a:ext cx="26397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574" name="Google Shape;2574;p348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32_1">
    <p:bg>
      <p:bgPr>
        <a:solidFill>
          <a:schemeClr val="accent5"/>
        </a:solidFill>
      </p:bgPr>
    </p:bg>
    <p:spTree>
      <p:nvGrpSpPr>
        <p:cNvPr id="2575" name="Shape 2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6" name="Google Shape;2576;p349"/>
          <p:cNvSpPr/>
          <p:nvPr/>
        </p:nvSpPr>
        <p:spPr>
          <a:xfrm flipH="1" rot="5400000">
            <a:off x="-3170100" y="96925"/>
            <a:ext cx="10676100" cy="48081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7" name="Google Shape;2577;p349"/>
          <p:cNvSpPr txBox="1"/>
          <p:nvPr>
            <p:ph type="title"/>
          </p:nvPr>
        </p:nvSpPr>
        <p:spPr>
          <a:xfrm>
            <a:off x="5621850" y="1032225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78" name="Google Shape;2578;p349"/>
          <p:cNvSpPr txBox="1"/>
          <p:nvPr>
            <p:ph idx="1" type="subTitle"/>
          </p:nvPr>
        </p:nvSpPr>
        <p:spPr>
          <a:xfrm>
            <a:off x="5295600" y="1276125"/>
            <a:ext cx="24162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579" name="Google Shape;2579;p349"/>
          <p:cNvSpPr txBox="1"/>
          <p:nvPr>
            <p:ph idx="2" type="title"/>
          </p:nvPr>
        </p:nvSpPr>
        <p:spPr>
          <a:xfrm>
            <a:off x="713225" y="2279700"/>
            <a:ext cx="3328800" cy="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80" name="Google Shape;2580;p349"/>
          <p:cNvSpPr txBox="1"/>
          <p:nvPr>
            <p:ph idx="3" type="title"/>
          </p:nvPr>
        </p:nvSpPr>
        <p:spPr>
          <a:xfrm>
            <a:off x="5621850" y="246081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81" name="Google Shape;2581;p349"/>
          <p:cNvSpPr txBox="1"/>
          <p:nvPr>
            <p:ph idx="4" type="subTitle"/>
          </p:nvPr>
        </p:nvSpPr>
        <p:spPr>
          <a:xfrm>
            <a:off x="5295600" y="2709472"/>
            <a:ext cx="24162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582" name="Google Shape;2582;p349"/>
          <p:cNvSpPr txBox="1"/>
          <p:nvPr>
            <p:ph idx="5" type="title"/>
          </p:nvPr>
        </p:nvSpPr>
        <p:spPr>
          <a:xfrm>
            <a:off x="5621850" y="3877419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83" name="Google Shape;2583;p349"/>
          <p:cNvSpPr txBox="1"/>
          <p:nvPr>
            <p:ph idx="6" type="subTitle"/>
          </p:nvPr>
        </p:nvSpPr>
        <p:spPr>
          <a:xfrm>
            <a:off x="5295600" y="4126082"/>
            <a:ext cx="24162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584" name="Google Shape;2584;p349"/>
          <p:cNvSpPr/>
          <p:nvPr/>
        </p:nvSpPr>
        <p:spPr>
          <a:xfrm rot="10800000">
            <a:off x="6984125" y="-61437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85" name="Google Shape;2585;p349"/>
          <p:cNvSpPr/>
          <p:nvPr/>
        </p:nvSpPr>
        <p:spPr>
          <a:xfrm rot="10800000">
            <a:off x="7044125" y="-709625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86" name="Google Shape;2586;p349"/>
          <p:cNvSpPr/>
          <p:nvPr/>
        </p:nvSpPr>
        <p:spPr>
          <a:xfrm flipH="1">
            <a:off x="7963400" y="3988625"/>
            <a:ext cx="1355400" cy="13143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87" name="Google Shape;2587;p349"/>
          <p:cNvSpPr/>
          <p:nvPr/>
        </p:nvSpPr>
        <p:spPr>
          <a:xfrm>
            <a:off x="7338200" y="4256000"/>
            <a:ext cx="2913300" cy="13665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4">
    <p:bg>
      <p:bgPr>
        <a:solidFill>
          <a:schemeClr val="accent5"/>
        </a:solidFill>
      </p:bgPr>
    </p:bg>
    <p:spTree>
      <p:nvGrpSpPr>
        <p:cNvPr id="2588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9" name="Google Shape;2589;p350"/>
          <p:cNvSpPr txBox="1"/>
          <p:nvPr>
            <p:ph type="title"/>
          </p:nvPr>
        </p:nvSpPr>
        <p:spPr>
          <a:xfrm>
            <a:off x="4260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90" name="Google Shape;2590;p350"/>
          <p:cNvSpPr/>
          <p:nvPr/>
        </p:nvSpPr>
        <p:spPr>
          <a:xfrm rot="10800000">
            <a:off x="6907925" y="-8085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91" name="Google Shape;2591;p350"/>
          <p:cNvSpPr/>
          <p:nvPr/>
        </p:nvSpPr>
        <p:spPr>
          <a:xfrm rot="10800000">
            <a:off x="6967925" y="-9038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3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">
    <p:bg>
      <p:bgPr>
        <a:solidFill>
          <a:schemeClr val="accent5"/>
        </a:solidFill>
      </p:bgPr>
    </p:bg>
    <p:spTree>
      <p:nvGrpSpPr>
        <p:cNvPr id="2592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3" name="Google Shape;2593;p351"/>
          <p:cNvSpPr/>
          <p:nvPr/>
        </p:nvSpPr>
        <p:spPr>
          <a:xfrm>
            <a:off x="-522475" y="3430700"/>
            <a:ext cx="2292600" cy="208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4" name="Google Shape;2594;p351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95" name="Google Shape;2595;p351"/>
          <p:cNvSpPr/>
          <p:nvPr/>
        </p:nvSpPr>
        <p:spPr>
          <a:xfrm rot="10800000">
            <a:off x="7261800" y="-552525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6" name="Google Shape;2596;p351"/>
          <p:cNvSpPr/>
          <p:nvPr/>
        </p:nvSpPr>
        <p:spPr>
          <a:xfrm flipH="1">
            <a:off x="-2363425" y="4490900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7" name="Google Shape;2597;p351"/>
          <p:cNvSpPr/>
          <p:nvPr/>
        </p:nvSpPr>
        <p:spPr>
          <a:xfrm flipH="1" rot="-5400000">
            <a:off x="7959050" y="337625"/>
            <a:ext cx="2457300" cy="11526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ONLY_1_1">
    <p:bg>
      <p:bgPr>
        <a:solidFill>
          <a:schemeClr val="dk1"/>
        </a:solidFill>
      </p:bgPr>
    </p:bg>
    <p:spTree>
      <p:nvGrpSpPr>
        <p:cNvPr id="2598" name="Shape 2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9" name="Google Shape;2599;p352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00" name="Google Shape;2600;p352"/>
          <p:cNvSpPr/>
          <p:nvPr/>
        </p:nvSpPr>
        <p:spPr>
          <a:xfrm flipH="1" rot="10800000">
            <a:off x="-229775" y="-36025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1" name="Google Shape;2601;p352"/>
          <p:cNvSpPr/>
          <p:nvPr/>
        </p:nvSpPr>
        <p:spPr>
          <a:xfrm>
            <a:off x="6989900" y="3447800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24_1">
    <p:bg>
      <p:bgPr>
        <a:solidFill>
          <a:schemeClr val="accent5"/>
        </a:solidFill>
      </p:bgPr>
    </p:bg>
    <p:spTree>
      <p:nvGrpSpPr>
        <p:cNvPr id="2602" name="Shape 2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3" name="Google Shape;2603;p353"/>
          <p:cNvSpPr txBox="1"/>
          <p:nvPr>
            <p:ph type="title"/>
          </p:nvPr>
        </p:nvSpPr>
        <p:spPr>
          <a:xfrm>
            <a:off x="713225" y="530725"/>
            <a:ext cx="5771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04" name="Google Shape;2604;p353"/>
          <p:cNvSpPr/>
          <p:nvPr/>
        </p:nvSpPr>
        <p:spPr>
          <a:xfrm rot="10800000">
            <a:off x="-2495250" y="-885400"/>
            <a:ext cx="4317900" cy="2213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3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2">
    <p:bg>
      <p:bgPr>
        <a:solidFill>
          <a:schemeClr val="accent5"/>
        </a:solidFill>
      </p:bgPr>
    </p:bg>
    <p:spTree>
      <p:nvGrpSpPr>
        <p:cNvPr id="2605" name="Shape 2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6" name="Google Shape;2606;p354"/>
          <p:cNvSpPr txBox="1"/>
          <p:nvPr>
            <p:ph type="title"/>
          </p:nvPr>
        </p:nvSpPr>
        <p:spPr>
          <a:xfrm>
            <a:off x="713225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07" name="Google Shape;2607;p354"/>
          <p:cNvSpPr/>
          <p:nvPr/>
        </p:nvSpPr>
        <p:spPr>
          <a:xfrm>
            <a:off x="-1776650" y="270117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08" name="Google Shape;2608;p354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09" name="Google Shape;2609;p354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2_1">
    <p:bg>
      <p:bgPr>
        <a:solidFill>
          <a:schemeClr val="accent5"/>
        </a:solidFill>
      </p:bgPr>
    </p:bg>
    <p:spTree>
      <p:nvGrpSpPr>
        <p:cNvPr id="2610" name="Shape 2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" name="Google Shape;2611;p355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12" name="Google Shape;2612;p355"/>
          <p:cNvSpPr/>
          <p:nvPr/>
        </p:nvSpPr>
        <p:spPr>
          <a:xfrm flipH="1" rot="10800000">
            <a:off x="-287750" y="-113775"/>
            <a:ext cx="2978700" cy="3082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3" name="Google Shape;2613;p355"/>
          <p:cNvSpPr/>
          <p:nvPr/>
        </p:nvSpPr>
        <p:spPr>
          <a:xfrm>
            <a:off x="5008975" y="1687000"/>
            <a:ext cx="7403100" cy="3794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3">
    <p:bg>
      <p:bgPr>
        <a:solidFill>
          <a:schemeClr val="accent5"/>
        </a:solidFill>
      </p:bgPr>
    </p:bg>
    <p:spTree>
      <p:nvGrpSpPr>
        <p:cNvPr id="2614" name="Shape 2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5" name="Google Shape;2615;p356"/>
          <p:cNvSpPr txBox="1"/>
          <p:nvPr>
            <p:ph type="title"/>
          </p:nvPr>
        </p:nvSpPr>
        <p:spPr>
          <a:xfrm>
            <a:off x="716550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16" name="Google Shape;2616;p356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17" name="Google Shape;2617;p356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18" name="Google Shape;2618;p356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25_1">
    <p:bg>
      <p:bgPr>
        <a:solidFill>
          <a:schemeClr val="accent5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/>
          <p:nvPr/>
        </p:nvSpPr>
        <p:spPr>
          <a:xfrm>
            <a:off x="0" y="0"/>
            <a:ext cx="43479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4" name="Google Shape;214;p37"/>
          <p:cNvSpPr txBox="1"/>
          <p:nvPr>
            <p:ph type="title"/>
          </p:nvPr>
        </p:nvSpPr>
        <p:spPr>
          <a:xfrm>
            <a:off x="5024185" y="1440200"/>
            <a:ext cx="34008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5" name="Google Shape;215;p37"/>
          <p:cNvSpPr txBox="1"/>
          <p:nvPr>
            <p:ph idx="1" type="subTitle"/>
          </p:nvPr>
        </p:nvSpPr>
        <p:spPr>
          <a:xfrm>
            <a:off x="5024185" y="2263300"/>
            <a:ext cx="3400800" cy="13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0">
  <p:cSld name="TITLE_AND_BODY_1">
    <p:bg>
      <p:bgPr>
        <a:solidFill>
          <a:schemeClr val="accent5"/>
        </a:solidFill>
      </p:bgPr>
    </p:bg>
    <p:spTree>
      <p:nvGrpSpPr>
        <p:cNvPr id="2619" name="Shape 2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0" name="Google Shape;2620;p357"/>
          <p:cNvSpPr txBox="1"/>
          <p:nvPr>
            <p:ph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21" name="Google Shape;2621;p357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22" name="Google Shape;2622;p357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23" name="Google Shape;2623;p357"/>
          <p:cNvSpPr/>
          <p:nvPr/>
        </p:nvSpPr>
        <p:spPr>
          <a:xfrm rot="10800000">
            <a:off x="5515225" y="-1807100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4" name="Google Shape;2624;p357"/>
          <p:cNvSpPr txBox="1"/>
          <p:nvPr>
            <p:ph idx="1" type="body"/>
          </p:nvPr>
        </p:nvSpPr>
        <p:spPr>
          <a:xfrm>
            <a:off x="713225" y="1424150"/>
            <a:ext cx="7710900" cy="3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1">
  <p:cSld name="TITLE_AND_BODY_1_1">
    <p:bg>
      <p:bgPr>
        <a:solidFill>
          <a:schemeClr val="accent5"/>
        </a:solidFill>
      </p:bgPr>
    </p:bg>
    <p:spTree>
      <p:nvGrpSpPr>
        <p:cNvPr id="2625" name="Shape 2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6" name="Google Shape;2626;p358"/>
          <p:cNvSpPr txBox="1"/>
          <p:nvPr>
            <p:ph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27" name="Google Shape;2627;p358"/>
          <p:cNvSpPr/>
          <p:nvPr/>
        </p:nvSpPr>
        <p:spPr>
          <a:xfrm flipH="1">
            <a:off x="7413700" y="248210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28" name="Google Shape;2628;p358"/>
          <p:cNvSpPr/>
          <p:nvPr/>
        </p:nvSpPr>
        <p:spPr>
          <a:xfrm flipH="1" rot="10800000">
            <a:off x="-924550" y="-1354075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29" name="Google Shape;2629;p358"/>
          <p:cNvSpPr/>
          <p:nvPr/>
        </p:nvSpPr>
        <p:spPr>
          <a:xfrm flipH="1" rot="10800000">
            <a:off x="-1996725" y="-198567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0" name="Google Shape;2630;p358"/>
          <p:cNvSpPr txBox="1"/>
          <p:nvPr>
            <p:ph idx="1" type="body"/>
          </p:nvPr>
        </p:nvSpPr>
        <p:spPr>
          <a:xfrm>
            <a:off x="713225" y="1424150"/>
            <a:ext cx="7710900" cy="3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5">
  <p:cSld name="CUSTOM_1_1_2">
    <p:bg>
      <p:bgPr>
        <a:solidFill>
          <a:schemeClr val="accent5"/>
        </a:solidFill>
      </p:bgPr>
    </p:bg>
    <p:spTree>
      <p:nvGrpSpPr>
        <p:cNvPr id="2631" name="Shape 2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2" name="Google Shape;2632;p359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33" name="Google Shape;2633;p359"/>
          <p:cNvSpPr txBox="1"/>
          <p:nvPr>
            <p:ph idx="2" type="title"/>
          </p:nvPr>
        </p:nvSpPr>
        <p:spPr>
          <a:xfrm>
            <a:off x="1284681" y="3270025"/>
            <a:ext cx="11598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34" name="Google Shape;2634;p359"/>
          <p:cNvSpPr txBox="1"/>
          <p:nvPr>
            <p:ph idx="1" type="subTitle"/>
          </p:nvPr>
        </p:nvSpPr>
        <p:spPr>
          <a:xfrm>
            <a:off x="940581" y="3541195"/>
            <a:ext cx="18480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635" name="Google Shape;2635;p359"/>
          <p:cNvSpPr txBox="1"/>
          <p:nvPr>
            <p:ph idx="3" type="title"/>
          </p:nvPr>
        </p:nvSpPr>
        <p:spPr>
          <a:xfrm>
            <a:off x="6699519" y="3257475"/>
            <a:ext cx="11598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36" name="Google Shape;2636;p359"/>
          <p:cNvSpPr txBox="1"/>
          <p:nvPr>
            <p:ph idx="4" type="subTitle"/>
          </p:nvPr>
        </p:nvSpPr>
        <p:spPr>
          <a:xfrm>
            <a:off x="6355419" y="3520107"/>
            <a:ext cx="18480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637" name="Google Shape;2637;p359"/>
          <p:cNvSpPr txBox="1"/>
          <p:nvPr>
            <p:ph idx="5" type="title"/>
          </p:nvPr>
        </p:nvSpPr>
        <p:spPr>
          <a:xfrm>
            <a:off x="3990022" y="3270025"/>
            <a:ext cx="11598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38" name="Google Shape;2638;p359"/>
          <p:cNvSpPr txBox="1"/>
          <p:nvPr>
            <p:ph idx="6" type="subTitle"/>
          </p:nvPr>
        </p:nvSpPr>
        <p:spPr>
          <a:xfrm>
            <a:off x="3645922" y="3541195"/>
            <a:ext cx="18480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3">
    <p:bg>
      <p:bgPr>
        <a:solidFill>
          <a:schemeClr val="accent5"/>
        </a:solidFill>
      </p:bgPr>
    </p:bg>
    <p:spTree>
      <p:nvGrpSpPr>
        <p:cNvPr id="2639" name="Shape 2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0" name="Google Shape;2640;p360"/>
          <p:cNvSpPr/>
          <p:nvPr/>
        </p:nvSpPr>
        <p:spPr>
          <a:xfrm flipH="1">
            <a:off x="4458687" y="-942975"/>
            <a:ext cx="8250600" cy="79998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41" name="Google Shape;2641;p360"/>
          <p:cNvSpPr/>
          <p:nvPr/>
        </p:nvSpPr>
        <p:spPr>
          <a:xfrm>
            <a:off x="3310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2" name="Google Shape;2642;p360"/>
          <p:cNvSpPr/>
          <p:nvPr/>
        </p:nvSpPr>
        <p:spPr>
          <a:xfrm>
            <a:off x="535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3" name="Google Shape;2643;p360"/>
          <p:cNvSpPr/>
          <p:nvPr/>
        </p:nvSpPr>
        <p:spPr>
          <a:xfrm>
            <a:off x="6085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4" name="Google Shape;2644;p360"/>
          <p:cNvSpPr txBox="1"/>
          <p:nvPr>
            <p:ph idx="1" type="subTitle"/>
          </p:nvPr>
        </p:nvSpPr>
        <p:spPr>
          <a:xfrm>
            <a:off x="653699" y="3141175"/>
            <a:ext cx="22866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645" name="Google Shape;2645;p360"/>
          <p:cNvSpPr txBox="1"/>
          <p:nvPr>
            <p:ph idx="2" type="subTitle"/>
          </p:nvPr>
        </p:nvSpPr>
        <p:spPr>
          <a:xfrm>
            <a:off x="3439674" y="3141175"/>
            <a:ext cx="22866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646" name="Google Shape;2646;p360"/>
          <p:cNvSpPr txBox="1"/>
          <p:nvPr>
            <p:ph idx="3" type="subTitle"/>
          </p:nvPr>
        </p:nvSpPr>
        <p:spPr>
          <a:xfrm>
            <a:off x="6203701" y="3141175"/>
            <a:ext cx="22866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647" name="Google Shape;2647;p360"/>
          <p:cNvSpPr txBox="1"/>
          <p:nvPr>
            <p:ph hasCustomPrompt="1" type="title"/>
          </p:nvPr>
        </p:nvSpPr>
        <p:spPr>
          <a:xfrm>
            <a:off x="588299" y="2468125"/>
            <a:ext cx="24174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48" name="Google Shape;2648;p360"/>
          <p:cNvSpPr txBox="1"/>
          <p:nvPr>
            <p:ph hasCustomPrompt="1" idx="4" type="title"/>
          </p:nvPr>
        </p:nvSpPr>
        <p:spPr>
          <a:xfrm>
            <a:off x="3363300" y="2468125"/>
            <a:ext cx="24174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49" name="Google Shape;2649;p360"/>
          <p:cNvSpPr txBox="1"/>
          <p:nvPr>
            <p:ph hasCustomPrompt="1" idx="5" type="title"/>
          </p:nvPr>
        </p:nvSpPr>
        <p:spPr>
          <a:xfrm>
            <a:off x="6138301" y="2468125"/>
            <a:ext cx="24174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50" name="Google Shape;2650;p360"/>
          <p:cNvSpPr txBox="1"/>
          <p:nvPr>
            <p:ph idx="6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51" name="Google Shape;2651;p360"/>
          <p:cNvSpPr/>
          <p:nvPr/>
        </p:nvSpPr>
        <p:spPr>
          <a:xfrm flipH="1">
            <a:off x="7169700" y="2391925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52" name="Google Shape;2652;p360"/>
          <p:cNvSpPr/>
          <p:nvPr/>
        </p:nvSpPr>
        <p:spPr>
          <a:xfrm flipH="1" rot="10800000">
            <a:off x="-7624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53" name="Google Shape;2653;p360"/>
          <p:cNvSpPr/>
          <p:nvPr/>
        </p:nvSpPr>
        <p:spPr>
          <a:xfrm flipH="1" rot="10800000">
            <a:off x="-16814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3_1">
    <p:bg>
      <p:bgPr>
        <a:solidFill>
          <a:schemeClr val="dk1"/>
        </a:solidFill>
      </p:bgPr>
    </p:bg>
    <p:spTree>
      <p:nvGrpSpPr>
        <p:cNvPr id="2654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5" name="Google Shape;2655;p361"/>
          <p:cNvSpPr txBox="1"/>
          <p:nvPr>
            <p:ph idx="1" type="subTitle"/>
          </p:nvPr>
        </p:nvSpPr>
        <p:spPr>
          <a:xfrm>
            <a:off x="713250" y="1264629"/>
            <a:ext cx="7717500" cy="3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656" name="Google Shape;2656;p361"/>
          <p:cNvSpPr txBox="1"/>
          <p:nvPr>
            <p:ph hasCustomPrompt="1" type="title"/>
          </p:nvPr>
        </p:nvSpPr>
        <p:spPr>
          <a:xfrm>
            <a:off x="713227" y="639821"/>
            <a:ext cx="77175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57" name="Google Shape;2657;p361"/>
          <p:cNvSpPr txBox="1"/>
          <p:nvPr>
            <p:ph idx="2" type="subTitle"/>
          </p:nvPr>
        </p:nvSpPr>
        <p:spPr>
          <a:xfrm>
            <a:off x="713250" y="2701904"/>
            <a:ext cx="7717500" cy="3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658" name="Google Shape;2658;p361"/>
          <p:cNvSpPr txBox="1"/>
          <p:nvPr>
            <p:ph hasCustomPrompt="1" idx="3" type="title"/>
          </p:nvPr>
        </p:nvSpPr>
        <p:spPr>
          <a:xfrm>
            <a:off x="713227" y="2077096"/>
            <a:ext cx="77175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59" name="Google Shape;2659;p361"/>
          <p:cNvSpPr txBox="1"/>
          <p:nvPr>
            <p:ph idx="4" type="subTitle"/>
          </p:nvPr>
        </p:nvSpPr>
        <p:spPr>
          <a:xfrm>
            <a:off x="713250" y="4139179"/>
            <a:ext cx="7717500" cy="3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660" name="Google Shape;2660;p361"/>
          <p:cNvSpPr txBox="1"/>
          <p:nvPr>
            <p:ph hasCustomPrompt="1" idx="5" type="title"/>
          </p:nvPr>
        </p:nvSpPr>
        <p:spPr>
          <a:xfrm>
            <a:off x="713227" y="3514371"/>
            <a:ext cx="77175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61" name="Google Shape;2661;p361"/>
          <p:cNvSpPr/>
          <p:nvPr/>
        </p:nvSpPr>
        <p:spPr>
          <a:xfrm rot="10800000">
            <a:off x="5913650" y="-411375"/>
            <a:ext cx="5264100" cy="26976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2" name="Google Shape;2662;p361"/>
          <p:cNvSpPr/>
          <p:nvPr/>
        </p:nvSpPr>
        <p:spPr>
          <a:xfrm>
            <a:off x="-5191825" y="2310500"/>
            <a:ext cx="7403100" cy="3794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3" name="Google Shape;2663;p361"/>
          <p:cNvSpPr/>
          <p:nvPr/>
        </p:nvSpPr>
        <p:spPr>
          <a:xfrm flipH="1">
            <a:off x="-924100" y="3997950"/>
            <a:ext cx="3329700" cy="15618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34">
    <p:spTree>
      <p:nvGrpSpPr>
        <p:cNvPr id="2664" name="Shape 2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5" name="Google Shape;2665;p362"/>
          <p:cNvSpPr txBox="1"/>
          <p:nvPr>
            <p:ph type="title"/>
          </p:nvPr>
        </p:nvSpPr>
        <p:spPr>
          <a:xfrm>
            <a:off x="716550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66" name="Google Shape;2666;p362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67" name="Google Shape;2667;p362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68" name="Google Shape;2668;p362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9" name="Google Shape;2669;p362"/>
          <p:cNvSpPr txBox="1"/>
          <p:nvPr>
            <p:ph idx="2" type="title"/>
          </p:nvPr>
        </p:nvSpPr>
        <p:spPr>
          <a:xfrm>
            <a:off x="928050" y="3565775"/>
            <a:ext cx="15096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70" name="Google Shape;2670;p362"/>
          <p:cNvSpPr txBox="1"/>
          <p:nvPr>
            <p:ph idx="1" type="subTitle"/>
          </p:nvPr>
        </p:nvSpPr>
        <p:spPr>
          <a:xfrm>
            <a:off x="758850" y="3950490"/>
            <a:ext cx="18480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671" name="Google Shape;2671;p362"/>
          <p:cNvSpPr txBox="1"/>
          <p:nvPr>
            <p:ph idx="3" type="title"/>
          </p:nvPr>
        </p:nvSpPr>
        <p:spPr>
          <a:xfrm>
            <a:off x="6686827" y="3565775"/>
            <a:ext cx="15096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72" name="Google Shape;2672;p362"/>
          <p:cNvSpPr txBox="1"/>
          <p:nvPr>
            <p:ph idx="4" type="subTitle"/>
          </p:nvPr>
        </p:nvSpPr>
        <p:spPr>
          <a:xfrm>
            <a:off x="6517622" y="3950490"/>
            <a:ext cx="18480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673" name="Google Shape;2673;p362"/>
          <p:cNvSpPr txBox="1"/>
          <p:nvPr>
            <p:ph idx="5" type="title"/>
          </p:nvPr>
        </p:nvSpPr>
        <p:spPr>
          <a:xfrm>
            <a:off x="3815126" y="3565775"/>
            <a:ext cx="15096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74" name="Google Shape;2674;p362"/>
          <p:cNvSpPr txBox="1"/>
          <p:nvPr>
            <p:ph idx="6" type="subTitle"/>
          </p:nvPr>
        </p:nvSpPr>
        <p:spPr>
          <a:xfrm>
            <a:off x="3645921" y="3950490"/>
            <a:ext cx="18480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675" name="Google Shape;2675;p362"/>
          <p:cNvSpPr txBox="1"/>
          <p:nvPr>
            <p:ph hasCustomPrompt="1" idx="7" type="title"/>
          </p:nvPr>
        </p:nvSpPr>
        <p:spPr>
          <a:xfrm>
            <a:off x="4006513" y="2497875"/>
            <a:ext cx="11310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76" name="Google Shape;2676;p362"/>
          <p:cNvSpPr txBox="1"/>
          <p:nvPr>
            <p:ph hasCustomPrompt="1" idx="8" type="title"/>
          </p:nvPr>
        </p:nvSpPr>
        <p:spPr>
          <a:xfrm>
            <a:off x="1117350" y="2497873"/>
            <a:ext cx="11310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77" name="Google Shape;2677;p362"/>
          <p:cNvSpPr txBox="1"/>
          <p:nvPr>
            <p:ph hasCustomPrompt="1" idx="9" type="title"/>
          </p:nvPr>
        </p:nvSpPr>
        <p:spPr>
          <a:xfrm>
            <a:off x="6876113" y="2497873"/>
            <a:ext cx="11310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APTION_ONLY_1">
    <p:bg>
      <p:bgPr>
        <a:solidFill>
          <a:schemeClr val="accent5"/>
        </a:solidFill>
      </p:bgPr>
    </p:bg>
    <p:spTree>
      <p:nvGrpSpPr>
        <p:cNvPr id="2678" name="Shape 2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9" name="Google Shape;2679;p363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0" name="Google Shape;2680;p363"/>
          <p:cNvSpPr/>
          <p:nvPr/>
        </p:nvSpPr>
        <p:spPr>
          <a:xfrm>
            <a:off x="-75550" y="463300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1" name="Google Shape;2681;p363"/>
          <p:cNvSpPr/>
          <p:nvPr/>
        </p:nvSpPr>
        <p:spPr>
          <a:xfrm rot="10800000">
            <a:off x="6530450" y="-61437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82" name="Google Shape;2682;p363"/>
          <p:cNvSpPr/>
          <p:nvPr/>
        </p:nvSpPr>
        <p:spPr>
          <a:xfrm rot="10800000">
            <a:off x="6749525" y="-709625"/>
            <a:ext cx="3405900" cy="3302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83" name="Google Shape;2683;p363"/>
          <p:cNvSpPr txBox="1"/>
          <p:nvPr>
            <p:ph type="title"/>
          </p:nvPr>
        </p:nvSpPr>
        <p:spPr>
          <a:xfrm>
            <a:off x="713225" y="530725"/>
            <a:ext cx="38589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8">
    <p:bg>
      <p:bgPr>
        <a:solidFill>
          <a:schemeClr val="dk1"/>
        </a:solidFill>
      </p:bgPr>
    </p:bg>
    <p:spTree>
      <p:nvGrpSpPr>
        <p:cNvPr id="2684" name="Shape 2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5" name="Google Shape;2685;p364"/>
          <p:cNvSpPr/>
          <p:nvPr/>
        </p:nvSpPr>
        <p:spPr>
          <a:xfrm>
            <a:off x="4165600" y="2820426"/>
            <a:ext cx="8077200" cy="38757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686" name="Google Shape;2686;p364"/>
          <p:cNvSpPr/>
          <p:nvPr/>
        </p:nvSpPr>
        <p:spPr>
          <a:xfrm rot="10800000">
            <a:off x="-1006525" y="-294700"/>
            <a:ext cx="4029300" cy="19335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7" name="Google Shape;2687;p364"/>
          <p:cNvSpPr txBox="1"/>
          <p:nvPr>
            <p:ph type="title"/>
          </p:nvPr>
        </p:nvSpPr>
        <p:spPr>
          <a:xfrm>
            <a:off x="713250" y="672738"/>
            <a:ext cx="7717500" cy="12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8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88" name="Google Shape;2688;p364"/>
          <p:cNvSpPr txBox="1"/>
          <p:nvPr>
            <p:ph idx="1" type="body"/>
          </p:nvPr>
        </p:nvSpPr>
        <p:spPr>
          <a:xfrm>
            <a:off x="3068250" y="2129523"/>
            <a:ext cx="3007500" cy="6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689" name="Google Shape;2689;p364"/>
          <p:cNvSpPr txBox="1"/>
          <p:nvPr/>
        </p:nvSpPr>
        <p:spPr>
          <a:xfrm>
            <a:off x="2483550" y="3392650"/>
            <a:ext cx="41769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1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690" name="Google Shape;2690;p364"/>
          <p:cNvSpPr txBox="1"/>
          <p:nvPr>
            <p:ph idx="2" type="subTitle"/>
          </p:nvPr>
        </p:nvSpPr>
        <p:spPr>
          <a:xfrm>
            <a:off x="3069175" y="1843125"/>
            <a:ext cx="30075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35">
    <p:spTree>
      <p:nvGrpSpPr>
        <p:cNvPr id="269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p365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93" name="Google Shape;2693;p365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94" name="Google Shape;2694;p365"/>
          <p:cNvSpPr/>
          <p:nvPr/>
        </p:nvSpPr>
        <p:spPr>
          <a:xfrm flipH="1" rot="10800000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95" name="Google Shape;2695;p365"/>
          <p:cNvSpPr/>
          <p:nvPr/>
        </p:nvSpPr>
        <p:spPr>
          <a:xfrm flipH="1" rot="10800000">
            <a:off x="-168140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CUSTOM_35_1">
    <p:spTree>
      <p:nvGrpSpPr>
        <p:cNvPr id="2696" name="Shape 2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Google Shape;2697;p366"/>
          <p:cNvSpPr/>
          <p:nvPr/>
        </p:nvSpPr>
        <p:spPr>
          <a:xfrm flipH="1" rot="10800000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8" name="Google Shape;2698;p366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CUSTOM_21_1">
    <p:bg>
      <p:bgPr>
        <a:solidFill>
          <a:schemeClr val="dk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/>
          <p:nvPr>
            <p:ph idx="1" type="body"/>
          </p:nvPr>
        </p:nvSpPr>
        <p:spPr>
          <a:xfrm>
            <a:off x="713225" y="2347842"/>
            <a:ext cx="4109100" cy="14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18" name="Google Shape;218;p38"/>
          <p:cNvSpPr txBox="1"/>
          <p:nvPr>
            <p:ph type="title"/>
          </p:nvPr>
        </p:nvSpPr>
        <p:spPr>
          <a:xfrm>
            <a:off x="713225" y="1521325"/>
            <a:ext cx="4109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9" name="Google Shape;219;p38"/>
          <p:cNvSpPr/>
          <p:nvPr/>
        </p:nvSpPr>
        <p:spPr>
          <a:xfrm rot="5400000">
            <a:off x="-761012" y="-790512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0" name="Google Shape;220;p38"/>
          <p:cNvSpPr/>
          <p:nvPr/>
        </p:nvSpPr>
        <p:spPr>
          <a:xfrm rot="5400000">
            <a:off x="-856262" y="-1009587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1" name="Google Shape;221;p38"/>
          <p:cNvSpPr/>
          <p:nvPr/>
        </p:nvSpPr>
        <p:spPr>
          <a:xfrm rot="-5400000">
            <a:off x="2896850" y="288000"/>
            <a:ext cx="10141200" cy="45675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2">
  <p:cSld name="CUSTOM_35_1_1">
    <p:spTree>
      <p:nvGrpSpPr>
        <p:cNvPr id="2699" name="Shape 2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00" name="Google Shape;2700;p367"/>
          <p:cNvCxnSpPr/>
          <p:nvPr/>
        </p:nvCxnSpPr>
        <p:spPr>
          <a:xfrm>
            <a:off x="6350113" y="-1501125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01" name="Google Shape;2701;p367"/>
          <p:cNvSpPr/>
          <p:nvPr/>
        </p:nvSpPr>
        <p:spPr>
          <a:xfrm>
            <a:off x="-64200" y="3825775"/>
            <a:ext cx="1296000" cy="138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2" name="Google Shape;2702;p367"/>
          <p:cNvSpPr/>
          <p:nvPr/>
        </p:nvSpPr>
        <p:spPr>
          <a:xfrm>
            <a:off x="5258900" y="-237925"/>
            <a:ext cx="11403900" cy="58443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3" name="Google Shape;2703;p367"/>
          <p:cNvSpPr/>
          <p:nvPr/>
        </p:nvSpPr>
        <p:spPr>
          <a:xfrm rot="10800000">
            <a:off x="-5389050" y="-2161975"/>
            <a:ext cx="11403900" cy="58443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4" name="Google Shape;2704;p367"/>
          <p:cNvSpPr/>
          <p:nvPr/>
        </p:nvSpPr>
        <p:spPr>
          <a:xfrm>
            <a:off x="5211275" y="3863525"/>
            <a:ext cx="2907300" cy="1490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5" name="Google Shape;2705;p367"/>
          <p:cNvSpPr/>
          <p:nvPr/>
        </p:nvSpPr>
        <p:spPr>
          <a:xfrm rot="10800000">
            <a:off x="1107975" y="-556075"/>
            <a:ext cx="2907300" cy="1490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9">
  <p:cSld name="CUSTOM_21_1_1">
    <p:bg>
      <p:bgPr>
        <a:solidFill>
          <a:schemeClr val="accent6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/>
          <p:nvPr/>
        </p:nvSpPr>
        <p:spPr>
          <a:xfrm flipH="1" rot="10800000">
            <a:off x="-2390100" y="-102475"/>
            <a:ext cx="13887000" cy="6572400"/>
          </a:xfrm>
          <a:prstGeom prst="triangle">
            <a:avLst>
              <a:gd fmla="val 4985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9"/>
          <p:cNvSpPr/>
          <p:nvPr/>
        </p:nvSpPr>
        <p:spPr>
          <a:xfrm>
            <a:off x="-5261951" y="1545125"/>
            <a:ext cx="7035600" cy="32772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9"/>
          <p:cNvSpPr txBox="1"/>
          <p:nvPr>
            <p:ph idx="1" type="body"/>
          </p:nvPr>
        </p:nvSpPr>
        <p:spPr>
          <a:xfrm>
            <a:off x="2434275" y="3133239"/>
            <a:ext cx="42753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26" name="Google Shape;226;p39"/>
          <p:cNvSpPr txBox="1"/>
          <p:nvPr>
            <p:ph type="title"/>
          </p:nvPr>
        </p:nvSpPr>
        <p:spPr>
          <a:xfrm>
            <a:off x="1726200" y="1681450"/>
            <a:ext cx="5691600" cy="13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7" name="Google Shape;227;p39"/>
          <p:cNvSpPr/>
          <p:nvPr/>
        </p:nvSpPr>
        <p:spPr>
          <a:xfrm rot="10800000">
            <a:off x="6919375" y="-73812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8" name="Google Shape;228;p39"/>
          <p:cNvSpPr/>
          <p:nvPr/>
        </p:nvSpPr>
        <p:spPr>
          <a:xfrm rot="10800000">
            <a:off x="7062250" y="-795275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33">
    <p:bg>
      <p:bgPr>
        <a:solidFill>
          <a:schemeClr val="dk1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0"/>
          <p:cNvSpPr/>
          <p:nvPr/>
        </p:nvSpPr>
        <p:spPr>
          <a:xfrm rot="-5400000">
            <a:off x="7319425" y="3228300"/>
            <a:ext cx="2112600" cy="2048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0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2" name="Google Shape;232;p40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3" name="Google Shape;233;p40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4" name="Google Shape;234;p40"/>
          <p:cNvSpPr/>
          <p:nvPr/>
        </p:nvSpPr>
        <p:spPr>
          <a:xfrm rot="5400000">
            <a:off x="-262475" y="-188987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5" name="Google Shape;235;p40"/>
          <p:cNvSpPr txBox="1"/>
          <p:nvPr>
            <p:ph type="title"/>
          </p:nvPr>
        </p:nvSpPr>
        <p:spPr>
          <a:xfrm>
            <a:off x="713226" y="1795438"/>
            <a:ext cx="34008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6" name="Google Shape;236;p40"/>
          <p:cNvSpPr txBox="1"/>
          <p:nvPr>
            <p:ph idx="1" type="subTitle"/>
          </p:nvPr>
        </p:nvSpPr>
        <p:spPr>
          <a:xfrm>
            <a:off x="713225" y="2630156"/>
            <a:ext cx="3400800" cy="4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bg>
      <p:bgPr>
        <a:solidFill>
          <a:schemeClr val="accent6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1"/>
          <p:cNvSpPr/>
          <p:nvPr/>
        </p:nvSpPr>
        <p:spPr>
          <a:xfrm rot="-5400000">
            <a:off x="4642941" y="-1673359"/>
            <a:ext cx="7685100" cy="7451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9" name="Google Shape;239;p41"/>
          <p:cNvSpPr/>
          <p:nvPr/>
        </p:nvSpPr>
        <p:spPr>
          <a:xfrm flipH="1" rot="-5400000">
            <a:off x="2841550" y="288050"/>
            <a:ext cx="10141200" cy="4567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41"/>
          <p:cNvSpPr txBox="1"/>
          <p:nvPr>
            <p:ph type="title"/>
          </p:nvPr>
        </p:nvSpPr>
        <p:spPr>
          <a:xfrm>
            <a:off x="713225" y="1627150"/>
            <a:ext cx="4659300" cy="18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6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1" name="Google Shape;241;p41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2" name="Google Shape;242;p41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3" name="Google Shape;243;p41"/>
          <p:cNvSpPr/>
          <p:nvPr/>
        </p:nvSpPr>
        <p:spPr>
          <a:xfrm flipH="1">
            <a:off x="5408725" y="4511825"/>
            <a:ext cx="3458400" cy="1923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">
    <p:bg>
      <p:bgPr>
        <a:solidFill>
          <a:schemeClr val="accent5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2"/>
          <p:cNvSpPr txBox="1"/>
          <p:nvPr>
            <p:ph type="title"/>
          </p:nvPr>
        </p:nvSpPr>
        <p:spPr>
          <a:xfrm>
            <a:off x="1319574" y="201112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6" name="Google Shape;246;p42"/>
          <p:cNvSpPr txBox="1"/>
          <p:nvPr>
            <p:ph idx="1" type="subTitle"/>
          </p:nvPr>
        </p:nvSpPr>
        <p:spPr>
          <a:xfrm>
            <a:off x="1319576" y="2286575"/>
            <a:ext cx="2221500" cy="5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47" name="Google Shape;247;p42"/>
          <p:cNvSpPr txBox="1"/>
          <p:nvPr>
            <p:ph idx="2" type="title"/>
          </p:nvPr>
        </p:nvSpPr>
        <p:spPr>
          <a:xfrm>
            <a:off x="4681398" y="20112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8" name="Google Shape;248;p42"/>
          <p:cNvSpPr txBox="1"/>
          <p:nvPr>
            <p:ph idx="3" type="subTitle"/>
          </p:nvPr>
        </p:nvSpPr>
        <p:spPr>
          <a:xfrm>
            <a:off x="4681376" y="2285050"/>
            <a:ext cx="2221500" cy="5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49" name="Google Shape;249;p42"/>
          <p:cNvSpPr txBox="1"/>
          <p:nvPr>
            <p:ph idx="4" type="title"/>
          </p:nvPr>
        </p:nvSpPr>
        <p:spPr>
          <a:xfrm>
            <a:off x="2410949" y="326842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0" name="Google Shape;250;p42"/>
          <p:cNvSpPr txBox="1"/>
          <p:nvPr>
            <p:ph idx="5" type="subTitle"/>
          </p:nvPr>
        </p:nvSpPr>
        <p:spPr>
          <a:xfrm>
            <a:off x="2410951" y="3543875"/>
            <a:ext cx="2221500" cy="5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51" name="Google Shape;251;p42"/>
          <p:cNvSpPr txBox="1"/>
          <p:nvPr>
            <p:ph idx="6" type="title"/>
          </p:nvPr>
        </p:nvSpPr>
        <p:spPr>
          <a:xfrm>
            <a:off x="5772773" y="32685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2" name="Google Shape;252;p42"/>
          <p:cNvSpPr txBox="1"/>
          <p:nvPr>
            <p:ph idx="7" type="subTitle"/>
          </p:nvPr>
        </p:nvSpPr>
        <p:spPr>
          <a:xfrm>
            <a:off x="5772750" y="3542350"/>
            <a:ext cx="2221500" cy="5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53" name="Google Shape;253;p42"/>
          <p:cNvSpPr/>
          <p:nvPr/>
        </p:nvSpPr>
        <p:spPr>
          <a:xfrm rot="-5400000">
            <a:off x="7319425" y="3228300"/>
            <a:ext cx="2112600" cy="2048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42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5" name="Google Shape;255;p42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6" name="Google Shape;256;p42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7" name="Google Shape;257;p42"/>
          <p:cNvSpPr/>
          <p:nvPr/>
        </p:nvSpPr>
        <p:spPr>
          <a:xfrm rot="5400000">
            <a:off x="-262475" y="-188987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8" name="Google Shape;258;p42"/>
          <p:cNvSpPr txBox="1"/>
          <p:nvPr>
            <p:ph idx="8"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_1_3">
    <p:bg>
      <p:bgPr>
        <a:solidFill>
          <a:schemeClr val="accent5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3"/>
          <p:cNvSpPr txBox="1"/>
          <p:nvPr>
            <p:ph type="title"/>
          </p:nvPr>
        </p:nvSpPr>
        <p:spPr>
          <a:xfrm>
            <a:off x="1383600" y="2307450"/>
            <a:ext cx="63768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1" name="Google Shape;261;p43"/>
          <p:cNvSpPr txBox="1"/>
          <p:nvPr>
            <p:ph idx="2" type="title"/>
          </p:nvPr>
        </p:nvSpPr>
        <p:spPr>
          <a:xfrm>
            <a:off x="1120875" y="8994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2" name="Google Shape;262;p43"/>
          <p:cNvSpPr txBox="1"/>
          <p:nvPr>
            <p:ph idx="1" type="subTitle"/>
          </p:nvPr>
        </p:nvSpPr>
        <p:spPr>
          <a:xfrm>
            <a:off x="734175" y="1166874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63" name="Google Shape;263;p43"/>
          <p:cNvSpPr txBox="1"/>
          <p:nvPr>
            <p:ph idx="3" type="title"/>
          </p:nvPr>
        </p:nvSpPr>
        <p:spPr>
          <a:xfrm>
            <a:off x="1120875" y="34779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4" name="Google Shape;264;p43"/>
          <p:cNvSpPr txBox="1"/>
          <p:nvPr>
            <p:ph idx="4" type="subTitle"/>
          </p:nvPr>
        </p:nvSpPr>
        <p:spPr>
          <a:xfrm>
            <a:off x="734175" y="3747815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65" name="Google Shape;265;p43"/>
          <p:cNvSpPr txBox="1"/>
          <p:nvPr>
            <p:ph idx="5" type="title"/>
          </p:nvPr>
        </p:nvSpPr>
        <p:spPr>
          <a:xfrm>
            <a:off x="6063846" y="8994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6" name="Google Shape;266;p43"/>
          <p:cNvSpPr txBox="1"/>
          <p:nvPr>
            <p:ph idx="6" type="subTitle"/>
          </p:nvPr>
        </p:nvSpPr>
        <p:spPr>
          <a:xfrm>
            <a:off x="5677150" y="1166874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67" name="Google Shape;267;p43"/>
          <p:cNvSpPr txBox="1"/>
          <p:nvPr>
            <p:ph idx="7" type="title"/>
          </p:nvPr>
        </p:nvSpPr>
        <p:spPr>
          <a:xfrm>
            <a:off x="6063846" y="347812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8" name="Google Shape;268;p43"/>
          <p:cNvSpPr txBox="1"/>
          <p:nvPr>
            <p:ph idx="8" type="subTitle"/>
          </p:nvPr>
        </p:nvSpPr>
        <p:spPr>
          <a:xfrm>
            <a:off x="5677150" y="3746088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_1_3_1">
    <p:bg>
      <p:bgPr>
        <a:solidFill>
          <a:schemeClr val="accent5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4"/>
          <p:cNvSpPr txBox="1"/>
          <p:nvPr>
            <p:ph type="title"/>
          </p:nvPr>
        </p:nvSpPr>
        <p:spPr>
          <a:xfrm>
            <a:off x="2056190" y="2074300"/>
            <a:ext cx="2227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1" name="Google Shape;271;p44"/>
          <p:cNvSpPr txBox="1"/>
          <p:nvPr>
            <p:ph idx="1" type="subTitle"/>
          </p:nvPr>
        </p:nvSpPr>
        <p:spPr>
          <a:xfrm>
            <a:off x="2056192" y="2332425"/>
            <a:ext cx="2227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72" name="Google Shape;272;p44"/>
          <p:cNvSpPr txBox="1"/>
          <p:nvPr>
            <p:ph idx="2" type="title"/>
          </p:nvPr>
        </p:nvSpPr>
        <p:spPr>
          <a:xfrm>
            <a:off x="2056190" y="3402924"/>
            <a:ext cx="2227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3" name="Google Shape;273;p44"/>
          <p:cNvSpPr txBox="1"/>
          <p:nvPr>
            <p:ph idx="3" type="subTitle"/>
          </p:nvPr>
        </p:nvSpPr>
        <p:spPr>
          <a:xfrm>
            <a:off x="2056192" y="3661050"/>
            <a:ext cx="2227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74" name="Google Shape;274;p44"/>
          <p:cNvSpPr txBox="1"/>
          <p:nvPr>
            <p:ph idx="4" type="title"/>
          </p:nvPr>
        </p:nvSpPr>
        <p:spPr>
          <a:xfrm>
            <a:off x="5444664" y="2074300"/>
            <a:ext cx="2227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5" name="Google Shape;275;p44"/>
          <p:cNvSpPr txBox="1"/>
          <p:nvPr>
            <p:ph idx="5" type="subTitle"/>
          </p:nvPr>
        </p:nvSpPr>
        <p:spPr>
          <a:xfrm>
            <a:off x="5444664" y="2332425"/>
            <a:ext cx="2227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76" name="Google Shape;276;p44"/>
          <p:cNvSpPr txBox="1"/>
          <p:nvPr>
            <p:ph idx="6" type="title"/>
          </p:nvPr>
        </p:nvSpPr>
        <p:spPr>
          <a:xfrm>
            <a:off x="5444664" y="3402925"/>
            <a:ext cx="2227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7" name="Google Shape;277;p44"/>
          <p:cNvSpPr txBox="1"/>
          <p:nvPr>
            <p:ph idx="7" type="subTitle"/>
          </p:nvPr>
        </p:nvSpPr>
        <p:spPr>
          <a:xfrm>
            <a:off x="5444664" y="3661050"/>
            <a:ext cx="2227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78" name="Google Shape;278;p44"/>
          <p:cNvSpPr/>
          <p:nvPr/>
        </p:nvSpPr>
        <p:spPr>
          <a:xfrm>
            <a:off x="-1462325" y="23868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9" name="Google Shape;279;p44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0" name="Google Shape;280;p44"/>
          <p:cNvSpPr/>
          <p:nvPr/>
        </p:nvSpPr>
        <p:spPr>
          <a:xfrm rot="10800000">
            <a:off x="613277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1" name="Google Shape;281;p44"/>
          <p:cNvSpPr txBox="1"/>
          <p:nvPr>
            <p:ph idx="8" type="title"/>
          </p:nvPr>
        </p:nvSpPr>
        <p:spPr>
          <a:xfrm>
            <a:off x="716550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1_1_3_1_1">
    <p:bg>
      <p:bgPr>
        <a:solidFill>
          <a:srgbClr val="191919">
            <a:alpha val="0"/>
          </a:srgbClr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5"/>
          <p:cNvSpPr txBox="1"/>
          <p:nvPr>
            <p:ph type="title"/>
          </p:nvPr>
        </p:nvSpPr>
        <p:spPr>
          <a:xfrm>
            <a:off x="713225" y="3349725"/>
            <a:ext cx="1846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4" name="Google Shape;284;p45"/>
          <p:cNvSpPr txBox="1"/>
          <p:nvPr>
            <p:ph idx="1" type="subTitle"/>
          </p:nvPr>
        </p:nvSpPr>
        <p:spPr>
          <a:xfrm>
            <a:off x="713225" y="3607847"/>
            <a:ext cx="1846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85" name="Google Shape;285;p45"/>
          <p:cNvSpPr/>
          <p:nvPr/>
        </p:nvSpPr>
        <p:spPr>
          <a:xfrm flipH="1">
            <a:off x="7004125" y="252972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6" name="Google Shape;286;p45"/>
          <p:cNvSpPr/>
          <p:nvPr/>
        </p:nvSpPr>
        <p:spPr>
          <a:xfrm flipH="1">
            <a:off x="7194625" y="265355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7" name="Google Shape;287;p45"/>
          <p:cNvSpPr/>
          <p:nvPr/>
        </p:nvSpPr>
        <p:spPr>
          <a:xfrm flipH="1" rot="10800000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8" name="Google Shape;288;p45"/>
          <p:cNvSpPr/>
          <p:nvPr/>
        </p:nvSpPr>
        <p:spPr>
          <a:xfrm flipH="1" rot="10800000">
            <a:off x="-168140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9" name="Google Shape;289;p45"/>
          <p:cNvSpPr txBox="1"/>
          <p:nvPr>
            <p:ph idx="2" type="title"/>
          </p:nvPr>
        </p:nvSpPr>
        <p:spPr>
          <a:xfrm>
            <a:off x="2670358" y="3349725"/>
            <a:ext cx="1846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0" name="Google Shape;290;p45"/>
          <p:cNvSpPr txBox="1"/>
          <p:nvPr>
            <p:ph idx="3" type="subTitle"/>
          </p:nvPr>
        </p:nvSpPr>
        <p:spPr>
          <a:xfrm>
            <a:off x="2670358" y="3607847"/>
            <a:ext cx="1846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91" name="Google Shape;291;p45"/>
          <p:cNvSpPr txBox="1"/>
          <p:nvPr>
            <p:ph idx="4" type="title"/>
          </p:nvPr>
        </p:nvSpPr>
        <p:spPr>
          <a:xfrm>
            <a:off x="4627491" y="3349725"/>
            <a:ext cx="1846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2" name="Google Shape;292;p45"/>
          <p:cNvSpPr txBox="1"/>
          <p:nvPr>
            <p:ph idx="5" type="subTitle"/>
          </p:nvPr>
        </p:nvSpPr>
        <p:spPr>
          <a:xfrm>
            <a:off x="4627491" y="3607847"/>
            <a:ext cx="1846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93" name="Google Shape;293;p45"/>
          <p:cNvSpPr txBox="1"/>
          <p:nvPr>
            <p:ph idx="6" type="title"/>
          </p:nvPr>
        </p:nvSpPr>
        <p:spPr>
          <a:xfrm>
            <a:off x="6584624" y="3349725"/>
            <a:ext cx="1846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4" name="Google Shape;294;p45"/>
          <p:cNvSpPr txBox="1"/>
          <p:nvPr>
            <p:ph idx="7" type="subTitle"/>
          </p:nvPr>
        </p:nvSpPr>
        <p:spPr>
          <a:xfrm>
            <a:off x="6584624" y="3607847"/>
            <a:ext cx="1846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95" name="Google Shape;295;p45"/>
          <p:cNvSpPr txBox="1"/>
          <p:nvPr>
            <p:ph idx="8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6">
    <p:bg>
      <p:bgPr>
        <a:solidFill>
          <a:schemeClr val="accent5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6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8" name="Google Shape;298;p46"/>
          <p:cNvSpPr txBox="1"/>
          <p:nvPr>
            <p:ph idx="1" type="subTitle"/>
          </p:nvPr>
        </p:nvSpPr>
        <p:spPr>
          <a:xfrm>
            <a:off x="1742675" y="3508850"/>
            <a:ext cx="2379600" cy="6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99" name="Google Shape;299;p46"/>
          <p:cNvSpPr txBox="1"/>
          <p:nvPr>
            <p:ph idx="2" type="subTitle"/>
          </p:nvPr>
        </p:nvSpPr>
        <p:spPr>
          <a:xfrm>
            <a:off x="5021770" y="3508850"/>
            <a:ext cx="2379600" cy="6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00" name="Google Shape;300;p46"/>
          <p:cNvSpPr txBox="1"/>
          <p:nvPr>
            <p:ph idx="3" type="title"/>
          </p:nvPr>
        </p:nvSpPr>
        <p:spPr>
          <a:xfrm>
            <a:off x="1865338" y="3248250"/>
            <a:ext cx="21342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1" name="Google Shape;301;p46"/>
          <p:cNvSpPr txBox="1"/>
          <p:nvPr>
            <p:ph idx="4" type="title"/>
          </p:nvPr>
        </p:nvSpPr>
        <p:spPr>
          <a:xfrm>
            <a:off x="5144462" y="3248250"/>
            <a:ext cx="21342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2" name="Google Shape;302;p46"/>
          <p:cNvSpPr/>
          <p:nvPr/>
        </p:nvSpPr>
        <p:spPr>
          <a:xfrm flipH="1" rot="10800000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6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26_1">
    <p:bg>
      <p:bgPr>
        <a:solidFill>
          <a:schemeClr val="dk1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7"/>
          <p:cNvSpPr/>
          <p:nvPr/>
        </p:nvSpPr>
        <p:spPr>
          <a:xfrm>
            <a:off x="2419275" y="712798"/>
            <a:ext cx="8680800" cy="45069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47"/>
          <p:cNvSpPr/>
          <p:nvPr/>
        </p:nvSpPr>
        <p:spPr>
          <a:xfrm rot="10800000">
            <a:off x="-1956075" y="-76202"/>
            <a:ext cx="8680800" cy="45069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7"/>
          <p:cNvSpPr txBox="1"/>
          <p:nvPr>
            <p:ph idx="1" type="subTitle"/>
          </p:nvPr>
        </p:nvSpPr>
        <p:spPr>
          <a:xfrm>
            <a:off x="837600" y="1363909"/>
            <a:ext cx="31008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08" name="Google Shape;308;p47"/>
          <p:cNvSpPr txBox="1"/>
          <p:nvPr>
            <p:ph idx="2" type="subTitle"/>
          </p:nvPr>
        </p:nvSpPr>
        <p:spPr>
          <a:xfrm>
            <a:off x="5204373" y="3528545"/>
            <a:ext cx="31008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309" name="Google Shape;309;p47"/>
          <p:cNvCxnSpPr/>
          <p:nvPr/>
        </p:nvCxnSpPr>
        <p:spPr>
          <a:xfrm>
            <a:off x="-1375750" y="2424873"/>
            <a:ext cx="3079500" cy="31773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47"/>
          <p:cNvCxnSpPr/>
          <p:nvPr/>
        </p:nvCxnSpPr>
        <p:spPr>
          <a:xfrm>
            <a:off x="7838750" y="-62702"/>
            <a:ext cx="3079500" cy="31773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1" name="Google Shape;311;p47"/>
          <p:cNvSpPr txBox="1"/>
          <p:nvPr>
            <p:ph type="title"/>
          </p:nvPr>
        </p:nvSpPr>
        <p:spPr>
          <a:xfrm>
            <a:off x="5204373" y="2704650"/>
            <a:ext cx="31008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2" name="Google Shape;312;p47"/>
          <p:cNvSpPr txBox="1"/>
          <p:nvPr>
            <p:ph idx="3" type="title"/>
          </p:nvPr>
        </p:nvSpPr>
        <p:spPr>
          <a:xfrm>
            <a:off x="837600" y="530725"/>
            <a:ext cx="31008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7">
    <p:bg>
      <p:bgPr>
        <a:solidFill>
          <a:schemeClr val="accent5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8"/>
          <p:cNvSpPr txBox="1"/>
          <p:nvPr>
            <p:ph type="title"/>
          </p:nvPr>
        </p:nvSpPr>
        <p:spPr>
          <a:xfrm>
            <a:off x="1176825" y="2158150"/>
            <a:ext cx="14991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5" name="Google Shape;315;p48"/>
          <p:cNvSpPr txBox="1"/>
          <p:nvPr>
            <p:ph idx="1" type="subTitle"/>
          </p:nvPr>
        </p:nvSpPr>
        <p:spPr>
          <a:xfrm>
            <a:off x="713225" y="2459250"/>
            <a:ext cx="24261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16" name="Google Shape;316;p48"/>
          <p:cNvSpPr txBox="1"/>
          <p:nvPr>
            <p:ph idx="2" type="title"/>
          </p:nvPr>
        </p:nvSpPr>
        <p:spPr>
          <a:xfrm>
            <a:off x="6468199" y="2158150"/>
            <a:ext cx="14991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7" name="Google Shape;317;p48"/>
          <p:cNvSpPr txBox="1"/>
          <p:nvPr>
            <p:ph idx="3" type="subTitle"/>
          </p:nvPr>
        </p:nvSpPr>
        <p:spPr>
          <a:xfrm>
            <a:off x="6004683" y="2459250"/>
            <a:ext cx="24261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18" name="Google Shape;318;p48"/>
          <p:cNvSpPr txBox="1"/>
          <p:nvPr>
            <p:ph idx="4" type="title"/>
          </p:nvPr>
        </p:nvSpPr>
        <p:spPr>
          <a:xfrm>
            <a:off x="3822450" y="2158150"/>
            <a:ext cx="14991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9" name="Google Shape;319;p48"/>
          <p:cNvSpPr txBox="1"/>
          <p:nvPr>
            <p:ph idx="5" type="subTitle"/>
          </p:nvPr>
        </p:nvSpPr>
        <p:spPr>
          <a:xfrm>
            <a:off x="3358950" y="2459250"/>
            <a:ext cx="24261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20" name="Google Shape;320;p48"/>
          <p:cNvSpPr/>
          <p:nvPr/>
        </p:nvSpPr>
        <p:spPr>
          <a:xfrm>
            <a:off x="3198450" y="3764666"/>
            <a:ext cx="2727900" cy="14163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48"/>
          <p:cNvSpPr txBox="1"/>
          <p:nvPr>
            <p:ph idx="6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8">
    <p:bg>
      <p:bgPr>
        <a:solidFill>
          <a:schemeClr val="accent5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9"/>
          <p:cNvSpPr txBox="1"/>
          <p:nvPr>
            <p:ph idx="1" type="body"/>
          </p:nvPr>
        </p:nvSpPr>
        <p:spPr>
          <a:xfrm>
            <a:off x="2078825" y="4335775"/>
            <a:ext cx="5229300" cy="4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24" name="Google Shape;324;p49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5" name="Google Shape;325;p49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6" name="Google Shape;326;p49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7" name="Google Shape;327;p49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8" name="Google Shape;328;p49"/>
          <p:cNvSpPr/>
          <p:nvPr/>
        </p:nvSpPr>
        <p:spPr>
          <a:xfrm rot="10800000">
            <a:off x="509275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1">
    <p:bg>
      <p:bgPr>
        <a:solidFill>
          <a:schemeClr val="accent5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0"/>
          <p:cNvSpPr txBox="1"/>
          <p:nvPr>
            <p:ph type="title"/>
          </p:nvPr>
        </p:nvSpPr>
        <p:spPr>
          <a:xfrm>
            <a:off x="956375" y="355305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1" name="Google Shape;331;p50"/>
          <p:cNvSpPr txBox="1"/>
          <p:nvPr>
            <p:ph idx="1" type="subTitle"/>
          </p:nvPr>
        </p:nvSpPr>
        <p:spPr>
          <a:xfrm>
            <a:off x="713225" y="3828005"/>
            <a:ext cx="21450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32" name="Google Shape;332;p50"/>
          <p:cNvSpPr txBox="1"/>
          <p:nvPr>
            <p:ph idx="2" type="title"/>
          </p:nvPr>
        </p:nvSpPr>
        <p:spPr>
          <a:xfrm>
            <a:off x="6528925" y="355305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3" name="Google Shape;333;p50"/>
          <p:cNvSpPr txBox="1"/>
          <p:nvPr>
            <p:ph idx="3" type="subTitle"/>
          </p:nvPr>
        </p:nvSpPr>
        <p:spPr>
          <a:xfrm>
            <a:off x="6305275" y="3828005"/>
            <a:ext cx="21450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34" name="Google Shape;334;p50"/>
          <p:cNvSpPr txBox="1"/>
          <p:nvPr>
            <p:ph idx="4" type="title"/>
          </p:nvPr>
        </p:nvSpPr>
        <p:spPr>
          <a:xfrm>
            <a:off x="3752400" y="355305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5" name="Google Shape;335;p50"/>
          <p:cNvSpPr txBox="1"/>
          <p:nvPr>
            <p:ph idx="5" type="subTitle"/>
          </p:nvPr>
        </p:nvSpPr>
        <p:spPr>
          <a:xfrm>
            <a:off x="3509250" y="3828005"/>
            <a:ext cx="21450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36" name="Google Shape;336;p50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29">
    <p:bg>
      <p:bgPr>
        <a:solidFill>
          <a:schemeClr val="accent5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1"/>
          <p:cNvSpPr/>
          <p:nvPr/>
        </p:nvSpPr>
        <p:spPr>
          <a:xfrm>
            <a:off x="-3485600" y="1687000"/>
            <a:ext cx="7403100" cy="3794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51"/>
          <p:cNvSpPr/>
          <p:nvPr/>
        </p:nvSpPr>
        <p:spPr>
          <a:xfrm>
            <a:off x="779625" y="1433800"/>
            <a:ext cx="7737300" cy="317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51"/>
          <p:cNvSpPr txBox="1"/>
          <p:nvPr>
            <p:ph type="title"/>
          </p:nvPr>
        </p:nvSpPr>
        <p:spPr>
          <a:xfrm>
            <a:off x="1043779" y="1830575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1" name="Google Shape;341;p51"/>
          <p:cNvSpPr txBox="1"/>
          <p:nvPr>
            <p:ph idx="1" type="subTitle"/>
          </p:nvPr>
        </p:nvSpPr>
        <p:spPr>
          <a:xfrm>
            <a:off x="1059229" y="2140283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42" name="Google Shape;342;p51"/>
          <p:cNvSpPr txBox="1"/>
          <p:nvPr>
            <p:ph idx="2" type="title"/>
          </p:nvPr>
        </p:nvSpPr>
        <p:spPr>
          <a:xfrm>
            <a:off x="1043779" y="3280851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3" name="Google Shape;343;p51"/>
          <p:cNvSpPr txBox="1"/>
          <p:nvPr>
            <p:ph idx="3" type="subTitle"/>
          </p:nvPr>
        </p:nvSpPr>
        <p:spPr>
          <a:xfrm>
            <a:off x="1059229" y="36144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44" name="Google Shape;344;p51"/>
          <p:cNvSpPr txBox="1"/>
          <p:nvPr>
            <p:ph idx="4" type="title"/>
          </p:nvPr>
        </p:nvSpPr>
        <p:spPr>
          <a:xfrm>
            <a:off x="3631360" y="1830575"/>
            <a:ext cx="18819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5" name="Google Shape;345;p51"/>
          <p:cNvSpPr txBox="1"/>
          <p:nvPr>
            <p:ph idx="5" type="subTitle"/>
          </p:nvPr>
        </p:nvSpPr>
        <p:spPr>
          <a:xfrm>
            <a:off x="3639010" y="2140276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46" name="Google Shape;346;p51"/>
          <p:cNvSpPr txBox="1"/>
          <p:nvPr>
            <p:ph idx="6" type="title"/>
          </p:nvPr>
        </p:nvSpPr>
        <p:spPr>
          <a:xfrm>
            <a:off x="3631360" y="3280851"/>
            <a:ext cx="18819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7" name="Google Shape;347;p51"/>
          <p:cNvSpPr txBox="1"/>
          <p:nvPr>
            <p:ph idx="7" type="subTitle"/>
          </p:nvPr>
        </p:nvSpPr>
        <p:spPr>
          <a:xfrm>
            <a:off x="3639010" y="36144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48" name="Google Shape;348;p51"/>
          <p:cNvSpPr txBox="1"/>
          <p:nvPr>
            <p:ph idx="8" type="title"/>
          </p:nvPr>
        </p:nvSpPr>
        <p:spPr>
          <a:xfrm>
            <a:off x="6215127" y="1830575"/>
            <a:ext cx="18756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9" name="Google Shape;349;p51"/>
          <p:cNvSpPr txBox="1"/>
          <p:nvPr>
            <p:ph idx="9" type="subTitle"/>
          </p:nvPr>
        </p:nvSpPr>
        <p:spPr>
          <a:xfrm>
            <a:off x="6219627" y="2140276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50" name="Google Shape;350;p51"/>
          <p:cNvSpPr txBox="1"/>
          <p:nvPr>
            <p:ph idx="13" type="title"/>
          </p:nvPr>
        </p:nvSpPr>
        <p:spPr>
          <a:xfrm>
            <a:off x="6215127" y="3280851"/>
            <a:ext cx="18756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1" name="Google Shape;351;p51"/>
          <p:cNvSpPr txBox="1"/>
          <p:nvPr>
            <p:ph idx="14" type="subTitle"/>
          </p:nvPr>
        </p:nvSpPr>
        <p:spPr>
          <a:xfrm>
            <a:off x="6219627" y="36144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52" name="Google Shape;352;p51"/>
          <p:cNvSpPr txBox="1"/>
          <p:nvPr>
            <p:ph idx="15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29_1">
    <p:bg>
      <p:bgPr>
        <a:solidFill>
          <a:schemeClr val="dk1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2"/>
          <p:cNvSpPr txBox="1"/>
          <p:nvPr>
            <p:ph type="title"/>
          </p:nvPr>
        </p:nvSpPr>
        <p:spPr>
          <a:xfrm>
            <a:off x="1043779" y="3204651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5" name="Google Shape;355;p52"/>
          <p:cNvSpPr txBox="1"/>
          <p:nvPr>
            <p:ph idx="1" type="subTitle"/>
          </p:nvPr>
        </p:nvSpPr>
        <p:spPr>
          <a:xfrm>
            <a:off x="1059229" y="35382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56" name="Google Shape;356;p52"/>
          <p:cNvSpPr txBox="1"/>
          <p:nvPr>
            <p:ph idx="2" type="title"/>
          </p:nvPr>
        </p:nvSpPr>
        <p:spPr>
          <a:xfrm>
            <a:off x="2342317" y="1754375"/>
            <a:ext cx="18819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7" name="Google Shape;357;p52"/>
          <p:cNvSpPr txBox="1"/>
          <p:nvPr>
            <p:ph idx="3" type="subTitle"/>
          </p:nvPr>
        </p:nvSpPr>
        <p:spPr>
          <a:xfrm>
            <a:off x="2349967" y="2064076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58" name="Google Shape;358;p52"/>
          <p:cNvSpPr txBox="1"/>
          <p:nvPr>
            <p:ph idx="4" type="title"/>
          </p:nvPr>
        </p:nvSpPr>
        <p:spPr>
          <a:xfrm>
            <a:off x="3631360" y="3204651"/>
            <a:ext cx="18819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9" name="Google Shape;359;p52"/>
          <p:cNvSpPr txBox="1"/>
          <p:nvPr>
            <p:ph idx="5" type="subTitle"/>
          </p:nvPr>
        </p:nvSpPr>
        <p:spPr>
          <a:xfrm>
            <a:off x="3639010" y="35382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60" name="Google Shape;360;p52"/>
          <p:cNvSpPr txBox="1"/>
          <p:nvPr>
            <p:ph idx="6" type="title"/>
          </p:nvPr>
        </p:nvSpPr>
        <p:spPr>
          <a:xfrm>
            <a:off x="4926083" y="1754375"/>
            <a:ext cx="18756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1" name="Google Shape;361;p52"/>
          <p:cNvSpPr txBox="1"/>
          <p:nvPr>
            <p:ph idx="7" type="subTitle"/>
          </p:nvPr>
        </p:nvSpPr>
        <p:spPr>
          <a:xfrm>
            <a:off x="4930583" y="2064076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62" name="Google Shape;362;p52"/>
          <p:cNvSpPr txBox="1"/>
          <p:nvPr>
            <p:ph idx="8" type="title"/>
          </p:nvPr>
        </p:nvSpPr>
        <p:spPr>
          <a:xfrm>
            <a:off x="6215127" y="3204651"/>
            <a:ext cx="18756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3" name="Google Shape;363;p52"/>
          <p:cNvSpPr txBox="1"/>
          <p:nvPr>
            <p:ph idx="9" type="subTitle"/>
          </p:nvPr>
        </p:nvSpPr>
        <p:spPr>
          <a:xfrm>
            <a:off x="6219627" y="35382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64" name="Google Shape;364;p52"/>
          <p:cNvSpPr txBox="1"/>
          <p:nvPr>
            <p:ph idx="13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2">
    <p:bg>
      <p:bgPr>
        <a:solidFill>
          <a:schemeClr val="accent5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3"/>
          <p:cNvSpPr/>
          <p:nvPr/>
        </p:nvSpPr>
        <p:spPr>
          <a:xfrm rot="10800000">
            <a:off x="5891850" y="-387100"/>
            <a:ext cx="5264100" cy="26976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53"/>
          <p:cNvSpPr/>
          <p:nvPr/>
        </p:nvSpPr>
        <p:spPr>
          <a:xfrm>
            <a:off x="-5191825" y="2310500"/>
            <a:ext cx="7403100" cy="3794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53"/>
          <p:cNvSpPr txBox="1"/>
          <p:nvPr>
            <p:ph type="title"/>
          </p:nvPr>
        </p:nvSpPr>
        <p:spPr>
          <a:xfrm>
            <a:off x="862450" y="332445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9" name="Google Shape;369;p53"/>
          <p:cNvSpPr txBox="1"/>
          <p:nvPr>
            <p:ph idx="1" type="subTitle"/>
          </p:nvPr>
        </p:nvSpPr>
        <p:spPr>
          <a:xfrm>
            <a:off x="424450" y="3583211"/>
            <a:ext cx="26397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70" name="Google Shape;370;p53"/>
          <p:cNvSpPr txBox="1"/>
          <p:nvPr>
            <p:ph idx="2" type="title"/>
          </p:nvPr>
        </p:nvSpPr>
        <p:spPr>
          <a:xfrm>
            <a:off x="6525755" y="332445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1" name="Google Shape;371;p53"/>
          <p:cNvSpPr txBox="1"/>
          <p:nvPr>
            <p:ph idx="3" type="subTitle"/>
          </p:nvPr>
        </p:nvSpPr>
        <p:spPr>
          <a:xfrm>
            <a:off x="6087751" y="3583211"/>
            <a:ext cx="26397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72" name="Google Shape;372;p53"/>
          <p:cNvSpPr txBox="1"/>
          <p:nvPr>
            <p:ph idx="4" type="title"/>
          </p:nvPr>
        </p:nvSpPr>
        <p:spPr>
          <a:xfrm>
            <a:off x="3690150" y="332445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3" name="Google Shape;373;p53"/>
          <p:cNvSpPr txBox="1"/>
          <p:nvPr>
            <p:ph idx="5" type="subTitle"/>
          </p:nvPr>
        </p:nvSpPr>
        <p:spPr>
          <a:xfrm>
            <a:off x="3252148" y="3583211"/>
            <a:ext cx="26397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74" name="Google Shape;374;p53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32_1">
    <p:bg>
      <p:bgPr>
        <a:solidFill>
          <a:schemeClr val="accent5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4"/>
          <p:cNvSpPr/>
          <p:nvPr/>
        </p:nvSpPr>
        <p:spPr>
          <a:xfrm flipH="1" rot="5400000">
            <a:off x="-3170100" y="96925"/>
            <a:ext cx="10676100" cy="48081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54"/>
          <p:cNvSpPr txBox="1"/>
          <p:nvPr>
            <p:ph type="title"/>
          </p:nvPr>
        </p:nvSpPr>
        <p:spPr>
          <a:xfrm>
            <a:off x="5621850" y="1032225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8" name="Google Shape;378;p54"/>
          <p:cNvSpPr txBox="1"/>
          <p:nvPr>
            <p:ph idx="1" type="subTitle"/>
          </p:nvPr>
        </p:nvSpPr>
        <p:spPr>
          <a:xfrm>
            <a:off x="5295600" y="1276125"/>
            <a:ext cx="24162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79" name="Google Shape;379;p54"/>
          <p:cNvSpPr txBox="1"/>
          <p:nvPr>
            <p:ph idx="2" type="title"/>
          </p:nvPr>
        </p:nvSpPr>
        <p:spPr>
          <a:xfrm>
            <a:off x="713225" y="2279700"/>
            <a:ext cx="3328800" cy="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0" name="Google Shape;380;p54"/>
          <p:cNvSpPr txBox="1"/>
          <p:nvPr>
            <p:ph idx="3" type="title"/>
          </p:nvPr>
        </p:nvSpPr>
        <p:spPr>
          <a:xfrm>
            <a:off x="5621850" y="246081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1" name="Google Shape;381;p54"/>
          <p:cNvSpPr txBox="1"/>
          <p:nvPr>
            <p:ph idx="4" type="subTitle"/>
          </p:nvPr>
        </p:nvSpPr>
        <p:spPr>
          <a:xfrm>
            <a:off x="5295600" y="2709472"/>
            <a:ext cx="24162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82" name="Google Shape;382;p54"/>
          <p:cNvSpPr txBox="1"/>
          <p:nvPr>
            <p:ph idx="5" type="title"/>
          </p:nvPr>
        </p:nvSpPr>
        <p:spPr>
          <a:xfrm>
            <a:off x="5621850" y="3877419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3" name="Google Shape;383;p54"/>
          <p:cNvSpPr txBox="1"/>
          <p:nvPr>
            <p:ph idx="6" type="subTitle"/>
          </p:nvPr>
        </p:nvSpPr>
        <p:spPr>
          <a:xfrm>
            <a:off x="5295600" y="4126082"/>
            <a:ext cx="24162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84" name="Google Shape;384;p54"/>
          <p:cNvSpPr/>
          <p:nvPr/>
        </p:nvSpPr>
        <p:spPr>
          <a:xfrm rot="10800000">
            <a:off x="6984125" y="-61437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5" name="Google Shape;385;p54"/>
          <p:cNvSpPr/>
          <p:nvPr/>
        </p:nvSpPr>
        <p:spPr>
          <a:xfrm rot="10800000">
            <a:off x="7044125" y="-709625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6" name="Google Shape;386;p54"/>
          <p:cNvSpPr/>
          <p:nvPr/>
        </p:nvSpPr>
        <p:spPr>
          <a:xfrm flipH="1">
            <a:off x="7963400" y="3988625"/>
            <a:ext cx="1355400" cy="13143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7" name="Google Shape;387;p54"/>
          <p:cNvSpPr/>
          <p:nvPr/>
        </p:nvSpPr>
        <p:spPr>
          <a:xfrm>
            <a:off x="7338200" y="4256000"/>
            <a:ext cx="2913300" cy="13665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4">
    <p:bg>
      <p:bgPr>
        <a:solidFill>
          <a:schemeClr val="accent5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5"/>
          <p:cNvSpPr txBox="1"/>
          <p:nvPr>
            <p:ph type="title"/>
          </p:nvPr>
        </p:nvSpPr>
        <p:spPr>
          <a:xfrm>
            <a:off x="4260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0" name="Google Shape;390;p55"/>
          <p:cNvSpPr/>
          <p:nvPr/>
        </p:nvSpPr>
        <p:spPr>
          <a:xfrm rot="10800000">
            <a:off x="6907925" y="-8085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1" name="Google Shape;391;p55"/>
          <p:cNvSpPr/>
          <p:nvPr/>
        </p:nvSpPr>
        <p:spPr>
          <a:xfrm rot="10800000">
            <a:off x="6967925" y="-9038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">
    <p:bg>
      <p:bgPr>
        <a:solidFill>
          <a:schemeClr val="accent5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6"/>
          <p:cNvSpPr/>
          <p:nvPr/>
        </p:nvSpPr>
        <p:spPr>
          <a:xfrm>
            <a:off x="-522475" y="3430700"/>
            <a:ext cx="2292600" cy="208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56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5" name="Google Shape;395;p56"/>
          <p:cNvSpPr/>
          <p:nvPr/>
        </p:nvSpPr>
        <p:spPr>
          <a:xfrm rot="10800000">
            <a:off x="7261800" y="-552525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56"/>
          <p:cNvSpPr/>
          <p:nvPr/>
        </p:nvSpPr>
        <p:spPr>
          <a:xfrm flipH="1">
            <a:off x="-2363425" y="4490900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56"/>
          <p:cNvSpPr/>
          <p:nvPr/>
        </p:nvSpPr>
        <p:spPr>
          <a:xfrm flipH="1" rot="-5400000">
            <a:off x="7959050" y="337625"/>
            <a:ext cx="2457300" cy="11526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ONLY_1_1">
    <p:bg>
      <p:bgPr>
        <a:solidFill>
          <a:schemeClr val="dk1"/>
        </a:solid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7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0" name="Google Shape;400;p57"/>
          <p:cNvSpPr/>
          <p:nvPr/>
        </p:nvSpPr>
        <p:spPr>
          <a:xfrm flipH="1" rot="10800000">
            <a:off x="-229775" y="-36025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57"/>
          <p:cNvSpPr/>
          <p:nvPr/>
        </p:nvSpPr>
        <p:spPr>
          <a:xfrm>
            <a:off x="6989900" y="3447800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24_1">
    <p:bg>
      <p:bgPr>
        <a:solidFill>
          <a:schemeClr val="accent5"/>
        </a:solidFill>
      </p:bgPr>
    </p:bg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8"/>
          <p:cNvSpPr txBox="1"/>
          <p:nvPr>
            <p:ph type="title"/>
          </p:nvPr>
        </p:nvSpPr>
        <p:spPr>
          <a:xfrm>
            <a:off x="713225" y="530725"/>
            <a:ext cx="5771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4" name="Google Shape;404;p58"/>
          <p:cNvSpPr/>
          <p:nvPr/>
        </p:nvSpPr>
        <p:spPr>
          <a:xfrm rot="10800000">
            <a:off x="-2495250" y="-885400"/>
            <a:ext cx="4317900" cy="2213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2">
    <p:bg>
      <p:bgPr>
        <a:solidFill>
          <a:schemeClr val="accent5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9"/>
          <p:cNvSpPr txBox="1"/>
          <p:nvPr>
            <p:ph type="title"/>
          </p:nvPr>
        </p:nvSpPr>
        <p:spPr>
          <a:xfrm>
            <a:off x="713225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7" name="Google Shape;407;p59"/>
          <p:cNvSpPr/>
          <p:nvPr/>
        </p:nvSpPr>
        <p:spPr>
          <a:xfrm>
            <a:off x="-1776650" y="270117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8" name="Google Shape;408;p59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9" name="Google Shape;409;p59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2_1">
    <p:bg>
      <p:bgPr>
        <a:solidFill>
          <a:schemeClr val="accent5"/>
        </a:solidFill>
      </p:bgPr>
    </p:bg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0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2" name="Google Shape;412;p60"/>
          <p:cNvSpPr/>
          <p:nvPr/>
        </p:nvSpPr>
        <p:spPr>
          <a:xfrm flipH="1" rot="10800000">
            <a:off x="-287750" y="-113775"/>
            <a:ext cx="2978700" cy="3082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60"/>
          <p:cNvSpPr/>
          <p:nvPr/>
        </p:nvSpPr>
        <p:spPr>
          <a:xfrm>
            <a:off x="5008975" y="1687000"/>
            <a:ext cx="7403100" cy="3794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3">
    <p:bg>
      <p:bgPr>
        <a:solidFill>
          <a:schemeClr val="accent5"/>
        </a:solidFill>
      </p:bgPr>
    </p:bg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1"/>
          <p:cNvSpPr txBox="1"/>
          <p:nvPr>
            <p:ph type="title"/>
          </p:nvPr>
        </p:nvSpPr>
        <p:spPr>
          <a:xfrm>
            <a:off x="716550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6" name="Google Shape;416;p61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17" name="Google Shape;417;p61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18" name="Google Shape;418;p61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0">
  <p:cSld name="TITLE_AND_BODY_1">
    <p:bg>
      <p:bgPr>
        <a:solidFill>
          <a:schemeClr val="accent5"/>
        </a:solid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2"/>
          <p:cNvSpPr txBox="1"/>
          <p:nvPr>
            <p:ph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1" name="Google Shape;421;p62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2" name="Google Shape;422;p62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3" name="Google Shape;423;p62"/>
          <p:cNvSpPr/>
          <p:nvPr/>
        </p:nvSpPr>
        <p:spPr>
          <a:xfrm rot="10800000">
            <a:off x="5515225" y="-1807100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62"/>
          <p:cNvSpPr txBox="1"/>
          <p:nvPr>
            <p:ph idx="1" type="body"/>
          </p:nvPr>
        </p:nvSpPr>
        <p:spPr>
          <a:xfrm>
            <a:off x="713225" y="1424150"/>
            <a:ext cx="7710900" cy="3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1">
  <p:cSld name="TITLE_AND_BODY_1_1">
    <p:bg>
      <p:bgPr>
        <a:solidFill>
          <a:schemeClr val="accent5"/>
        </a:solid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3"/>
          <p:cNvSpPr txBox="1"/>
          <p:nvPr>
            <p:ph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7" name="Google Shape;427;p63"/>
          <p:cNvSpPr/>
          <p:nvPr/>
        </p:nvSpPr>
        <p:spPr>
          <a:xfrm flipH="1">
            <a:off x="7413700" y="248210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8" name="Google Shape;428;p63"/>
          <p:cNvSpPr/>
          <p:nvPr/>
        </p:nvSpPr>
        <p:spPr>
          <a:xfrm flipH="1" rot="10800000">
            <a:off x="-924550" y="-1354075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9" name="Google Shape;429;p63"/>
          <p:cNvSpPr/>
          <p:nvPr/>
        </p:nvSpPr>
        <p:spPr>
          <a:xfrm flipH="1" rot="10800000">
            <a:off x="-1996725" y="-198567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63"/>
          <p:cNvSpPr txBox="1"/>
          <p:nvPr>
            <p:ph idx="1" type="body"/>
          </p:nvPr>
        </p:nvSpPr>
        <p:spPr>
          <a:xfrm>
            <a:off x="713225" y="1424150"/>
            <a:ext cx="7710900" cy="3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5">
  <p:cSld name="CUSTOM_1_1_2">
    <p:bg>
      <p:bgPr>
        <a:solidFill>
          <a:schemeClr val="accent5"/>
        </a:solidFill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4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3" name="Google Shape;433;p64"/>
          <p:cNvSpPr txBox="1"/>
          <p:nvPr>
            <p:ph idx="2" type="title"/>
          </p:nvPr>
        </p:nvSpPr>
        <p:spPr>
          <a:xfrm>
            <a:off x="1284681" y="3270025"/>
            <a:ext cx="11598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4" name="Google Shape;434;p64"/>
          <p:cNvSpPr txBox="1"/>
          <p:nvPr>
            <p:ph idx="1" type="subTitle"/>
          </p:nvPr>
        </p:nvSpPr>
        <p:spPr>
          <a:xfrm>
            <a:off x="940581" y="3541195"/>
            <a:ext cx="18480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35" name="Google Shape;435;p64"/>
          <p:cNvSpPr txBox="1"/>
          <p:nvPr>
            <p:ph idx="3" type="title"/>
          </p:nvPr>
        </p:nvSpPr>
        <p:spPr>
          <a:xfrm>
            <a:off x="6699519" y="3257475"/>
            <a:ext cx="11598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6" name="Google Shape;436;p64"/>
          <p:cNvSpPr txBox="1"/>
          <p:nvPr>
            <p:ph idx="4" type="subTitle"/>
          </p:nvPr>
        </p:nvSpPr>
        <p:spPr>
          <a:xfrm>
            <a:off x="6355419" y="3520107"/>
            <a:ext cx="18480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37" name="Google Shape;437;p64"/>
          <p:cNvSpPr txBox="1"/>
          <p:nvPr>
            <p:ph idx="5" type="title"/>
          </p:nvPr>
        </p:nvSpPr>
        <p:spPr>
          <a:xfrm>
            <a:off x="3990022" y="3270025"/>
            <a:ext cx="11598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8" name="Google Shape;438;p64"/>
          <p:cNvSpPr txBox="1"/>
          <p:nvPr>
            <p:ph idx="6" type="subTitle"/>
          </p:nvPr>
        </p:nvSpPr>
        <p:spPr>
          <a:xfrm>
            <a:off x="3645922" y="3541195"/>
            <a:ext cx="18480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3">
    <p:bg>
      <p:bgPr>
        <a:solidFill>
          <a:schemeClr val="accent5"/>
        </a:solid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5"/>
          <p:cNvSpPr/>
          <p:nvPr/>
        </p:nvSpPr>
        <p:spPr>
          <a:xfrm flipH="1">
            <a:off x="4458687" y="-942975"/>
            <a:ext cx="8250600" cy="79998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41" name="Google Shape;441;p65"/>
          <p:cNvSpPr/>
          <p:nvPr/>
        </p:nvSpPr>
        <p:spPr>
          <a:xfrm>
            <a:off x="3310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65"/>
          <p:cNvSpPr/>
          <p:nvPr/>
        </p:nvSpPr>
        <p:spPr>
          <a:xfrm>
            <a:off x="535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65"/>
          <p:cNvSpPr/>
          <p:nvPr/>
        </p:nvSpPr>
        <p:spPr>
          <a:xfrm>
            <a:off x="6085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65"/>
          <p:cNvSpPr txBox="1"/>
          <p:nvPr>
            <p:ph idx="1" type="subTitle"/>
          </p:nvPr>
        </p:nvSpPr>
        <p:spPr>
          <a:xfrm>
            <a:off x="653699" y="3141175"/>
            <a:ext cx="22866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45" name="Google Shape;445;p65"/>
          <p:cNvSpPr txBox="1"/>
          <p:nvPr>
            <p:ph idx="2" type="subTitle"/>
          </p:nvPr>
        </p:nvSpPr>
        <p:spPr>
          <a:xfrm>
            <a:off x="3439674" y="3141175"/>
            <a:ext cx="22866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46" name="Google Shape;446;p65"/>
          <p:cNvSpPr txBox="1"/>
          <p:nvPr>
            <p:ph idx="3" type="subTitle"/>
          </p:nvPr>
        </p:nvSpPr>
        <p:spPr>
          <a:xfrm>
            <a:off x="6203701" y="3141175"/>
            <a:ext cx="22866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47" name="Google Shape;447;p65"/>
          <p:cNvSpPr txBox="1"/>
          <p:nvPr>
            <p:ph hasCustomPrompt="1" type="title"/>
          </p:nvPr>
        </p:nvSpPr>
        <p:spPr>
          <a:xfrm>
            <a:off x="588299" y="2468125"/>
            <a:ext cx="24174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8" name="Google Shape;448;p65"/>
          <p:cNvSpPr txBox="1"/>
          <p:nvPr>
            <p:ph hasCustomPrompt="1" idx="4" type="title"/>
          </p:nvPr>
        </p:nvSpPr>
        <p:spPr>
          <a:xfrm>
            <a:off x="3363300" y="2468125"/>
            <a:ext cx="24174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9" name="Google Shape;449;p65"/>
          <p:cNvSpPr txBox="1"/>
          <p:nvPr>
            <p:ph hasCustomPrompt="1" idx="5" type="title"/>
          </p:nvPr>
        </p:nvSpPr>
        <p:spPr>
          <a:xfrm>
            <a:off x="6138301" y="2468125"/>
            <a:ext cx="24174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0" name="Google Shape;450;p65"/>
          <p:cNvSpPr txBox="1"/>
          <p:nvPr>
            <p:ph idx="6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1" name="Google Shape;451;p65"/>
          <p:cNvSpPr/>
          <p:nvPr/>
        </p:nvSpPr>
        <p:spPr>
          <a:xfrm flipH="1">
            <a:off x="7169700" y="2391925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52" name="Google Shape;452;p65"/>
          <p:cNvSpPr/>
          <p:nvPr/>
        </p:nvSpPr>
        <p:spPr>
          <a:xfrm flipH="1" rot="10800000">
            <a:off x="-7624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53" name="Google Shape;453;p65"/>
          <p:cNvSpPr/>
          <p:nvPr/>
        </p:nvSpPr>
        <p:spPr>
          <a:xfrm flipH="1" rot="10800000">
            <a:off x="-16814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3_1">
    <p:bg>
      <p:bgPr>
        <a:solidFill>
          <a:schemeClr val="dk1"/>
        </a:solidFill>
      </p:bgPr>
    </p:bg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6"/>
          <p:cNvSpPr txBox="1"/>
          <p:nvPr>
            <p:ph idx="1" type="subTitle"/>
          </p:nvPr>
        </p:nvSpPr>
        <p:spPr>
          <a:xfrm>
            <a:off x="713250" y="1264629"/>
            <a:ext cx="7717500" cy="3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56" name="Google Shape;456;p66"/>
          <p:cNvSpPr txBox="1"/>
          <p:nvPr>
            <p:ph hasCustomPrompt="1" type="title"/>
          </p:nvPr>
        </p:nvSpPr>
        <p:spPr>
          <a:xfrm>
            <a:off x="713227" y="639821"/>
            <a:ext cx="77175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7" name="Google Shape;457;p66"/>
          <p:cNvSpPr txBox="1"/>
          <p:nvPr>
            <p:ph idx="2" type="subTitle"/>
          </p:nvPr>
        </p:nvSpPr>
        <p:spPr>
          <a:xfrm>
            <a:off x="713250" y="2701904"/>
            <a:ext cx="7717500" cy="3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58" name="Google Shape;458;p66"/>
          <p:cNvSpPr txBox="1"/>
          <p:nvPr>
            <p:ph hasCustomPrompt="1" idx="3" type="title"/>
          </p:nvPr>
        </p:nvSpPr>
        <p:spPr>
          <a:xfrm>
            <a:off x="713227" y="2077096"/>
            <a:ext cx="77175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9" name="Google Shape;459;p66"/>
          <p:cNvSpPr txBox="1"/>
          <p:nvPr>
            <p:ph idx="4" type="subTitle"/>
          </p:nvPr>
        </p:nvSpPr>
        <p:spPr>
          <a:xfrm>
            <a:off x="713250" y="4139179"/>
            <a:ext cx="7717500" cy="3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60" name="Google Shape;460;p66"/>
          <p:cNvSpPr txBox="1"/>
          <p:nvPr>
            <p:ph hasCustomPrompt="1" idx="5" type="title"/>
          </p:nvPr>
        </p:nvSpPr>
        <p:spPr>
          <a:xfrm>
            <a:off x="713227" y="3514371"/>
            <a:ext cx="77175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1" name="Google Shape;461;p66"/>
          <p:cNvSpPr/>
          <p:nvPr/>
        </p:nvSpPr>
        <p:spPr>
          <a:xfrm rot="10800000">
            <a:off x="5913650" y="-411375"/>
            <a:ext cx="5264100" cy="26976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66"/>
          <p:cNvSpPr/>
          <p:nvPr/>
        </p:nvSpPr>
        <p:spPr>
          <a:xfrm>
            <a:off x="-5191825" y="2310500"/>
            <a:ext cx="7403100" cy="3794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66"/>
          <p:cNvSpPr/>
          <p:nvPr/>
        </p:nvSpPr>
        <p:spPr>
          <a:xfrm flipH="1">
            <a:off x="-924100" y="3997950"/>
            <a:ext cx="3329700" cy="15618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34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7"/>
          <p:cNvSpPr txBox="1"/>
          <p:nvPr>
            <p:ph type="title"/>
          </p:nvPr>
        </p:nvSpPr>
        <p:spPr>
          <a:xfrm>
            <a:off x="716550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6" name="Google Shape;466;p67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67" name="Google Shape;467;p67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68" name="Google Shape;468;p67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67"/>
          <p:cNvSpPr txBox="1"/>
          <p:nvPr>
            <p:ph idx="2" type="title"/>
          </p:nvPr>
        </p:nvSpPr>
        <p:spPr>
          <a:xfrm>
            <a:off x="928050" y="3565775"/>
            <a:ext cx="15096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0" name="Google Shape;470;p67"/>
          <p:cNvSpPr txBox="1"/>
          <p:nvPr>
            <p:ph idx="1" type="subTitle"/>
          </p:nvPr>
        </p:nvSpPr>
        <p:spPr>
          <a:xfrm>
            <a:off x="758850" y="3950490"/>
            <a:ext cx="18480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71" name="Google Shape;471;p67"/>
          <p:cNvSpPr txBox="1"/>
          <p:nvPr>
            <p:ph idx="3" type="title"/>
          </p:nvPr>
        </p:nvSpPr>
        <p:spPr>
          <a:xfrm>
            <a:off x="6686827" y="3565775"/>
            <a:ext cx="15096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2" name="Google Shape;472;p67"/>
          <p:cNvSpPr txBox="1"/>
          <p:nvPr>
            <p:ph idx="4" type="subTitle"/>
          </p:nvPr>
        </p:nvSpPr>
        <p:spPr>
          <a:xfrm>
            <a:off x="6517622" y="3950490"/>
            <a:ext cx="18480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73" name="Google Shape;473;p67"/>
          <p:cNvSpPr txBox="1"/>
          <p:nvPr>
            <p:ph idx="5" type="title"/>
          </p:nvPr>
        </p:nvSpPr>
        <p:spPr>
          <a:xfrm>
            <a:off x="3815126" y="3565775"/>
            <a:ext cx="15096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4" name="Google Shape;474;p67"/>
          <p:cNvSpPr txBox="1"/>
          <p:nvPr>
            <p:ph idx="6" type="subTitle"/>
          </p:nvPr>
        </p:nvSpPr>
        <p:spPr>
          <a:xfrm>
            <a:off x="3645921" y="3950490"/>
            <a:ext cx="18480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75" name="Google Shape;475;p67"/>
          <p:cNvSpPr txBox="1"/>
          <p:nvPr>
            <p:ph hasCustomPrompt="1" idx="7" type="title"/>
          </p:nvPr>
        </p:nvSpPr>
        <p:spPr>
          <a:xfrm>
            <a:off x="4006513" y="2497875"/>
            <a:ext cx="11310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6" name="Google Shape;476;p67"/>
          <p:cNvSpPr txBox="1"/>
          <p:nvPr>
            <p:ph hasCustomPrompt="1" idx="8" type="title"/>
          </p:nvPr>
        </p:nvSpPr>
        <p:spPr>
          <a:xfrm>
            <a:off x="1117350" y="2497873"/>
            <a:ext cx="11310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7" name="Google Shape;477;p67"/>
          <p:cNvSpPr txBox="1"/>
          <p:nvPr>
            <p:ph hasCustomPrompt="1" idx="9" type="title"/>
          </p:nvPr>
        </p:nvSpPr>
        <p:spPr>
          <a:xfrm>
            <a:off x="6876113" y="2497873"/>
            <a:ext cx="11310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APTION_ONLY_1">
    <p:bg>
      <p:bgPr>
        <a:solidFill>
          <a:schemeClr val="accent5"/>
        </a:soli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8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68"/>
          <p:cNvSpPr/>
          <p:nvPr/>
        </p:nvSpPr>
        <p:spPr>
          <a:xfrm>
            <a:off x="-75550" y="463300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68"/>
          <p:cNvSpPr/>
          <p:nvPr/>
        </p:nvSpPr>
        <p:spPr>
          <a:xfrm rot="10800000">
            <a:off x="6530450" y="-61437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82" name="Google Shape;482;p68"/>
          <p:cNvSpPr/>
          <p:nvPr/>
        </p:nvSpPr>
        <p:spPr>
          <a:xfrm rot="10800000">
            <a:off x="6749525" y="-709625"/>
            <a:ext cx="3405900" cy="3302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83" name="Google Shape;483;p68"/>
          <p:cNvSpPr txBox="1"/>
          <p:nvPr>
            <p:ph type="title"/>
          </p:nvPr>
        </p:nvSpPr>
        <p:spPr>
          <a:xfrm>
            <a:off x="713225" y="530725"/>
            <a:ext cx="38589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8">
    <p:bg>
      <p:bgPr>
        <a:solidFill>
          <a:schemeClr val="dk1"/>
        </a:solidFill>
      </p:bgPr>
    </p:bg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9"/>
          <p:cNvSpPr/>
          <p:nvPr/>
        </p:nvSpPr>
        <p:spPr>
          <a:xfrm>
            <a:off x="4165600" y="2820426"/>
            <a:ext cx="8077200" cy="38757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86" name="Google Shape;486;p69"/>
          <p:cNvSpPr/>
          <p:nvPr/>
        </p:nvSpPr>
        <p:spPr>
          <a:xfrm rot="10800000">
            <a:off x="-1006525" y="-294700"/>
            <a:ext cx="4029300" cy="19335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69"/>
          <p:cNvSpPr txBox="1"/>
          <p:nvPr>
            <p:ph type="title"/>
          </p:nvPr>
        </p:nvSpPr>
        <p:spPr>
          <a:xfrm>
            <a:off x="713250" y="672738"/>
            <a:ext cx="7717500" cy="12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8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8" name="Google Shape;488;p69"/>
          <p:cNvSpPr txBox="1"/>
          <p:nvPr>
            <p:ph idx="1" type="body"/>
          </p:nvPr>
        </p:nvSpPr>
        <p:spPr>
          <a:xfrm>
            <a:off x="3068250" y="2129523"/>
            <a:ext cx="3007500" cy="6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89" name="Google Shape;489;p69"/>
          <p:cNvSpPr txBox="1"/>
          <p:nvPr/>
        </p:nvSpPr>
        <p:spPr>
          <a:xfrm>
            <a:off x="2483550" y="3392650"/>
            <a:ext cx="41769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1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90" name="Google Shape;490;p69"/>
          <p:cNvSpPr txBox="1"/>
          <p:nvPr>
            <p:ph idx="2" type="subTitle"/>
          </p:nvPr>
        </p:nvSpPr>
        <p:spPr>
          <a:xfrm>
            <a:off x="3069175" y="1843125"/>
            <a:ext cx="30075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35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70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93" name="Google Shape;493;p70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94" name="Google Shape;494;p70"/>
          <p:cNvSpPr/>
          <p:nvPr/>
        </p:nvSpPr>
        <p:spPr>
          <a:xfrm flipH="1" rot="10800000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95" name="Google Shape;495;p70"/>
          <p:cNvSpPr/>
          <p:nvPr/>
        </p:nvSpPr>
        <p:spPr>
          <a:xfrm flipH="1" rot="10800000">
            <a:off x="-168140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CUSTOM_35_1"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71"/>
          <p:cNvSpPr/>
          <p:nvPr/>
        </p:nvSpPr>
        <p:spPr>
          <a:xfrm flipH="1" rot="10800000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71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2">
  <p:cSld name="CUSTOM_35_1_1"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0" name="Google Shape;500;p72"/>
          <p:cNvCxnSpPr/>
          <p:nvPr/>
        </p:nvCxnSpPr>
        <p:spPr>
          <a:xfrm>
            <a:off x="6350113" y="-1501125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1" name="Google Shape;501;p72"/>
          <p:cNvSpPr/>
          <p:nvPr/>
        </p:nvSpPr>
        <p:spPr>
          <a:xfrm>
            <a:off x="-64200" y="3825775"/>
            <a:ext cx="1296000" cy="138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72"/>
          <p:cNvSpPr/>
          <p:nvPr/>
        </p:nvSpPr>
        <p:spPr>
          <a:xfrm>
            <a:off x="5258900" y="-237925"/>
            <a:ext cx="11403900" cy="58443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72"/>
          <p:cNvSpPr/>
          <p:nvPr/>
        </p:nvSpPr>
        <p:spPr>
          <a:xfrm rot="10800000">
            <a:off x="-5389050" y="-2161975"/>
            <a:ext cx="11403900" cy="58443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72"/>
          <p:cNvSpPr/>
          <p:nvPr/>
        </p:nvSpPr>
        <p:spPr>
          <a:xfrm>
            <a:off x="5211275" y="3863525"/>
            <a:ext cx="2907300" cy="1490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72"/>
          <p:cNvSpPr/>
          <p:nvPr/>
        </p:nvSpPr>
        <p:spPr>
          <a:xfrm rot="10800000">
            <a:off x="1107975" y="-556075"/>
            <a:ext cx="2907300" cy="1490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5"/>
        </a:solidFill>
      </p:bgPr>
    </p:bg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74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74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74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fmla="val 4985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74"/>
          <p:cNvSpPr txBox="1"/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b="1" sz="4000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4" name="Google Shape;514;p74"/>
          <p:cNvSpPr txBox="1"/>
          <p:nvPr>
            <p:ph idx="1" type="subTitle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75"/>
          <p:cNvSpPr txBox="1"/>
          <p:nvPr>
            <p:ph type="title"/>
          </p:nvPr>
        </p:nvSpPr>
        <p:spPr>
          <a:xfrm>
            <a:off x="4784875" y="2098184"/>
            <a:ext cx="3423600" cy="86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4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7" name="Google Shape;517;p75"/>
          <p:cNvSpPr txBox="1"/>
          <p:nvPr>
            <p:ph hasCustomPrompt="1" idx="2" type="title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8" name="Google Shape;518;p75"/>
          <p:cNvSpPr txBox="1"/>
          <p:nvPr>
            <p:ph idx="1" type="subTitle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519" name="Google Shape;519;p75"/>
          <p:cNvCxnSpPr/>
          <p:nvPr/>
        </p:nvCxnSpPr>
        <p:spPr>
          <a:xfrm flipH="1">
            <a:off x="2814150" y="-1263000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0" name="Google Shape;520;p75"/>
          <p:cNvSpPr/>
          <p:nvPr/>
        </p:nvSpPr>
        <p:spPr>
          <a:xfrm flipH="1">
            <a:off x="7919875" y="3825775"/>
            <a:ext cx="1296000" cy="13824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5"/>
        </a:solidFill>
      </p:bgPr>
    </p:bg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76"/>
          <p:cNvSpPr txBox="1"/>
          <p:nvPr>
            <p:ph idx="1" type="body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23" name="Google Shape;523;p76"/>
          <p:cNvSpPr txBox="1"/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4" name="Google Shape;524;p76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os columnas " type="twoColTx">
  <p:cSld name="TITLE_AND_TWO_COLUMNS">
    <p:bg>
      <p:bgPr>
        <a:solidFill>
          <a:schemeClr val="accent5"/>
        </a:solidFill>
      </p:bgPr>
    </p:bg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77"/>
          <p:cNvSpPr txBox="1"/>
          <p:nvPr>
            <p:ph idx="1" type="subTitle"/>
          </p:nvPr>
        </p:nvSpPr>
        <p:spPr>
          <a:xfrm>
            <a:off x="833927" y="2641577"/>
            <a:ext cx="31008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27" name="Google Shape;527;p77"/>
          <p:cNvSpPr txBox="1"/>
          <p:nvPr>
            <p:ph idx="2" type="subTitle"/>
          </p:nvPr>
        </p:nvSpPr>
        <p:spPr>
          <a:xfrm>
            <a:off x="5209273" y="2641577"/>
            <a:ext cx="31008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28" name="Google Shape;528;p77"/>
          <p:cNvSpPr txBox="1"/>
          <p:nvPr>
            <p:ph type="title"/>
          </p:nvPr>
        </p:nvSpPr>
        <p:spPr>
          <a:xfrm>
            <a:off x="1554977" y="1985760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9" name="Google Shape;529;p77"/>
          <p:cNvSpPr txBox="1"/>
          <p:nvPr>
            <p:ph idx="3" type="title"/>
          </p:nvPr>
        </p:nvSpPr>
        <p:spPr>
          <a:xfrm>
            <a:off x="5930323" y="1985760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0" name="Google Shape;530;p77"/>
          <p:cNvSpPr/>
          <p:nvPr/>
        </p:nvSpPr>
        <p:spPr>
          <a:xfrm rot="10800000">
            <a:off x="3588450" y="-22625"/>
            <a:ext cx="1967100" cy="8859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ítulo " type="titleOnly">
  <p:cSld name="TITLE_ONLY">
    <p:bg>
      <p:bgPr>
        <a:solidFill>
          <a:schemeClr val="accent5"/>
        </a:solidFill>
      </p:bgPr>
    </p:bg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78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3" name="Google Shape;533;p78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34" name="Google Shape;534;p78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35" name="Google Shape;535;p78"/>
          <p:cNvSpPr/>
          <p:nvPr/>
        </p:nvSpPr>
        <p:spPr>
          <a:xfrm flipH="1" rot="10800000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36" name="Google Shape;536;p78"/>
          <p:cNvSpPr/>
          <p:nvPr/>
        </p:nvSpPr>
        <p:spPr>
          <a:xfrm flipH="1" rot="10800000">
            <a:off x="-168140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5"/>
        </a:solidFill>
      </p:bgPr>
    </p:bg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79"/>
          <p:cNvSpPr txBox="1"/>
          <p:nvPr>
            <p:ph idx="1" type="body"/>
          </p:nvPr>
        </p:nvSpPr>
        <p:spPr>
          <a:xfrm>
            <a:off x="713225" y="2204605"/>
            <a:ext cx="3850200" cy="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39" name="Google Shape;539;p79"/>
          <p:cNvSpPr txBox="1"/>
          <p:nvPr>
            <p:ph type="title"/>
          </p:nvPr>
        </p:nvSpPr>
        <p:spPr>
          <a:xfrm>
            <a:off x="713225" y="923025"/>
            <a:ext cx="4220700" cy="9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80"/>
          <p:cNvSpPr txBox="1"/>
          <p:nvPr>
            <p:ph type="title"/>
          </p:nvPr>
        </p:nvSpPr>
        <p:spPr>
          <a:xfrm>
            <a:off x="805050" y="1840500"/>
            <a:ext cx="7533900" cy="14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5"/>
        </a:solidFill>
      </p:bgPr>
    </p:bg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81"/>
          <p:cNvSpPr/>
          <p:nvPr/>
        </p:nvSpPr>
        <p:spPr>
          <a:xfrm>
            <a:off x="0" y="457200"/>
            <a:ext cx="9144000" cy="46863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81"/>
          <p:cNvSpPr/>
          <p:nvPr/>
        </p:nvSpPr>
        <p:spPr>
          <a:xfrm rot="5400000">
            <a:off x="-64425" y="64350"/>
            <a:ext cx="4243200" cy="4114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81"/>
          <p:cNvSpPr/>
          <p:nvPr/>
        </p:nvSpPr>
        <p:spPr>
          <a:xfrm flipH="1" rot="-5400000">
            <a:off x="4941700" y="26525"/>
            <a:ext cx="4364700" cy="42276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81"/>
          <p:cNvSpPr txBox="1"/>
          <p:nvPr>
            <p:ph type="ctrTitle"/>
          </p:nvPr>
        </p:nvSpPr>
        <p:spPr>
          <a:xfrm>
            <a:off x="1690800" y="2470300"/>
            <a:ext cx="5762400" cy="6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7" name="Google Shape;547;p81"/>
          <p:cNvSpPr txBox="1"/>
          <p:nvPr>
            <p:ph idx="1" type="subTitle"/>
          </p:nvPr>
        </p:nvSpPr>
        <p:spPr>
          <a:xfrm>
            <a:off x="2218725" y="3334300"/>
            <a:ext cx="4706400" cy="7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5"/>
        </a:solidFill>
      </p:bgPr>
    </p:bg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82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82"/>
          <p:cNvSpPr/>
          <p:nvPr/>
        </p:nvSpPr>
        <p:spPr>
          <a:xfrm>
            <a:off x="4312400" y="3669275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82"/>
          <p:cNvSpPr txBox="1"/>
          <p:nvPr>
            <p:ph type="title"/>
          </p:nvPr>
        </p:nvSpPr>
        <p:spPr>
          <a:xfrm>
            <a:off x="4572000" y="3729575"/>
            <a:ext cx="3858900" cy="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2" name="Google Shape;552;p82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3" name="Google Shape;553;p82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5"/>
        </a:solidFill>
      </p:bgPr>
    </p:bg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83"/>
          <p:cNvSpPr/>
          <p:nvPr/>
        </p:nvSpPr>
        <p:spPr>
          <a:xfrm rot="10800000">
            <a:off x="-19875" y="-19325"/>
            <a:ext cx="9203100" cy="5162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83"/>
          <p:cNvSpPr txBox="1"/>
          <p:nvPr>
            <p:ph hasCustomPrompt="1" type="title"/>
          </p:nvPr>
        </p:nvSpPr>
        <p:spPr>
          <a:xfrm>
            <a:off x="713250" y="638800"/>
            <a:ext cx="77175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7" name="Google Shape;557;p83"/>
          <p:cNvSpPr txBox="1"/>
          <p:nvPr>
            <p:ph idx="1" type="body"/>
          </p:nvPr>
        </p:nvSpPr>
        <p:spPr>
          <a:xfrm>
            <a:off x="713250" y="2706376"/>
            <a:ext cx="771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solidFill>
          <a:schemeClr val="accent5"/>
        </a:solidFill>
      </p:bgPr>
    </p:bg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85"/>
          <p:cNvSpPr/>
          <p:nvPr/>
        </p:nvSpPr>
        <p:spPr>
          <a:xfrm>
            <a:off x="-169300" y="-64500"/>
            <a:ext cx="4451100" cy="5272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1" name="Google Shape;561;p85"/>
          <p:cNvCxnSpPr/>
          <p:nvPr/>
        </p:nvCxnSpPr>
        <p:spPr>
          <a:xfrm rot="10800000">
            <a:off x="-1604675" y="1624350"/>
            <a:ext cx="4819800" cy="4419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2" name="Google Shape;562;p85"/>
          <p:cNvSpPr txBox="1"/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3" name="Google Shape;563;p85"/>
          <p:cNvSpPr txBox="1"/>
          <p:nvPr>
            <p:ph hasCustomPrompt="1" idx="2" type="title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4" name="Google Shape;564;p85"/>
          <p:cNvSpPr txBox="1"/>
          <p:nvPr>
            <p:ph hasCustomPrompt="1" idx="3" type="title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5" name="Google Shape;565;p85"/>
          <p:cNvSpPr txBox="1"/>
          <p:nvPr>
            <p:ph idx="4" type="title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6" name="Google Shape;566;p85"/>
          <p:cNvSpPr txBox="1"/>
          <p:nvPr>
            <p:ph idx="5" type="title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7" name="Google Shape;567;p85"/>
          <p:cNvSpPr txBox="1"/>
          <p:nvPr>
            <p:ph idx="6" type="title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8" name="Google Shape;568;p85"/>
          <p:cNvSpPr txBox="1"/>
          <p:nvPr>
            <p:ph hasCustomPrompt="1" idx="7" type="title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9" name="Google Shape;569;p85"/>
          <p:cNvSpPr txBox="1"/>
          <p:nvPr>
            <p:ph hasCustomPrompt="1" idx="8" type="title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70" name="Google Shape;570;p85"/>
          <p:cNvSpPr txBox="1"/>
          <p:nvPr>
            <p:ph idx="1" type="subTitle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71" name="Google Shape;571;p85"/>
          <p:cNvSpPr txBox="1"/>
          <p:nvPr>
            <p:ph idx="9" type="subTitle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72" name="Google Shape;572;p85"/>
          <p:cNvSpPr txBox="1"/>
          <p:nvPr>
            <p:ph idx="13" type="subTitle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73" name="Google Shape;573;p85"/>
          <p:cNvSpPr txBox="1"/>
          <p:nvPr>
            <p:ph idx="14" type="subTitle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74" name="Google Shape;574;p85"/>
          <p:cNvSpPr txBox="1"/>
          <p:nvPr>
            <p:ph idx="15" type="title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_2">
    <p:bg>
      <p:bgPr>
        <a:solidFill>
          <a:schemeClr val="accent5"/>
        </a:solidFill>
      </p:bgPr>
    </p:bg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86"/>
          <p:cNvSpPr txBox="1"/>
          <p:nvPr>
            <p:ph hasCustomPrompt="1" type="title"/>
          </p:nvPr>
        </p:nvSpPr>
        <p:spPr>
          <a:xfrm>
            <a:off x="815488" y="2995725"/>
            <a:ext cx="608400" cy="4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77" name="Google Shape;577;p86"/>
          <p:cNvSpPr txBox="1"/>
          <p:nvPr>
            <p:ph idx="2" type="title"/>
          </p:nvPr>
        </p:nvSpPr>
        <p:spPr>
          <a:xfrm>
            <a:off x="1633438" y="2931800"/>
            <a:ext cx="29334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8" name="Google Shape;578;p86"/>
          <p:cNvSpPr txBox="1"/>
          <p:nvPr>
            <p:ph idx="1" type="subTitle"/>
          </p:nvPr>
        </p:nvSpPr>
        <p:spPr>
          <a:xfrm>
            <a:off x="1633438" y="3207354"/>
            <a:ext cx="29334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79" name="Google Shape;579;p86"/>
          <p:cNvSpPr/>
          <p:nvPr/>
        </p:nvSpPr>
        <p:spPr>
          <a:xfrm rot="10800000">
            <a:off x="-19875" y="-13336"/>
            <a:ext cx="9203100" cy="2690100"/>
          </a:xfrm>
          <a:prstGeom prst="triangle">
            <a:avLst>
              <a:gd fmla="val 4989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86"/>
          <p:cNvSpPr txBox="1"/>
          <p:nvPr>
            <p:ph hasCustomPrompt="1" idx="3" type="title"/>
          </p:nvPr>
        </p:nvSpPr>
        <p:spPr>
          <a:xfrm>
            <a:off x="815488" y="3888750"/>
            <a:ext cx="608400" cy="4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1" name="Google Shape;581;p86"/>
          <p:cNvSpPr txBox="1"/>
          <p:nvPr>
            <p:ph idx="4" type="title"/>
          </p:nvPr>
        </p:nvSpPr>
        <p:spPr>
          <a:xfrm>
            <a:off x="1633438" y="3824821"/>
            <a:ext cx="29334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2" name="Google Shape;582;p86"/>
          <p:cNvSpPr txBox="1"/>
          <p:nvPr>
            <p:ph idx="5" type="subTitle"/>
          </p:nvPr>
        </p:nvSpPr>
        <p:spPr>
          <a:xfrm>
            <a:off x="1633438" y="4100375"/>
            <a:ext cx="29334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83" name="Google Shape;583;p86"/>
          <p:cNvSpPr txBox="1"/>
          <p:nvPr>
            <p:ph hasCustomPrompt="1" idx="6" type="title"/>
          </p:nvPr>
        </p:nvSpPr>
        <p:spPr>
          <a:xfrm>
            <a:off x="4543875" y="2995725"/>
            <a:ext cx="608400" cy="4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4" name="Google Shape;584;p86"/>
          <p:cNvSpPr txBox="1"/>
          <p:nvPr>
            <p:ph idx="7" type="title"/>
          </p:nvPr>
        </p:nvSpPr>
        <p:spPr>
          <a:xfrm>
            <a:off x="5395160" y="2931800"/>
            <a:ext cx="29334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5" name="Google Shape;585;p86"/>
          <p:cNvSpPr txBox="1"/>
          <p:nvPr>
            <p:ph idx="8" type="subTitle"/>
          </p:nvPr>
        </p:nvSpPr>
        <p:spPr>
          <a:xfrm>
            <a:off x="5395160" y="3207354"/>
            <a:ext cx="29334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86" name="Google Shape;586;p86"/>
          <p:cNvSpPr txBox="1"/>
          <p:nvPr>
            <p:ph hasCustomPrompt="1" idx="9" type="title"/>
          </p:nvPr>
        </p:nvSpPr>
        <p:spPr>
          <a:xfrm>
            <a:off x="4543875" y="3888750"/>
            <a:ext cx="608400" cy="4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7" name="Google Shape;587;p86"/>
          <p:cNvSpPr txBox="1"/>
          <p:nvPr>
            <p:ph idx="13" type="title"/>
          </p:nvPr>
        </p:nvSpPr>
        <p:spPr>
          <a:xfrm>
            <a:off x="5395160" y="3824822"/>
            <a:ext cx="29334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8" name="Google Shape;588;p86"/>
          <p:cNvSpPr txBox="1"/>
          <p:nvPr>
            <p:ph idx="14" type="subTitle"/>
          </p:nvPr>
        </p:nvSpPr>
        <p:spPr>
          <a:xfrm>
            <a:off x="5395160" y="4100376"/>
            <a:ext cx="29334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589" name="Google Shape;589;p86"/>
          <p:cNvCxnSpPr/>
          <p:nvPr/>
        </p:nvCxnSpPr>
        <p:spPr>
          <a:xfrm rot="10800000">
            <a:off x="-2241975" y="1909725"/>
            <a:ext cx="4819800" cy="4419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0" name="Google Shape;590;p86"/>
          <p:cNvCxnSpPr/>
          <p:nvPr/>
        </p:nvCxnSpPr>
        <p:spPr>
          <a:xfrm flipH="1" rot="10800000">
            <a:off x="6566175" y="1880250"/>
            <a:ext cx="4819800" cy="4419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1" name="Google Shape;591;p86"/>
          <p:cNvSpPr txBox="1"/>
          <p:nvPr>
            <p:ph idx="15"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bg>
      <p:bgPr>
        <a:solidFill>
          <a:schemeClr val="dk1"/>
        </a:solidFill>
      </p:bgPr>
    </p:bg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87"/>
          <p:cNvSpPr txBox="1"/>
          <p:nvPr>
            <p:ph type="title"/>
          </p:nvPr>
        </p:nvSpPr>
        <p:spPr>
          <a:xfrm flipH="1">
            <a:off x="1821475" y="2527625"/>
            <a:ext cx="5501100" cy="4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4" name="Google Shape;594;p87"/>
          <p:cNvSpPr txBox="1"/>
          <p:nvPr>
            <p:ph hasCustomPrompt="1" idx="2" type="title"/>
          </p:nvPr>
        </p:nvSpPr>
        <p:spPr>
          <a:xfrm flipH="1">
            <a:off x="3043350" y="1533511"/>
            <a:ext cx="3057300" cy="8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5" name="Google Shape;595;p87"/>
          <p:cNvSpPr txBox="1"/>
          <p:nvPr>
            <p:ph idx="1" type="subTitle"/>
          </p:nvPr>
        </p:nvSpPr>
        <p:spPr>
          <a:xfrm flipH="1">
            <a:off x="3198150" y="3293187"/>
            <a:ext cx="2747700" cy="3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596" name="Google Shape;596;p87"/>
          <p:cNvCxnSpPr/>
          <p:nvPr/>
        </p:nvCxnSpPr>
        <p:spPr>
          <a:xfrm>
            <a:off x="6350113" y="-1501125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7" name="Google Shape;597;p87"/>
          <p:cNvSpPr/>
          <p:nvPr/>
        </p:nvSpPr>
        <p:spPr>
          <a:xfrm>
            <a:off x="-64200" y="3825775"/>
            <a:ext cx="1296000" cy="1382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87"/>
          <p:cNvSpPr/>
          <p:nvPr/>
        </p:nvSpPr>
        <p:spPr>
          <a:xfrm>
            <a:off x="5258900" y="-237925"/>
            <a:ext cx="11403900" cy="58443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87"/>
          <p:cNvSpPr/>
          <p:nvPr/>
        </p:nvSpPr>
        <p:spPr>
          <a:xfrm rot="10800000">
            <a:off x="-5389050" y="-2161975"/>
            <a:ext cx="11403900" cy="58443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87"/>
          <p:cNvSpPr/>
          <p:nvPr/>
        </p:nvSpPr>
        <p:spPr>
          <a:xfrm>
            <a:off x="5211275" y="3863525"/>
            <a:ext cx="2907300" cy="1490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87"/>
          <p:cNvSpPr/>
          <p:nvPr/>
        </p:nvSpPr>
        <p:spPr>
          <a:xfrm rot="10800000">
            <a:off x="1107975" y="-556075"/>
            <a:ext cx="2907300" cy="1490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2">
    <p:bg>
      <p:bgPr>
        <a:solidFill>
          <a:schemeClr val="accent5"/>
        </a:solidFill>
      </p:bgPr>
    </p:bg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88"/>
          <p:cNvSpPr txBox="1"/>
          <p:nvPr>
            <p:ph type="title"/>
          </p:nvPr>
        </p:nvSpPr>
        <p:spPr>
          <a:xfrm>
            <a:off x="931700" y="2019718"/>
            <a:ext cx="3252900" cy="10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4" name="Google Shape;604;p88"/>
          <p:cNvSpPr txBox="1"/>
          <p:nvPr>
            <p:ph hasCustomPrompt="1" idx="2" type="title"/>
          </p:nvPr>
        </p:nvSpPr>
        <p:spPr>
          <a:xfrm>
            <a:off x="931700" y="967055"/>
            <a:ext cx="3057300" cy="9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5" name="Google Shape;605;p88"/>
          <p:cNvSpPr txBox="1"/>
          <p:nvPr>
            <p:ph idx="1" type="subTitle"/>
          </p:nvPr>
        </p:nvSpPr>
        <p:spPr>
          <a:xfrm>
            <a:off x="931700" y="3326230"/>
            <a:ext cx="1978500" cy="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606" name="Google Shape;606;p88"/>
          <p:cNvCxnSpPr/>
          <p:nvPr/>
        </p:nvCxnSpPr>
        <p:spPr>
          <a:xfrm>
            <a:off x="2581800" y="-1263000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7" name="Google Shape;607;p88"/>
          <p:cNvSpPr/>
          <p:nvPr/>
        </p:nvSpPr>
        <p:spPr>
          <a:xfrm>
            <a:off x="-62425" y="3825775"/>
            <a:ext cx="1296000" cy="13824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">
    <p:bg>
      <p:bgPr>
        <a:solidFill>
          <a:schemeClr val="accent5"/>
        </a:solidFill>
      </p:bgPr>
    </p:bg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89"/>
          <p:cNvSpPr txBox="1"/>
          <p:nvPr>
            <p:ph type="title"/>
          </p:nvPr>
        </p:nvSpPr>
        <p:spPr>
          <a:xfrm flipH="1">
            <a:off x="1821475" y="2527625"/>
            <a:ext cx="5501100" cy="4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0" name="Google Shape;610;p89"/>
          <p:cNvSpPr txBox="1"/>
          <p:nvPr>
            <p:ph hasCustomPrompt="1" idx="2" type="title"/>
          </p:nvPr>
        </p:nvSpPr>
        <p:spPr>
          <a:xfrm flipH="1">
            <a:off x="3043350" y="1533511"/>
            <a:ext cx="3057300" cy="8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1" name="Google Shape;611;p89"/>
          <p:cNvSpPr txBox="1"/>
          <p:nvPr>
            <p:ph idx="1" type="subTitle"/>
          </p:nvPr>
        </p:nvSpPr>
        <p:spPr>
          <a:xfrm flipH="1">
            <a:off x="3198150" y="3293187"/>
            <a:ext cx="2747700" cy="3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612" name="Google Shape;612;p89"/>
          <p:cNvCxnSpPr/>
          <p:nvPr/>
        </p:nvCxnSpPr>
        <p:spPr>
          <a:xfrm>
            <a:off x="6350113" y="-1501125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3" name="Google Shape;613;p89"/>
          <p:cNvSpPr/>
          <p:nvPr/>
        </p:nvSpPr>
        <p:spPr>
          <a:xfrm>
            <a:off x="-64200" y="3825775"/>
            <a:ext cx="1296000" cy="138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89"/>
          <p:cNvSpPr/>
          <p:nvPr/>
        </p:nvSpPr>
        <p:spPr>
          <a:xfrm>
            <a:off x="5258900" y="-237925"/>
            <a:ext cx="11403900" cy="58443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89"/>
          <p:cNvSpPr/>
          <p:nvPr/>
        </p:nvSpPr>
        <p:spPr>
          <a:xfrm rot="10800000">
            <a:off x="-5389050" y="-2161975"/>
            <a:ext cx="11403900" cy="58443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89"/>
          <p:cNvSpPr/>
          <p:nvPr/>
        </p:nvSpPr>
        <p:spPr>
          <a:xfrm>
            <a:off x="5211275" y="3863525"/>
            <a:ext cx="2907300" cy="1490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89"/>
          <p:cNvSpPr/>
          <p:nvPr/>
        </p:nvSpPr>
        <p:spPr>
          <a:xfrm rot="10800000">
            <a:off x="1107975" y="-556075"/>
            <a:ext cx="2907300" cy="1490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5">
    <p:bg>
      <p:bgPr>
        <a:solidFill>
          <a:schemeClr val="accent5"/>
        </a:solidFill>
      </p:bgPr>
    </p:bg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90"/>
          <p:cNvSpPr/>
          <p:nvPr/>
        </p:nvSpPr>
        <p:spPr>
          <a:xfrm>
            <a:off x="4796125" y="-217575"/>
            <a:ext cx="4347900" cy="561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20" name="Google Shape;620;p90"/>
          <p:cNvSpPr txBox="1"/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1" name="Google Shape;621;p90"/>
          <p:cNvSpPr txBox="1"/>
          <p:nvPr>
            <p:ph idx="1" type="subTitle"/>
          </p:nvPr>
        </p:nvSpPr>
        <p:spPr>
          <a:xfrm>
            <a:off x="713225" y="2263300"/>
            <a:ext cx="3400800" cy="13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22" name="Google Shape;622;p90"/>
          <p:cNvSpPr/>
          <p:nvPr/>
        </p:nvSpPr>
        <p:spPr>
          <a:xfrm>
            <a:off x="842850" y="539500"/>
            <a:ext cx="800100" cy="857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1">
    <p:bg>
      <p:bgPr>
        <a:solidFill>
          <a:schemeClr val="accent5"/>
        </a:solidFill>
      </p:bgPr>
    </p:bg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91"/>
          <p:cNvSpPr/>
          <p:nvPr/>
        </p:nvSpPr>
        <p:spPr>
          <a:xfrm>
            <a:off x="1348225" y="695250"/>
            <a:ext cx="6572100" cy="375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91"/>
          <p:cNvSpPr/>
          <p:nvPr/>
        </p:nvSpPr>
        <p:spPr>
          <a:xfrm rot="10800000">
            <a:off x="3133650" y="-22775"/>
            <a:ext cx="2876700" cy="1295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91"/>
          <p:cNvSpPr txBox="1"/>
          <p:nvPr>
            <p:ph idx="1" type="body"/>
          </p:nvPr>
        </p:nvSpPr>
        <p:spPr>
          <a:xfrm>
            <a:off x="2517475" y="2351960"/>
            <a:ext cx="4109100" cy="14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2984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298450" lvl="2" marL="13716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298450" lvl="3" marL="18288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298450" lvl="4" marL="22860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298450" lvl="5" marL="27432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298450" lvl="6" marL="32004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298450" lvl="7" marL="36576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298450" lvl="8" marL="4114800" rtl="0" algn="just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27" name="Google Shape;627;p91"/>
          <p:cNvSpPr txBox="1"/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">
    <p:bg>
      <p:bgPr>
        <a:solidFill>
          <a:schemeClr val="accent5"/>
        </a:solidFill>
      </p:bgPr>
    </p:bg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92"/>
          <p:cNvSpPr txBox="1"/>
          <p:nvPr>
            <p:ph type="title"/>
          </p:nvPr>
        </p:nvSpPr>
        <p:spPr>
          <a:xfrm>
            <a:off x="862450" y="3418086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0" name="Google Shape;630;p92"/>
          <p:cNvSpPr txBox="1"/>
          <p:nvPr>
            <p:ph idx="1" type="subTitle"/>
          </p:nvPr>
        </p:nvSpPr>
        <p:spPr>
          <a:xfrm>
            <a:off x="424450" y="3659411"/>
            <a:ext cx="26397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31" name="Google Shape;631;p92"/>
          <p:cNvSpPr txBox="1"/>
          <p:nvPr>
            <p:ph idx="2" type="title"/>
          </p:nvPr>
        </p:nvSpPr>
        <p:spPr>
          <a:xfrm>
            <a:off x="6525755" y="3418086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2" name="Google Shape;632;p92"/>
          <p:cNvSpPr txBox="1"/>
          <p:nvPr>
            <p:ph idx="3" type="subTitle"/>
          </p:nvPr>
        </p:nvSpPr>
        <p:spPr>
          <a:xfrm>
            <a:off x="6087751" y="3659411"/>
            <a:ext cx="26397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33" name="Google Shape;633;p92"/>
          <p:cNvSpPr txBox="1"/>
          <p:nvPr>
            <p:ph idx="4" type="title"/>
          </p:nvPr>
        </p:nvSpPr>
        <p:spPr>
          <a:xfrm>
            <a:off x="3690150" y="3418086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4" name="Google Shape;634;p92"/>
          <p:cNvSpPr txBox="1"/>
          <p:nvPr>
            <p:ph idx="5" type="subTitle"/>
          </p:nvPr>
        </p:nvSpPr>
        <p:spPr>
          <a:xfrm>
            <a:off x="3252148" y="3659411"/>
            <a:ext cx="26397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35" name="Google Shape;635;p92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0">
    <p:bg>
      <p:bgPr>
        <a:solidFill>
          <a:schemeClr val="accent5"/>
        </a:solidFill>
      </p:bgPr>
    </p:bg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93"/>
          <p:cNvSpPr/>
          <p:nvPr/>
        </p:nvSpPr>
        <p:spPr>
          <a:xfrm rot="-5400000">
            <a:off x="5236050" y="1293550"/>
            <a:ext cx="3924900" cy="3891000"/>
          </a:xfrm>
          <a:prstGeom prst="rtTriangle">
            <a:avLst/>
          </a:prstGeom>
          <a:solidFill>
            <a:srgbClr val="6868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93"/>
          <p:cNvSpPr/>
          <p:nvPr/>
        </p:nvSpPr>
        <p:spPr>
          <a:xfrm flipH="1" rot="10800000">
            <a:off x="37875" y="150"/>
            <a:ext cx="9106200" cy="4469700"/>
          </a:xfrm>
          <a:prstGeom prst="triangle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93"/>
          <p:cNvSpPr/>
          <p:nvPr/>
        </p:nvSpPr>
        <p:spPr>
          <a:xfrm flipH="1">
            <a:off x="3580800" y="1387275"/>
            <a:ext cx="9554400" cy="4859700"/>
          </a:xfrm>
          <a:prstGeom prst="triangle">
            <a:avLst>
              <a:gd fmla="val 49428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93"/>
          <p:cNvSpPr txBox="1"/>
          <p:nvPr>
            <p:ph type="ctrTitle"/>
          </p:nvPr>
        </p:nvSpPr>
        <p:spPr>
          <a:xfrm>
            <a:off x="1690800" y="1232050"/>
            <a:ext cx="5762400" cy="58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1" name="Google Shape;641;p93"/>
          <p:cNvSpPr txBox="1"/>
          <p:nvPr>
            <p:ph idx="1" type="subTitle"/>
          </p:nvPr>
        </p:nvSpPr>
        <p:spPr>
          <a:xfrm>
            <a:off x="3058800" y="1873367"/>
            <a:ext cx="3026400" cy="9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30_1">
    <p:bg>
      <p:bgPr>
        <a:solidFill>
          <a:schemeClr val="accent6"/>
        </a:solidFill>
      </p:bgPr>
    </p:bg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94"/>
          <p:cNvSpPr/>
          <p:nvPr/>
        </p:nvSpPr>
        <p:spPr>
          <a:xfrm rot="5400000">
            <a:off x="-3440300" y="-797850"/>
            <a:ext cx="13257600" cy="67392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94"/>
          <p:cNvSpPr/>
          <p:nvPr/>
        </p:nvSpPr>
        <p:spPr>
          <a:xfrm rot="-5400000">
            <a:off x="4398975" y="-370300"/>
            <a:ext cx="5766000" cy="55911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94"/>
          <p:cNvSpPr txBox="1"/>
          <p:nvPr>
            <p:ph type="ctrTitle"/>
          </p:nvPr>
        </p:nvSpPr>
        <p:spPr>
          <a:xfrm>
            <a:off x="713225" y="1672475"/>
            <a:ext cx="3026400" cy="58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6" name="Google Shape;646;p94"/>
          <p:cNvSpPr txBox="1"/>
          <p:nvPr>
            <p:ph idx="1" type="subTitle"/>
          </p:nvPr>
        </p:nvSpPr>
        <p:spPr>
          <a:xfrm>
            <a:off x="713225" y="2472004"/>
            <a:ext cx="3026400" cy="9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47" name="Google Shape;647;p94"/>
          <p:cNvSpPr/>
          <p:nvPr/>
        </p:nvSpPr>
        <p:spPr>
          <a:xfrm rot="-2700000">
            <a:off x="4008372" y="-4515765"/>
            <a:ext cx="5766173" cy="5590952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8" name="Google Shape;648;p94"/>
          <p:cNvCxnSpPr/>
          <p:nvPr/>
        </p:nvCxnSpPr>
        <p:spPr>
          <a:xfrm flipH="1" rot="10800000">
            <a:off x="4562550" y="-204075"/>
            <a:ext cx="6010200" cy="6181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ONE_COLUMN_TEXT_1">
    <p:bg>
      <p:bgPr>
        <a:solidFill>
          <a:schemeClr val="accent5"/>
        </a:solidFill>
      </p:bgPr>
    </p:bg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95"/>
          <p:cNvSpPr txBox="1"/>
          <p:nvPr>
            <p:ph idx="1" type="body"/>
          </p:nvPr>
        </p:nvSpPr>
        <p:spPr>
          <a:xfrm>
            <a:off x="4039975" y="2245288"/>
            <a:ext cx="4390800" cy="6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51" name="Google Shape;651;p95"/>
          <p:cNvSpPr txBox="1"/>
          <p:nvPr>
            <p:ph type="title"/>
          </p:nvPr>
        </p:nvSpPr>
        <p:spPr>
          <a:xfrm>
            <a:off x="4168000" y="963075"/>
            <a:ext cx="4262700" cy="9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25_1">
    <p:bg>
      <p:bgPr>
        <a:solidFill>
          <a:schemeClr val="accent5"/>
        </a:solidFill>
      </p:bgPr>
    </p:bg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96"/>
          <p:cNvSpPr/>
          <p:nvPr/>
        </p:nvSpPr>
        <p:spPr>
          <a:xfrm>
            <a:off x="0" y="0"/>
            <a:ext cx="43479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54" name="Google Shape;654;p96"/>
          <p:cNvSpPr txBox="1"/>
          <p:nvPr>
            <p:ph type="title"/>
          </p:nvPr>
        </p:nvSpPr>
        <p:spPr>
          <a:xfrm>
            <a:off x="5024185" y="1440200"/>
            <a:ext cx="34008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5" name="Google Shape;655;p96"/>
          <p:cNvSpPr txBox="1"/>
          <p:nvPr>
            <p:ph idx="1" type="subTitle"/>
          </p:nvPr>
        </p:nvSpPr>
        <p:spPr>
          <a:xfrm>
            <a:off x="5024185" y="2263300"/>
            <a:ext cx="3400800" cy="13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CUSTOM_21_1">
    <p:bg>
      <p:bgPr>
        <a:solidFill>
          <a:schemeClr val="dk1"/>
        </a:solidFill>
      </p:bgPr>
    </p:bg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97"/>
          <p:cNvSpPr txBox="1"/>
          <p:nvPr>
            <p:ph idx="1" type="body"/>
          </p:nvPr>
        </p:nvSpPr>
        <p:spPr>
          <a:xfrm>
            <a:off x="713225" y="2347842"/>
            <a:ext cx="4109100" cy="14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58" name="Google Shape;658;p97"/>
          <p:cNvSpPr txBox="1"/>
          <p:nvPr>
            <p:ph type="title"/>
          </p:nvPr>
        </p:nvSpPr>
        <p:spPr>
          <a:xfrm>
            <a:off x="713225" y="1521325"/>
            <a:ext cx="4109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9" name="Google Shape;659;p97"/>
          <p:cNvSpPr/>
          <p:nvPr/>
        </p:nvSpPr>
        <p:spPr>
          <a:xfrm rot="5400000">
            <a:off x="-761012" y="-790512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60" name="Google Shape;660;p97"/>
          <p:cNvSpPr/>
          <p:nvPr/>
        </p:nvSpPr>
        <p:spPr>
          <a:xfrm rot="5400000">
            <a:off x="-856262" y="-1009587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61" name="Google Shape;661;p97"/>
          <p:cNvSpPr/>
          <p:nvPr/>
        </p:nvSpPr>
        <p:spPr>
          <a:xfrm rot="-5400000">
            <a:off x="2896850" y="288000"/>
            <a:ext cx="10141200" cy="45675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9">
  <p:cSld name="CUSTOM_21_1_1">
    <p:bg>
      <p:bgPr>
        <a:solidFill>
          <a:schemeClr val="accent6"/>
        </a:solidFill>
      </p:bgPr>
    </p:bg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98"/>
          <p:cNvSpPr/>
          <p:nvPr/>
        </p:nvSpPr>
        <p:spPr>
          <a:xfrm flipH="1" rot="10800000">
            <a:off x="-2390100" y="-102475"/>
            <a:ext cx="13887000" cy="6572400"/>
          </a:xfrm>
          <a:prstGeom prst="triangle">
            <a:avLst>
              <a:gd fmla="val 4985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98"/>
          <p:cNvSpPr/>
          <p:nvPr/>
        </p:nvSpPr>
        <p:spPr>
          <a:xfrm>
            <a:off x="-5261951" y="1545125"/>
            <a:ext cx="7035600" cy="32772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98"/>
          <p:cNvSpPr txBox="1"/>
          <p:nvPr>
            <p:ph idx="1" type="body"/>
          </p:nvPr>
        </p:nvSpPr>
        <p:spPr>
          <a:xfrm>
            <a:off x="2434275" y="3133239"/>
            <a:ext cx="42753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66" name="Google Shape;666;p98"/>
          <p:cNvSpPr txBox="1"/>
          <p:nvPr>
            <p:ph type="title"/>
          </p:nvPr>
        </p:nvSpPr>
        <p:spPr>
          <a:xfrm>
            <a:off x="1726200" y="1681450"/>
            <a:ext cx="5691600" cy="13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7" name="Google Shape;667;p98"/>
          <p:cNvSpPr/>
          <p:nvPr/>
        </p:nvSpPr>
        <p:spPr>
          <a:xfrm rot="10800000">
            <a:off x="6919375" y="-73812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68" name="Google Shape;668;p98"/>
          <p:cNvSpPr/>
          <p:nvPr/>
        </p:nvSpPr>
        <p:spPr>
          <a:xfrm rot="10800000">
            <a:off x="7062250" y="-795275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33">
    <p:bg>
      <p:bgPr>
        <a:solidFill>
          <a:schemeClr val="dk1"/>
        </a:solidFill>
      </p:bgPr>
    </p:bg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99"/>
          <p:cNvSpPr/>
          <p:nvPr/>
        </p:nvSpPr>
        <p:spPr>
          <a:xfrm rot="-5400000">
            <a:off x="7319425" y="3228300"/>
            <a:ext cx="2112600" cy="2048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99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72" name="Google Shape;672;p99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73" name="Google Shape;673;p99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74" name="Google Shape;674;p99"/>
          <p:cNvSpPr/>
          <p:nvPr/>
        </p:nvSpPr>
        <p:spPr>
          <a:xfrm rot="5400000">
            <a:off x="-262475" y="-188987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75" name="Google Shape;675;p99"/>
          <p:cNvSpPr txBox="1"/>
          <p:nvPr>
            <p:ph type="title"/>
          </p:nvPr>
        </p:nvSpPr>
        <p:spPr>
          <a:xfrm>
            <a:off x="713226" y="1795438"/>
            <a:ext cx="34008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6" name="Google Shape;676;p99"/>
          <p:cNvSpPr txBox="1"/>
          <p:nvPr>
            <p:ph idx="1" type="subTitle"/>
          </p:nvPr>
        </p:nvSpPr>
        <p:spPr>
          <a:xfrm>
            <a:off x="713225" y="2630156"/>
            <a:ext cx="3400800" cy="4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bg>
      <p:bgPr>
        <a:solidFill>
          <a:schemeClr val="accent6"/>
        </a:solidFill>
      </p:bgPr>
    </p:bg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100"/>
          <p:cNvSpPr/>
          <p:nvPr/>
        </p:nvSpPr>
        <p:spPr>
          <a:xfrm rot="-5400000">
            <a:off x="4642941" y="-1673359"/>
            <a:ext cx="7685100" cy="7451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79" name="Google Shape;679;p100"/>
          <p:cNvSpPr/>
          <p:nvPr/>
        </p:nvSpPr>
        <p:spPr>
          <a:xfrm flipH="1" rot="-5400000">
            <a:off x="2841550" y="288050"/>
            <a:ext cx="10141200" cy="4567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100"/>
          <p:cNvSpPr txBox="1"/>
          <p:nvPr>
            <p:ph type="title"/>
          </p:nvPr>
        </p:nvSpPr>
        <p:spPr>
          <a:xfrm>
            <a:off x="713225" y="1627150"/>
            <a:ext cx="4659300" cy="18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6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1" name="Google Shape;681;p100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82" name="Google Shape;682;p100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83" name="Google Shape;683;p100"/>
          <p:cNvSpPr/>
          <p:nvPr/>
        </p:nvSpPr>
        <p:spPr>
          <a:xfrm flipH="1">
            <a:off x="5408725" y="4511825"/>
            <a:ext cx="3458400" cy="1923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">
    <p:bg>
      <p:bgPr>
        <a:solidFill>
          <a:schemeClr val="accent5"/>
        </a:solidFill>
      </p:bgPr>
    </p:bg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101"/>
          <p:cNvSpPr txBox="1"/>
          <p:nvPr>
            <p:ph type="title"/>
          </p:nvPr>
        </p:nvSpPr>
        <p:spPr>
          <a:xfrm>
            <a:off x="1319574" y="201112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6" name="Google Shape;686;p101"/>
          <p:cNvSpPr txBox="1"/>
          <p:nvPr>
            <p:ph idx="1" type="subTitle"/>
          </p:nvPr>
        </p:nvSpPr>
        <p:spPr>
          <a:xfrm>
            <a:off x="1319576" y="2286575"/>
            <a:ext cx="2221500" cy="5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87" name="Google Shape;687;p101"/>
          <p:cNvSpPr txBox="1"/>
          <p:nvPr>
            <p:ph idx="2" type="title"/>
          </p:nvPr>
        </p:nvSpPr>
        <p:spPr>
          <a:xfrm>
            <a:off x="4681398" y="20112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8" name="Google Shape;688;p101"/>
          <p:cNvSpPr txBox="1"/>
          <p:nvPr>
            <p:ph idx="3" type="subTitle"/>
          </p:nvPr>
        </p:nvSpPr>
        <p:spPr>
          <a:xfrm>
            <a:off x="4681376" y="2285050"/>
            <a:ext cx="2221500" cy="5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89" name="Google Shape;689;p101"/>
          <p:cNvSpPr txBox="1"/>
          <p:nvPr>
            <p:ph idx="4" type="title"/>
          </p:nvPr>
        </p:nvSpPr>
        <p:spPr>
          <a:xfrm>
            <a:off x="2410949" y="326842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90" name="Google Shape;690;p101"/>
          <p:cNvSpPr txBox="1"/>
          <p:nvPr>
            <p:ph idx="5" type="subTitle"/>
          </p:nvPr>
        </p:nvSpPr>
        <p:spPr>
          <a:xfrm>
            <a:off x="2410951" y="3543875"/>
            <a:ext cx="2221500" cy="5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91" name="Google Shape;691;p101"/>
          <p:cNvSpPr txBox="1"/>
          <p:nvPr>
            <p:ph idx="6" type="title"/>
          </p:nvPr>
        </p:nvSpPr>
        <p:spPr>
          <a:xfrm>
            <a:off x="5772773" y="32685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92" name="Google Shape;692;p101"/>
          <p:cNvSpPr txBox="1"/>
          <p:nvPr>
            <p:ph idx="7" type="subTitle"/>
          </p:nvPr>
        </p:nvSpPr>
        <p:spPr>
          <a:xfrm>
            <a:off x="5772750" y="3542350"/>
            <a:ext cx="2221500" cy="5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93" name="Google Shape;693;p101"/>
          <p:cNvSpPr/>
          <p:nvPr/>
        </p:nvSpPr>
        <p:spPr>
          <a:xfrm rot="-5400000">
            <a:off x="7319425" y="3228300"/>
            <a:ext cx="2112600" cy="2048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101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95" name="Google Shape;695;p101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96" name="Google Shape;696;p101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97" name="Google Shape;697;p101"/>
          <p:cNvSpPr/>
          <p:nvPr/>
        </p:nvSpPr>
        <p:spPr>
          <a:xfrm rot="5400000">
            <a:off x="-262475" y="-188987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8" name="Google Shape;698;p101"/>
          <p:cNvSpPr txBox="1"/>
          <p:nvPr>
            <p:ph idx="8"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_1_3">
    <p:bg>
      <p:bgPr>
        <a:solidFill>
          <a:schemeClr val="accent5"/>
        </a:solidFill>
      </p:bgPr>
    </p:bg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102"/>
          <p:cNvSpPr txBox="1"/>
          <p:nvPr>
            <p:ph type="title"/>
          </p:nvPr>
        </p:nvSpPr>
        <p:spPr>
          <a:xfrm>
            <a:off x="1383600" y="2307450"/>
            <a:ext cx="63768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1" name="Google Shape;701;p102"/>
          <p:cNvSpPr txBox="1"/>
          <p:nvPr>
            <p:ph idx="2" type="title"/>
          </p:nvPr>
        </p:nvSpPr>
        <p:spPr>
          <a:xfrm>
            <a:off x="1120875" y="8994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2" name="Google Shape;702;p102"/>
          <p:cNvSpPr txBox="1"/>
          <p:nvPr>
            <p:ph idx="1" type="subTitle"/>
          </p:nvPr>
        </p:nvSpPr>
        <p:spPr>
          <a:xfrm>
            <a:off x="734175" y="1166874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03" name="Google Shape;703;p102"/>
          <p:cNvSpPr txBox="1"/>
          <p:nvPr>
            <p:ph idx="3" type="title"/>
          </p:nvPr>
        </p:nvSpPr>
        <p:spPr>
          <a:xfrm>
            <a:off x="1120875" y="34779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4" name="Google Shape;704;p102"/>
          <p:cNvSpPr txBox="1"/>
          <p:nvPr>
            <p:ph idx="4" type="subTitle"/>
          </p:nvPr>
        </p:nvSpPr>
        <p:spPr>
          <a:xfrm>
            <a:off x="734175" y="3747815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05" name="Google Shape;705;p102"/>
          <p:cNvSpPr txBox="1"/>
          <p:nvPr>
            <p:ph idx="5" type="title"/>
          </p:nvPr>
        </p:nvSpPr>
        <p:spPr>
          <a:xfrm>
            <a:off x="6063846" y="8994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6" name="Google Shape;706;p102"/>
          <p:cNvSpPr txBox="1"/>
          <p:nvPr>
            <p:ph idx="6" type="subTitle"/>
          </p:nvPr>
        </p:nvSpPr>
        <p:spPr>
          <a:xfrm>
            <a:off x="5677150" y="1166874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07" name="Google Shape;707;p102"/>
          <p:cNvSpPr txBox="1"/>
          <p:nvPr>
            <p:ph idx="7" type="title"/>
          </p:nvPr>
        </p:nvSpPr>
        <p:spPr>
          <a:xfrm>
            <a:off x="6063846" y="347812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8" name="Google Shape;708;p102"/>
          <p:cNvSpPr txBox="1"/>
          <p:nvPr>
            <p:ph idx="8" type="subTitle"/>
          </p:nvPr>
        </p:nvSpPr>
        <p:spPr>
          <a:xfrm>
            <a:off x="5677150" y="3746088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6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2.xml"/><Relationship Id="rId42" Type="http://schemas.openxmlformats.org/officeDocument/2006/relationships/slideLayout" Target="../slideLayouts/slideLayout54.xml"/><Relationship Id="rId41" Type="http://schemas.openxmlformats.org/officeDocument/2006/relationships/slideLayout" Target="../slideLayouts/slideLayout53.xml"/><Relationship Id="rId44" Type="http://schemas.openxmlformats.org/officeDocument/2006/relationships/slideLayout" Target="../slideLayouts/slideLayout56.xml"/><Relationship Id="rId43" Type="http://schemas.openxmlformats.org/officeDocument/2006/relationships/slideLayout" Target="../slideLayouts/slideLayout55.xml"/><Relationship Id="rId46" Type="http://schemas.openxmlformats.org/officeDocument/2006/relationships/slideLayout" Target="../slideLayouts/slideLayout58.xml"/><Relationship Id="rId45" Type="http://schemas.openxmlformats.org/officeDocument/2006/relationships/slideLayout" Target="../slideLayouts/slideLayout57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48" Type="http://schemas.openxmlformats.org/officeDocument/2006/relationships/slideLayout" Target="../slideLayouts/slideLayout60.xml"/><Relationship Id="rId47" Type="http://schemas.openxmlformats.org/officeDocument/2006/relationships/slideLayout" Target="../slideLayouts/slideLayout59.xml"/><Relationship Id="rId49" Type="http://schemas.openxmlformats.org/officeDocument/2006/relationships/slideLayout" Target="../slideLayouts/slideLayout6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31" Type="http://schemas.openxmlformats.org/officeDocument/2006/relationships/slideLayout" Target="../slideLayouts/slideLayout43.xml"/><Relationship Id="rId30" Type="http://schemas.openxmlformats.org/officeDocument/2006/relationships/slideLayout" Target="../slideLayouts/slideLayout42.xml"/><Relationship Id="rId33" Type="http://schemas.openxmlformats.org/officeDocument/2006/relationships/slideLayout" Target="../slideLayouts/slideLayout45.xml"/><Relationship Id="rId32" Type="http://schemas.openxmlformats.org/officeDocument/2006/relationships/slideLayout" Target="../slideLayouts/slideLayout44.xml"/><Relationship Id="rId35" Type="http://schemas.openxmlformats.org/officeDocument/2006/relationships/slideLayout" Target="../slideLayouts/slideLayout47.xml"/><Relationship Id="rId34" Type="http://schemas.openxmlformats.org/officeDocument/2006/relationships/slideLayout" Target="../slideLayouts/slideLayout46.xml"/><Relationship Id="rId37" Type="http://schemas.openxmlformats.org/officeDocument/2006/relationships/slideLayout" Target="../slideLayouts/slideLayout49.xml"/><Relationship Id="rId36" Type="http://schemas.openxmlformats.org/officeDocument/2006/relationships/slideLayout" Target="../slideLayouts/slideLayout48.xml"/><Relationship Id="rId39" Type="http://schemas.openxmlformats.org/officeDocument/2006/relationships/slideLayout" Target="../slideLayouts/slideLayout51.xml"/><Relationship Id="rId38" Type="http://schemas.openxmlformats.org/officeDocument/2006/relationships/slideLayout" Target="../slideLayouts/slideLayout50.xml"/><Relationship Id="rId20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33.xml"/><Relationship Id="rId24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35.xml"/><Relationship Id="rId26" Type="http://schemas.openxmlformats.org/officeDocument/2006/relationships/slideLayout" Target="../slideLayouts/slideLayout38.xml"/><Relationship Id="rId25" Type="http://schemas.openxmlformats.org/officeDocument/2006/relationships/slideLayout" Target="../slideLayouts/slideLayout37.xml"/><Relationship Id="rId28" Type="http://schemas.openxmlformats.org/officeDocument/2006/relationships/slideLayout" Target="../slideLayouts/slideLayout40.xml"/><Relationship Id="rId27" Type="http://schemas.openxmlformats.org/officeDocument/2006/relationships/slideLayout" Target="../slideLayouts/slideLayout39.xml"/><Relationship Id="rId29" Type="http://schemas.openxmlformats.org/officeDocument/2006/relationships/slideLayout" Target="../slideLayouts/slideLayout41.xml"/><Relationship Id="rId51" Type="http://schemas.openxmlformats.org/officeDocument/2006/relationships/slideLayout" Target="../slideLayouts/slideLayout63.xml"/><Relationship Id="rId50" Type="http://schemas.openxmlformats.org/officeDocument/2006/relationships/slideLayout" Target="../slideLayouts/slideLayout62.xml"/><Relationship Id="rId53" Type="http://schemas.openxmlformats.org/officeDocument/2006/relationships/slideLayout" Target="../slideLayouts/slideLayout65.xml"/><Relationship Id="rId52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23.xml"/><Relationship Id="rId5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22.xml"/><Relationship Id="rId54" Type="http://schemas.openxmlformats.org/officeDocument/2006/relationships/slideLayout" Target="../slideLayouts/slideLayout66.xml"/><Relationship Id="rId13" Type="http://schemas.openxmlformats.org/officeDocument/2006/relationships/slideLayout" Target="../slideLayouts/slideLayout25.xml"/><Relationship Id="rId57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24.xml"/><Relationship Id="rId56" Type="http://schemas.openxmlformats.org/officeDocument/2006/relationships/slideLayout" Target="../slideLayouts/slideLayout68.xml"/><Relationship Id="rId15" Type="http://schemas.openxmlformats.org/officeDocument/2006/relationships/slideLayout" Target="../slideLayouts/slideLayout27.xml"/><Relationship Id="rId59" Type="http://schemas.openxmlformats.org/officeDocument/2006/relationships/theme" Target="../theme/theme7.xml"/><Relationship Id="rId14" Type="http://schemas.openxmlformats.org/officeDocument/2006/relationships/slideLayout" Target="../slideLayouts/slideLayout26.xml"/><Relationship Id="rId58" Type="http://schemas.openxmlformats.org/officeDocument/2006/relationships/slideLayout" Target="../slideLayouts/slideLayout70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0.xml"/></Relationships>
</file>

<file path=ppt/slideMasters/_rels/slideMaster3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110.xml"/><Relationship Id="rId42" Type="http://schemas.openxmlformats.org/officeDocument/2006/relationships/slideLayout" Target="../slideLayouts/slideLayout112.xml"/><Relationship Id="rId41" Type="http://schemas.openxmlformats.org/officeDocument/2006/relationships/slideLayout" Target="../slideLayouts/slideLayout111.xml"/><Relationship Id="rId44" Type="http://schemas.openxmlformats.org/officeDocument/2006/relationships/slideLayout" Target="../slideLayouts/slideLayout114.xml"/><Relationship Id="rId43" Type="http://schemas.openxmlformats.org/officeDocument/2006/relationships/slideLayout" Target="../slideLayouts/slideLayout113.xml"/><Relationship Id="rId46" Type="http://schemas.openxmlformats.org/officeDocument/2006/relationships/slideLayout" Target="../slideLayouts/slideLayout116.xml"/><Relationship Id="rId45" Type="http://schemas.openxmlformats.org/officeDocument/2006/relationships/slideLayout" Target="../slideLayouts/slideLayout115.xml"/><Relationship Id="rId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72.xml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48" Type="http://schemas.openxmlformats.org/officeDocument/2006/relationships/slideLayout" Target="../slideLayouts/slideLayout118.xml"/><Relationship Id="rId47" Type="http://schemas.openxmlformats.org/officeDocument/2006/relationships/slideLayout" Target="../slideLayouts/slideLayout117.xml"/><Relationship Id="rId49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31" Type="http://schemas.openxmlformats.org/officeDocument/2006/relationships/slideLayout" Target="../slideLayouts/slideLayout101.xml"/><Relationship Id="rId30" Type="http://schemas.openxmlformats.org/officeDocument/2006/relationships/slideLayout" Target="../slideLayouts/slideLayout100.xml"/><Relationship Id="rId33" Type="http://schemas.openxmlformats.org/officeDocument/2006/relationships/slideLayout" Target="../slideLayouts/slideLayout103.xml"/><Relationship Id="rId32" Type="http://schemas.openxmlformats.org/officeDocument/2006/relationships/slideLayout" Target="../slideLayouts/slideLayout102.xml"/><Relationship Id="rId35" Type="http://schemas.openxmlformats.org/officeDocument/2006/relationships/slideLayout" Target="../slideLayouts/slideLayout105.xml"/><Relationship Id="rId34" Type="http://schemas.openxmlformats.org/officeDocument/2006/relationships/slideLayout" Target="../slideLayouts/slideLayout104.xml"/><Relationship Id="rId37" Type="http://schemas.openxmlformats.org/officeDocument/2006/relationships/slideLayout" Target="../slideLayouts/slideLayout107.xml"/><Relationship Id="rId36" Type="http://schemas.openxmlformats.org/officeDocument/2006/relationships/slideLayout" Target="../slideLayouts/slideLayout106.xml"/><Relationship Id="rId39" Type="http://schemas.openxmlformats.org/officeDocument/2006/relationships/slideLayout" Target="../slideLayouts/slideLayout109.xml"/><Relationship Id="rId38" Type="http://schemas.openxmlformats.org/officeDocument/2006/relationships/slideLayout" Target="../slideLayouts/slideLayout108.xml"/><Relationship Id="rId20" Type="http://schemas.openxmlformats.org/officeDocument/2006/relationships/slideLayout" Target="../slideLayouts/slideLayout90.xml"/><Relationship Id="rId22" Type="http://schemas.openxmlformats.org/officeDocument/2006/relationships/slideLayout" Target="../slideLayouts/slideLayout92.xml"/><Relationship Id="rId21" Type="http://schemas.openxmlformats.org/officeDocument/2006/relationships/slideLayout" Target="../slideLayouts/slideLayout91.xml"/><Relationship Id="rId24" Type="http://schemas.openxmlformats.org/officeDocument/2006/relationships/slideLayout" Target="../slideLayouts/slideLayout94.xml"/><Relationship Id="rId23" Type="http://schemas.openxmlformats.org/officeDocument/2006/relationships/slideLayout" Target="../slideLayouts/slideLayout93.xml"/><Relationship Id="rId26" Type="http://schemas.openxmlformats.org/officeDocument/2006/relationships/slideLayout" Target="../slideLayouts/slideLayout96.xml"/><Relationship Id="rId25" Type="http://schemas.openxmlformats.org/officeDocument/2006/relationships/slideLayout" Target="../slideLayouts/slideLayout95.xml"/><Relationship Id="rId28" Type="http://schemas.openxmlformats.org/officeDocument/2006/relationships/slideLayout" Target="../slideLayouts/slideLayout98.xml"/><Relationship Id="rId27" Type="http://schemas.openxmlformats.org/officeDocument/2006/relationships/slideLayout" Target="../slideLayouts/slideLayout97.xml"/><Relationship Id="rId29" Type="http://schemas.openxmlformats.org/officeDocument/2006/relationships/slideLayout" Target="../slideLayouts/slideLayout99.xml"/><Relationship Id="rId51" Type="http://schemas.openxmlformats.org/officeDocument/2006/relationships/slideLayout" Target="../slideLayouts/slideLayout121.xml"/><Relationship Id="rId50" Type="http://schemas.openxmlformats.org/officeDocument/2006/relationships/slideLayout" Target="../slideLayouts/slideLayout120.xml"/><Relationship Id="rId53" Type="http://schemas.openxmlformats.org/officeDocument/2006/relationships/slideLayout" Target="../slideLayouts/slideLayout123.xml"/><Relationship Id="rId52" Type="http://schemas.openxmlformats.org/officeDocument/2006/relationships/slideLayout" Target="../slideLayouts/slideLayout122.xml"/><Relationship Id="rId11" Type="http://schemas.openxmlformats.org/officeDocument/2006/relationships/slideLayout" Target="../slideLayouts/slideLayout81.xml"/><Relationship Id="rId5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80.xml"/><Relationship Id="rId54" Type="http://schemas.openxmlformats.org/officeDocument/2006/relationships/slideLayout" Target="../slideLayouts/slideLayout124.xml"/><Relationship Id="rId13" Type="http://schemas.openxmlformats.org/officeDocument/2006/relationships/slideLayout" Target="../slideLayouts/slideLayout83.xml"/><Relationship Id="rId5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82.xml"/><Relationship Id="rId56" Type="http://schemas.openxmlformats.org/officeDocument/2006/relationships/slideLayout" Target="../slideLayouts/slideLayout126.xml"/><Relationship Id="rId15" Type="http://schemas.openxmlformats.org/officeDocument/2006/relationships/slideLayout" Target="../slideLayouts/slideLayout85.xml"/><Relationship Id="rId59" Type="http://schemas.openxmlformats.org/officeDocument/2006/relationships/theme" Target="../theme/theme4.xml"/><Relationship Id="rId14" Type="http://schemas.openxmlformats.org/officeDocument/2006/relationships/slideLayout" Target="../slideLayouts/slideLayout84.xml"/><Relationship Id="rId58" Type="http://schemas.openxmlformats.org/officeDocument/2006/relationships/slideLayout" Target="../slideLayouts/slideLayout128.xml"/><Relationship Id="rId17" Type="http://schemas.openxmlformats.org/officeDocument/2006/relationships/slideLayout" Target="../slideLayouts/slideLayout87.xml"/><Relationship Id="rId16" Type="http://schemas.openxmlformats.org/officeDocument/2006/relationships/slideLayout" Target="../slideLayouts/slideLayout86.xml"/><Relationship Id="rId19" Type="http://schemas.openxmlformats.org/officeDocument/2006/relationships/slideLayout" Target="../slideLayouts/slideLayout89.xml"/><Relationship Id="rId18" Type="http://schemas.openxmlformats.org/officeDocument/2006/relationships/slideLayout" Target="../slideLayouts/slideLayout88.xml"/></Relationships>
</file>

<file path=ppt/slideMasters/_rels/slideMaster4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168.xml"/><Relationship Id="rId42" Type="http://schemas.openxmlformats.org/officeDocument/2006/relationships/slideLayout" Target="../slideLayouts/slideLayout170.xml"/><Relationship Id="rId41" Type="http://schemas.openxmlformats.org/officeDocument/2006/relationships/slideLayout" Target="../slideLayouts/slideLayout169.xml"/><Relationship Id="rId44" Type="http://schemas.openxmlformats.org/officeDocument/2006/relationships/slideLayout" Target="../slideLayouts/slideLayout172.xml"/><Relationship Id="rId43" Type="http://schemas.openxmlformats.org/officeDocument/2006/relationships/slideLayout" Target="../slideLayouts/slideLayout171.xml"/><Relationship Id="rId46" Type="http://schemas.openxmlformats.org/officeDocument/2006/relationships/slideLayout" Target="../slideLayouts/slideLayout174.xml"/><Relationship Id="rId45" Type="http://schemas.openxmlformats.org/officeDocument/2006/relationships/slideLayout" Target="../slideLayouts/slideLayout173.xml"/><Relationship Id="rId1" Type="http://schemas.openxmlformats.org/officeDocument/2006/relationships/slideLayout" Target="../slideLayouts/slideLayout129.xml"/><Relationship Id="rId2" Type="http://schemas.openxmlformats.org/officeDocument/2006/relationships/slideLayout" Target="../slideLayouts/slideLayout130.xml"/><Relationship Id="rId3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32.xml"/><Relationship Id="rId9" Type="http://schemas.openxmlformats.org/officeDocument/2006/relationships/slideLayout" Target="../slideLayouts/slideLayout137.xml"/><Relationship Id="rId48" Type="http://schemas.openxmlformats.org/officeDocument/2006/relationships/slideLayout" Target="../slideLayouts/slideLayout176.xml"/><Relationship Id="rId47" Type="http://schemas.openxmlformats.org/officeDocument/2006/relationships/slideLayout" Target="../slideLayouts/slideLayout175.xml"/><Relationship Id="rId49" Type="http://schemas.openxmlformats.org/officeDocument/2006/relationships/slideLayout" Target="../slideLayouts/slideLayout177.xml"/><Relationship Id="rId5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4.xml"/><Relationship Id="rId7" Type="http://schemas.openxmlformats.org/officeDocument/2006/relationships/slideLayout" Target="../slideLayouts/slideLayout135.xml"/><Relationship Id="rId8" Type="http://schemas.openxmlformats.org/officeDocument/2006/relationships/slideLayout" Target="../slideLayouts/slideLayout136.xml"/><Relationship Id="rId31" Type="http://schemas.openxmlformats.org/officeDocument/2006/relationships/slideLayout" Target="../slideLayouts/slideLayout159.xml"/><Relationship Id="rId30" Type="http://schemas.openxmlformats.org/officeDocument/2006/relationships/slideLayout" Target="../slideLayouts/slideLayout158.xml"/><Relationship Id="rId33" Type="http://schemas.openxmlformats.org/officeDocument/2006/relationships/slideLayout" Target="../slideLayouts/slideLayout161.xml"/><Relationship Id="rId32" Type="http://schemas.openxmlformats.org/officeDocument/2006/relationships/slideLayout" Target="../slideLayouts/slideLayout160.xml"/><Relationship Id="rId35" Type="http://schemas.openxmlformats.org/officeDocument/2006/relationships/slideLayout" Target="../slideLayouts/slideLayout163.xml"/><Relationship Id="rId34" Type="http://schemas.openxmlformats.org/officeDocument/2006/relationships/slideLayout" Target="../slideLayouts/slideLayout162.xml"/><Relationship Id="rId37" Type="http://schemas.openxmlformats.org/officeDocument/2006/relationships/slideLayout" Target="../slideLayouts/slideLayout165.xml"/><Relationship Id="rId36" Type="http://schemas.openxmlformats.org/officeDocument/2006/relationships/slideLayout" Target="../slideLayouts/slideLayout164.xml"/><Relationship Id="rId39" Type="http://schemas.openxmlformats.org/officeDocument/2006/relationships/slideLayout" Target="../slideLayouts/slideLayout167.xml"/><Relationship Id="rId38" Type="http://schemas.openxmlformats.org/officeDocument/2006/relationships/slideLayout" Target="../slideLayouts/slideLayout166.xml"/><Relationship Id="rId20" Type="http://schemas.openxmlformats.org/officeDocument/2006/relationships/slideLayout" Target="../slideLayouts/slideLayout148.xml"/><Relationship Id="rId22" Type="http://schemas.openxmlformats.org/officeDocument/2006/relationships/slideLayout" Target="../slideLayouts/slideLayout150.xml"/><Relationship Id="rId21" Type="http://schemas.openxmlformats.org/officeDocument/2006/relationships/slideLayout" Target="../slideLayouts/slideLayout149.xml"/><Relationship Id="rId24" Type="http://schemas.openxmlformats.org/officeDocument/2006/relationships/slideLayout" Target="../slideLayouts/slideLayout152.xml"/><Relationship Id="rId23" Type="http://schemas.openxmlformats.org/officeDocument/2006/relationships/slideLayout" Target="../slideLayouts/slideLayout151.xml"/><Relationship Id="rId26" Type="http://schemas.openxmlformats.org/officeDocument/2006/relationships/slideLayout" Target="../slideLayouts/slideLayout154.xml"/><Relationship Id="rId25" Type="http://schemas.openxmlformats.org/officeDocument/2006/relationships/slideLayout" Target="../slideLayouts/slideLayout153.xml"/><Relationship Id="rId28" Type="http://schemas.openxmlformats.org/officeDocument/2006/relationships/slideLayout" Target="../slideLayouts/slideLayout156.xml"/><Relationship Id="rId27" Type="http://schemas.openxmlformats.org/officeDocument/2006/relationships/slideLayout" Target="../slideLayouts/slideLayout155.xml"/><Relationship Id="rId29" Type="http://schemas.openxmlformats.org/officeDocument/2006/relationships/slideLayout" Target="../slideLayouts/slideLayout157.xml"/><Relationship Id="rId51" Type="http://schemas.openxmlformats.org/officeDocument/2006/relationships/slideLayout" Target="../slideLayouts/slideLayout179.xml"/><Relationship Id="rId50" Type="http://schemas.openxmlformats.org/officeDocument/2006/relationships/slideLayout" Target="../slideLayouts/slideLayout178.xml"/><Relationship Id="rId53" Type="http://schemas.openxmlformats.org/officeDocument/2006/relationships/slideLayout" Target="../slideLayouts/slideLayout181.xml"/><Relationship Id="rId52" Type="http://schemas.openxmlformats.org/officeDocument/2006/relationships/slideLayout" Target="../slideLayouts/slideLayout180.xml"/><Relationship Id="rId11" Type="http://schemas.openxmlformats.org/officeDocument/2006/relationships/slideLayout" Target="../slideLayouts/slideLayout139.xml"/><Relationship Id="rId55" Type="http://schemas.openxmlformats.org/officeDocument/2006/relationships/slideLayout" Target="../slideLayouts/slideLayout183.xml"/><Relationship Id="rId10" Type="http://schemas.openxmlformats.org/officeDocument/2006/relationships/slideLayout" Target="../slideLayouts/slideLayout138.xml"/><Relationship Id="rId54" Type="http://schemas.openxmlformats.org/officeDocument/2006/relationships/slideLayout" Target="../slideLayouts/slideLayout182.xml"/><Relationship Id="rId13" Type="http://schemas.openxmlformats.org/officeDocument/2006/relationships/slideLayout" Target="../slideLayouts/slideLayout141.xml"/><Relationship Id="rId57" Type="http://schemas.openxmlformats.org/officeDocument/2006/relationships/slideLayout" Target="../slideLayouts/slideLayout185.xml"/><Relationship Id="rId12" Type="http://schemas.openxmlformats.org/officeDocument/2006/relationships/slideLayout" Target="../slideLayouts/slideLayout140.xml"/><Relationship Id="rId56" Type="http://schemas.openxmlformats.org/officeDocument/2006/relationships/slideLayout" Target="../slideLayouts/slideLayout184.xml"/><Relationship Id="rId15" Type="http://schemas.openxmlformats.org/officeDocument/2006/relationships/slideLayout" Target="../slideLayouts/slideLayout143.xml"/><Relationship Id="rId59" Type="http://schemas.openxmlformats.org/officeDocument/2006/relationships/theme" Target="../theme/theme1.xml"/><Relationship Id="rId14" Type="http://schemas.openxmlformats.org/officeDocument/2006/relationships/slideLayout" Target="../slideLayouts/slideLayout142.xml"/><Relationship Id="rId58" Type="http://schemas.openxmlformats.org/officeDocument/2006/relationships/slideLayout" Target="../slideLayouts/slideLayout186.xml"/><Relationship Id="rId17" Type="http://schemas.openxmlformats.org/officeDocument/2006/relationships/slideLayout" Target="../slideLayouts/slideLayout145.xml"/><Relationship Id="rId16" Type="http://schemas.openxmlformats.org/officeDocument/2006/relationships/slideLayout" Target="../slideLayouts/slideLayout144.xml"/><Relationship Id="rId19" Type="http://schemas.openxmlformats.org/officeDocument/2006/relationships/slideLayout" Target="../slideLayouts/slideLayout147.xml"/><Relationship Id="rId18" Type="http://schemas.openxmlformats.org/officeDocument/2006/relationships/slideLayout" Target="../slideLayouts/slideLayout146.xml"/></Relationships>
</file>

<file path=ppt/slideMasters/_rels/slideMaster5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226.xml"/><Relationship Id="rId42" Type="http://schemas.openxmlformats.org/officeDocument/2006/relationships/slideLayout" Target="../slideLayouts/slideLayout228.xml"/><Relationship Id="rId41" Type="http://schemas.openxmlformats.org/officeDocument/2006/relationships/slideLayout" Target="../slideLayouts/slideLayout227.xml"/><Relationship Id="rId44" Type="http://schemas.openxmlformats.org/officeDocument/2006/relationships/slideLayout" Target="../slideLayouts/slideLayout230.xml"/><Relationship Id="rId43" Type="http://schemas.openxmlformats.org/officeDocument/2006/relationships/slideLayout" Target="../slideLayouts/slideLayout229.xml"/><Relationship Id="rId46" Type="http://schemas.openxmlformats.org/officeDocument/2006/relationships/slideLayout" Target="../slideLayouts/slideLayout232.xml"/><Relationship Id="rId45" Type="http://schemas.openxmlformats.org/officeDocument/2006/relationships/slideLayout" Target="../slideLayouts/slideLayout231.xml"/><Relationship Id="rId1" Type="http://schemas.openxmlformats.org/officeDocument/2006/relationships/slideLayout" Target="../slideLayouts/slideLayout187.xml"/><Relationship Id="rId2" Type="http://schemas.openxmlformats.org/officeDocument/2006/relationships/slideLayout" Target="../slideLayouts/slideLayout188.xml"/><Relationship Id="rId3" Type="http://schemas.openxmlformats.org/officeDocument/2006/relationships/slideLayout" Target="../slideLayouts/slideLayout189.xml"/><Relationship Id="rId4" Type="http://schemas.openxmlformats.org/officeDocument/2006/relationships/slideLayout" Target="../slideLayouts/slideLayout190.xml"/><Relationship Id="rId9" Type="http://schemas.openxmlformats.org/officeDocument/2006/relationships/slideLayout" Target="../slideLayouts/slideLayout195.xml"/><Relationship Id="rId48" Type="http://schemas.openxmlformats.org/officeDocument/2006/relationships/slideLayout" Target="../slideLayouts/slideLayout234.xml"/><Relationship Id="rId47" Type="http://schemas.openxmlformats.org/officeDocument/2006/relationships/slideLayout" Target="../slideLayouts/slideLayout233.xml"/><Relationship Id="rId49" Type="http://schemas.openxmlformats.org/officeDocument/2006/relationships/slideLayout" Target="../slideLayouts/slideLayout235.xml"/><Relationship Id="rId5" Type="http://schemas.openxmlformats.org/officeDocument/2006/relationships/slideLayout" Target="../slideLayouts/slideLayout191.xml"/><Relationship Id="rId6" Type="http://schemas.openxmlformats.org/officeDocument/2006/relationships/slideLayout" Target="../slideLayouts/slideLayout192.xml"/><Relationship Id="rId7" Type="http://schemas.openxmlformats.org/officeDocument/2006/relationships/slideLayout" Target="../slideLayouts/slideLayout193.xml"/><Relationship Id="rId8" Type="http://schemas.openxmlformats.org/officeDocument/2006/relationships/slideLayout" Target="../slideLayouts/slideLayout194.xml"/><Relationship Id="rId31" Type="http://schemas.openxmlformats.org/officeDocument/2006/relationships/slideLayout" Target="../slideLayouts/slideLayout217.xml"/><Relationship Id="rId30" Type="http://schemas.openxmlformats.org/officeDocument/2006/relationships/slideLayout" Target="../slideLayouts/slideLayout216.xml"/><Relationship Id="rId33" Type="http://schemas.openxmlformats.org/officeDocument/2006/relationships/slideLayout" Target="../slideLayouts/slideLayout219.xml"/><Relationship Id="rId32" Type="http://schemas.openxmlformats.org/officeDocument/2006/relationships/slideLayout" Target="../slideLayouts/slideLayout218.xml"/><Relationship Id="rId35" Type="http://schemas.openxmlformats.org/officeDocument/2006/relationships/slideLayout" Target="../slideLayouts/slideLayout221.xml"/><Relationship Id="rId34" Type="http://schemas.openxmlformats.org/officeDocument/2006/relationships/slideLayout" Target="../slideLayouts/slideLayout220.xml"/><Relationship Id="rId37" Type="http://schemas.openxmlformats.org/officeDocument/2006/relationships/slideLayout" Target="../slideLayouts/slideLayout223.xml"/><Relationship Id="rId36" Type="http://schemas.openxmlformats.org/officeDocument/2006/relationships/slideLayout" Target="../slideLayouts/slideLayout222.xml"/><Relationship Id="rId39" Type="http://schemas.openxmlformats.org/officeDocument/2006/relationships/slideLayout" Target="../slideLayouts/slideLayout225.xml"/><Relationship Id="rId38" Type="http://schemas.openxmlformats.org/officeDocument/2006/relationships/slideLayout" Target="../slideLayouts/slideLayout224.xml"/><Relationship Id="rId20" Type="http://schemas.openxmlformats.org/officeDocument/2006/relationships/slideLayout" Target="../slideLayouts/slideLayout206.xml"/><Relationship Id="rId22" Type="http://schemas.openxmlformats.org/officeDocument/2006/relationships/slideLayout" Target="../slideLayouts/slideLayout208.xml"/><Relationship Id="rId21" Type="http://schemas.openxmlformats.org/officeDocument/2006/relationships/slideLayout" Target="../slideLayouts/slideLayout207.xml"/><Relationship Id="rId24" Type="http://schemas.openxmlformats.org/officeDocument/2006/relationships/slideLayout" Target="../slideLayouts/slideLayout210.xml"/><Relationship Id="rId23" Type="http://schemas.openxmlformats.org/officeDocument/2006/relationships/slideLayout" Target="../slideLayouts/slideLayout209.xml"/><Relationship Id="rId26" Type="http://schemas.openxmlformats.org/officeDocument/2006/relationships/slideLayout" Target="../slideLayouts/slideLayout212.xml"/><Relationship Id="rId25" Type="http://schemas.openxmlformats.org/officeDocument/2006/relationships/slideLayout" Target="../slideLayouts/slideLayout211.xml"/><Relationship Id="rId28" Type="http://schemas.openxmlformats.org/officeDocument/2006/relationships/slideLayout" Target="../slideLayouts/slideLayout214.xml"/><Relationship Id="rId27" Type="http://schemas.openxmlformats.org/officeDocument/2006/relationships/slideLayout" Target="../slideLayouts/slideLayout213.xml"/><Relationship Id="rId29" Type="http://schemas.openxmlformats.org/officeDocument/2006/relationships/slideLayout" Target="../slideLayouts/slideLayout215.xml"/><Relationship Id="rId51" Type="http://schemas.openxmlformats.org/officeDocument/2006/relationships/slideLayout" Target="../slideLayouts/slideLayout237.xml"/><Relationship Id="rId50" Type="http://schemas.openxmlformats.org/officeDocument/2006/relationships/slideLayout" Target="../slideLayouts/slideLayout236.xml"/><Relationship Id="rId53" Type="http://schemas.openxmlformats.org/officeDocument/2006/relationships/slideLayout" Target="../slideLayouts/slideLayout239.xml"/><Relationship Id="rId52" Type="http://schemas.openxmlformats.org/officeDocument/2006/relationships/slideLayout" Target="../slideLayouts/slideLayout238.xml"/><Relationship Id="rId11" Type="http://schemas.openxmlformats.org/officeDocument/2006/relationships/slideLayout" Target="../slideLayouts/slideLayout197.xml"/><Relationship Id="rId55" Type="http://schemas.openxmlformats.org/officeDocument/2006/relationships/slideLayout" Target="../slideLayouts/slideLayout241.xml"/><Relationship Id="rId10" Type="http://schemas.openxmlformats.org/officeDocument/2006/relationships/slideLayout" Target="../slideLayouts/slideLayout196.xml"/><Relationship Id="rId54" Type="http://schemas.openxmlformats.org/officeDocument/2006/relationships/slideLayout" Target="../slideLayouts/slideLayout240.xml"/><Relationship Id="rId13" Type="http://schemas.openxmlformats.org/officeDocument/2006/relationships/slideLayout" Target="../slideLayouts/slideLayout199.xml"/><Relationship Id="rId57" Type="http://schemas.openxmlformats.org/officeDocument/2006/relationships/slideLayout" Target="../slideLayouts/slideLayout243.xml"/><Relationship Id="rId12" Type="http://schemas.openxmlformats.org/officeDocument/2006/relationships/slideLayout" Target="../slideLayouts/slideLayout198.xml"/><Relationship Id="rId56" Type="http://schemas.openxmlformats.org/officeDocument/2006/relationships/slideLayout" Target="../slideLayouts/slideLayout242.xml"/><Relationship Id="rId15" Type="http://schemas.openxmlformats.org/officeDocument/2006/relationships/slideLayout" Target="../slideLayouts/slideLayout201.xml"/><Relationship Id="rId59" Type="http://schemas.openxmlformats.org/officeDocument/2006/relationships/theme" Target="../theme/theme2.xml"/><Relationship Id="rId14" Type="http://schemas.openxmlformats.org/officeDocument/2006/relationships/slideLayout" Target="../slideLayouts/slideLayout200.xml"/><Relationship Id="rId58" Type="http://schemas.openxmlformats.org/officeDocument/2006/relationships/slideLayout" Target="../slideLayouts/slideLayout244.xml"/><Relationship Id="rId17" Type="http://schemas.openxmlformats.org/officeDocument/2006/relationships/slideLayout" Target="../slideLayouts/slideLayout203.xml"/><Relationship Id="rId16" Type="http://schemas.openxmlformats.org/officeDocument/2006/relationships/slideLayout" Target="../slideLayouts/slideLayout202.xml"/><Relationship Id="rId19" Type="http://schemas.openxmlformats.org/officeDocument/2006/relationships/slideLayout" Target="../slideLayouts/slideLayout205.xml"/><Relationship Id="rId18" Type="http://schemas.openxmlformats.org/officeDocument/2006/relationships/slideLayout" Target="../slideLayouts/slideLayout204.xml"/></Relationships>
</file>

<file path=ppt/slideMasters/_rels/slideMaster6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284.xml"/><Relationship Id="rId42" Type="http://schemas.openxmlformats.org/officeDocument/2006/relationships/slideLayout" Target="../slideLayouts/slideLayout286.xml"/><Relationship Id="rId41" Type="http://schemas.openxmlformats.org/officeDocument/2006/relationships/slideLayout" Target="../slideLayouts/slideLayout285.xml"/><Relationship Id="rId44" Type="http://schemas.openxmlformats.org/officeDocument/2006/relationships/slideLayout" Target="../slideLayouts/slideLayout288.xml"/><Relationship Id="rId43" Type="http://schemas.openxmlformats.org/officeDocument/2006/relationships/slideLayout" Target="../slideLayouts/slideLayout287.xml"/><Relationship Id="rId46" Type="http://schemas.openxmlformats.org/officeDocument/2006/relationships/slideLayout" Target="../slideLayouts/slideLayout290.xml"/><Relationship Id="rId45" Type="http://schemas.openxmlformats.org/officeDocument/2006/relationships/slideLayout" Target="../slideLayouts/slideLayout289.xml"/><Relationship Id="rId1" Type="http://schemas.openxmlformats.org/officeDocument/2006/relationships/slideLayout" Target="../slideLayouts/slideLayout245.xml"/><Relationship Id="rId2" Type="http://schemas.openxmlformats.org/officeDocument/2006/relationships/slideLayout" Target="../slideLayouts/slideLayout246.xml"/><Relationship Id="rId3" Type="http://schemas.openxmlformats.org/officeDocument/2006/relationships/slideLayout" Target="../slideLayouts/slideLayout247.xml"/><Relationship Id="rId4" Type="http://schemas.openxmlformats.org/officeDocument/2006/relationships/slideLayout" Target="../slideLayouts/slideLayout248.xml"/><Relationship Id="rId9" Type="http://schemas.openxmlformats.org/officeDocument/2006/relationships/slideLayout" Target="../slideLayouts/slideLayout253.xml"/><Relationship Id="rId48" Type="http://schemas.openxmlformats.org/officeDocument/2006/relationships/slideLayout" Target="../slideLayouts/slideLayout292.xml"/><Relationship Id="rId47" Type="http://schemas.openxmlformats.org/officeDocument/2006/relationships/slideLayout" Target="../slideLayouts/slideLayout291.xml"/><Relationship Id="rId49" Type="http://schemas.openxmlformats.org/officeDocument/2006/relationships/slideLayout" Target="../slideLayouts/slideLayout293.xml"/><Relationship Id="rId5" Type="http://schemas.openxmlformats.org/officeDocument/2006/relationships/slideLayout" Target="../slideLayouts/slideLayout249.xml"/><Relationship Id="rId6" Type="http://schemas.openxmlformats.org/officeDocument/2006/relationships/slideLayout" Target="../slideLayouts/slideLayout250.xml"/><Relationship Id="rId7" Type="http://schemas.openxmlformats.org/officeDocument/2006/relationships/slideLayout" Target="../slideLayouts/slideLayout251.xml"/><Relationship Id="rId8" Type="http://schemas.openxmlformats.org/officeDocument/2006/relationships/slideLayout" Target="../slideLayouts/slideLayout252.xml"/><Relationship Id="rId31" Type="http://schemas.openxmlformats.org/officeDocument/2006/relationships/slideLayout" Target="../slideLayouts/slideLayout275.xml"/><Relationship Id="rId30" Type="http://schemas.openxmlformats.org/officeDocument/2006/relationships/slideLayout" Target="../slideLayouts/slideLayout274.xml"/><Relationship Id="rId33" Type="http://schemas.openxmlformats.org/officeDocument/2006/relationships/slideLayout" Target="../slideLayouts/slideLayout277.xml"/><Relationship Id="rId32" Type="http://schemas.openxmlformats.org/officeDocument/2006/relationships/slideLayout" Target="../slideLayouts/slideLayout276.xml"/><Relationship Id="rId35" Type="http://schemas.openxmlformats.org/officeDocument/2006/relationships/slideLayout" Target="../slideLayouts/slideLayout279.xml"/><Relationship Id="rId34" Type="http://schemas.openxmlformats.org/officeDocument/2006/relationships/slideLayout" Target="../slideLayouts/slideLayout278.xml"/><Relationship Id="rId37" Type="http://schemas.openxmlformats.org/officeDocument/2006/relationships/slideLayout" Target="../slideLayouts/slideLayout281.xml"/><Relationship Id="rId36" Type="http://schemas.openxmlformats.org/officeDocument/2006/relationships/slideLayout" Target="../slideLayouts/slideLayout280.xml"/><Relationship Id="rId39" Type="http://schemas.openxmlformats.org/officeDocument/2006/relationships/slideLayout" Target="../slideLayouts/slideLayout283.xml"/><Relationship Id="rId38" Type="http://schemas.openxmlformats.org/officeDocument/2006/relationships/slideLayout" Target="../slideLayouts/slideLayout282.xml"/><Relationship Id="rId20" Type="http://schemas.openxmlformats.org/officeDocument/2006/relationships/slideLayout" Target="../slideLayouts/slideLayout264.xml"/><Relationship Id="rId22" Type="http://schemas.openxmlformats.org/officeDocument/2006/relationships/slideLayout" Target="../slideLayouts/slideLayout266.xml"/><Relationship Id="rId21" Type="http://schemas.openxmlformats.org/officeDocument/2006/relationships/slideLayout" Target="../slideLayouts/slideLayout265.xml"/><Relationship Id="rId24" Type="http://schemas.openxmlformats.org/officeDocument/2006/relationships/slideLayout" Target="../slideLayouts/slideLayout268.xml"/><Relationship Id="rId23" Type="http://schemas.openxmlformats.org/officeDocument/2006/relationships/slideLayout" Target="../slideLayouts/slideLayout267.xml"/><Relationship Id="rId26" Type="http://schemas.openxmlformats.org/officeDocument/2006/relationships/slideLayout" Target="../slideLayouts/slideLayout270.xml"/><Relationship Id="rId25" Type="http://schemas.openxmlformats.org/officeDocument/2006/relationships/slideLayout" Target="../slideLayouts/slideLayout269.xml"/><Relationship Id="rId28" Type="http://schemas.openxmlformats.org/officeDocument/2006/relationships/slideLayout" Target="../slideLayouts/slideLayout272.xml"/><Relationship Id="rId27" Type="http://schemas.openxmlformats.org/officeDocument/2006/relationships/slideLayout" Target="../slideLayouts/slideLayout271.xml"/><Relationship Id="rId29" Type="http://schemas.openxmlformats.org/officeDocument/2006/relationships/slideLayout" Target="../slideLayouts/slideLayout273.xml"/><Relationship Id="rId51" Type="http://schemas.openxmlformats.org/officeDocument/2006/relationships/slideLayout" Target="../slideLayouts/slideLayout295.xml"/><Relationship Id="rId50" Type="http://schemas.openxmlformats.org/officeDocument/2006/relationships/slideLayout" Target="../slideLayouts/slideLayout294.xml"/><Relationship Id="rId53" Type="http://schemas.openxmlformats.org/officeDocument/2006/relationships/slideLayout" Target="../slideLayouts/slideLayout297.xml"/><Relationship Id="rId52" Type="http://schemas.openxmlformats.org/officeDocument/2006/relationships/slideLayout" Target="../slideLayouts/slideLayout296.xml"/><Relationship Id="rId11" Type="http://schemas.openxmlformats.org/officeDocument/2006/relationships/slideLayout" Target="../slideLayouts/slideLayout255.xml"/><Relationship Id="rId55" Type="http://schemas.openxmlformats.org/officeDocument/2006/relationships/slideLayout" Target="../slideLayouts/slideLayout299.xml"/><Relationship Id="rId10" Type="http://schemas.openxmlformats.org/officeDocument/2006/relationships/slideLayout" Target="../slideLayouts/slideLayout254.xml"/><Relationship Id="rId54" Type="http://schemas.openxmlformats.org/officeDocument/2006/relationships/slideLayout" Target="../slideLayouts/slideLayout298.xml"/><Relationship Id="rId13" Type="http://schemas.openxmlformats.org/officeDocument/2006/relationships/slideLayout" Target="../slideLayouts/slideLayout257.xml"/><Relationship Id="rId57" Type="http://schemas.openxmlformats.org/officeDocument/2006/relationships/slideLayout" Target="../slideLayouts/slideLayout301.xml"/><Relationship Id="rId12" Type="http://schemas.openxmlformats.org/officeDocument/2006/relationships/slideLayout" Target="../slideLayouts/slideLayout256.xml"/><Relationship Id="rId56" Type="http://schemas.openxmlformats.org/officeDocument/2006/relationships/slideLayout" Target="../slideLayouts/slideLayout300.xml"/><Relationship Id="rId15" Type="http://schemas.openxmlformats.org/officeDocument/2006/relationships/slideLayout" Target="../slideLayouts/slideLayout259.xml"/><Relationship Id="rId59" Type="http://schemas.openxmlformats.org/officeDocument/2006/relationships/theme" Target="../theme/theme8.xml"/><Relationship Id="rId14" Type="http://schemas.openxmlformats.org/officeDocument/2006/relationships/slideLayout" Target="../slideLayouts/slideLayout258.xml"/><Relationship Id="rId58" Type="http://schemas.openxmlformats.org/officeDocument/2006/relationships/slideLayout" Target="../slideLayouts/slideLayout302.xml"/><Relationship Id="rId17" Type="http://schemas.openxmlformats.org/officeDocument/2006/relationships/slideLayout" Target="../slideLayouts/slideLayout261.xml"/><Relationship Id="rId16" Type="http://schemas.openxmlformats.org/officeDocument/2006/relationships/slideLayout" Target="../slideLayouts/slideLayout260.xml"/><Relationship Id="rId19" Type="http://schemas.openxmlformats.org/officeDocument/2006/relationships/slideLayout" Target="../slideLayouts/slideLayout263.xml"/><Relationship Id="rId18" Type="http://schemas.openxmlformats.org/officeDocument/2006/relationships/slideLayout" Target="../slideLayouts/slideLayout262.xml"/></Relationships>
</file>

<file path=ppt/slideMasters/_rels/slideMaster7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342.xml"/><Relationship Id="rId42" Type="http://schemas.openxmlformats.org/officeDocument/2006/relationships/slideLayout" Target="../slideLayouts/slideLayout344.xml"/><Relationship Id="rId41" Type="http://schemas.openxmlformats.org/officeDocument/2006/relationships/slideLayout" Target="../slideLayouts/slideLayout343.xml"/><Relationship Id="rId44" Type="http://schemas.openxmlformats.org/officeDocument/2006/relationships/slideLayout" Target="../slideLayouts/slideLayout346.xml"/><Relationship Id="rId43" Type="http://schemas.openxmlformats.org/officeDocument/2006/relationships/slideLayout" Target="../slideLayouts/slideLayout345.xml"/><Relationship Id="rId46" Type="http://schemas.openxmlformats.org/officeDocument/2006/relationships/slideLayout" Target="../slideLayouts/slideLayout348.xml"/><Relationship Id="rId45" Type="http://schemas.openxmlformats.org/officeDocument/2006/relationships/slideLayout" Target="../slideLayouts/slideLayout347.xml"/><Relationship Id="rId1" Type="http://schemas.openxmlformats.org/officeDocument/2006/relationships/slideLayout" Target="../slideLayouts/slideLayout303.xml"/><Relationship Id="rId2" Type="http://schemas.openxmlformats.org/officeDocument/2006/relationships/slideLayout" Target="../slideLayouts/slideLayout304.xml"/><Relationship Id="rId3" Type="http://schemas.openxmlformats.org/officeDocument/2006/relationships/slideLayout" Target="../slideLayouts/slideLayout305.xml"/><Relationship Id="rId4" Type="http://schemas.openxmlformats.org/officeDocument/2006/relationships/slideLayout" Target="../slideLayouts/slideLayout306.xml"/><Relationship Id="rId9" Type="http://schemas.openxmlformats.org/officeDocument/2006/relationships/slideLayout" Target="../slideLayouts/slideLayout311.xml"/><Relationship Id="rId48" Type="http://schemas.openxmlformats.org/officeDocument/2006/relationships/slideLayout" Target="../slideLayouts/slideLayout350.xml"/><Relationship Id="rId47" Type="http://schemas.openxmlformats.org/officeDocument/2006/relationships/slideLayout" Target="../slideLayouts/slideLayout349.xml"/><Relationship Id="rId49" Type="http://schemas.openxmlformats.org/officeDocument/2006/relationships/slideLayout" Target="../slideLayouts/slideLayout351.xml"/><Relationship Id="rId5" Type="http://schemas.openxmlformats.org/officeDocument/2006/relationships/slideLayout" Target="../slideLayouts/slideLayout307.xml"/><Relationship Id="rId6" Type="http://schemas.openxmlformats.org/officeDocument/2006/relationships/slideLayout" Target="../slideLayouts/slideLayout308.xml"/><Relationship Id="rId7" Type="http://schemas.openxmlformats.org/officeDocument/2006/relationships/slideLayout" Target="../slideLayouts/slideLayout309.xml"/><Relationship Id="rId8" Type="http://schemas.openxmlformats.org/officeDocument/2006/relationships/slideLayout" Target="../slideLayouts/slideLayout310.xml"/><Relationship Id="rId31" Type="http://schemas.openxmlformats.org/officeDocument/2006/relationships/slideLayout" Target="../slideLayouts/slideLayout333.xml"/><Relationship Id="rId30" Type="http://schemas.openxmlformats.org/officeDocument/2006/relationships/slideLayout" Target="../slideLayouts/slideLayout332.xml"/><Relationship Id="rId33" Type="http://schemas.openxmlformats.org/officeDocument/2006/relationships/slideLayout" Target="../slideLayouts/slideLayout335.xml"/><Relationship Id="rId32" Type="http://schemas.openxmlformats.org/officeDocument/2006/relationships/slideLayout" Target="../slideLayouts/slideLayout334.xml"/><Relationship Id="rId35" Type="http://schemas.openxmlformats.org/officeDocument/2006/relationships/slideLayout" Target="../slideLayouts/slideLayout337.xml"/><Relationship Id="rId34" Type="http://schemas.openxmlformats.org/officeDocument/2006/relationships/slideLayout" Target="../slideLayouts/slideLayout336.xml"/><Relationship Id="rId37" Type="http://schemas.openxmlformats.org/officeDocument/2006/relationships/slideLayout" Target="../slideLayouts/slideLayout339.xml"/><Relationship Id="rId36" Type="http://schemas.openxmlformats.org/officeDocument/2006/relationships/slideLayout" Target="../slideLayouts/slideLayout338.xml"/><Relationship Id="rId39" Type="http://schemas.openxmlformats.org/officeDocument/2006/relationships/slideLayout" Target="../slideLayouts/slideLayout341.xml"/><Relationship Id="rId38" Type="http://schemas.openxmlformats.org/officeDocument/2006/relationships/slideLayout" Target="../slideLayouts/slideLayout340.xml"/><Relationship Id="rId20" Type="http://schemas.openxmlformats.org/officeDocument/2006/relationships/slideLayout" Target="../slideLayouts/slideLayout322.xml"/><Relationship Id="rId22" Type="http://schemas.openxmlformats.org/officeDocument/2006/relationships/slideLayout" Target="../slideLayouts/slideLayout324.xml"/><Relationship Id="rId21" Type="http://schemas.openxmlformats.org/officeDocument/2006/relationships/slideLayout" Target="../slideLayouts/slideLayout323.xml"/><Relationship Id="rId24" Type="http://schemas.openxmlformats.org/officeDocument/2006/relationships/slideLayout" Target="../slideLayouts/slideLayout326.xml"/><Relationship Id="rId23" Type="http://schemas.openxmlformats.org/officeDocument/2006/relationships/slideLayout" Target="../slideLayouts/slideLayout325.xml"/><Relationship Id="rId26" Type="http://schemas.openxmlformats.org/officeDocument/2006/relationships/slideLayout" Target="../slideLayouts/slideLayout328.xml"/><Relationship Id="rId25" Type="http://schemas.openxmlformats.org/officeDocument/2006/relationships/slideLayout" Target="../slideLayouts/slideLayout327.xml"/><Relationship Id="rId28" Type="http://schemas.openxmlformats.org/officeDocument/2006/relationships/slideLayout" Target="../slideLayouts/slideLayout330.xml"/><Relationship Id="rId27" Type="http://schemas.openxmlformats.org/officeDocument/2006/relationships/slideLayout" Target="../slideLayouts/slideLayout329.xml"/><Relationship Id="rId29" Type="http://schemas.openxmlformats.org/officeDocument/2006/relationships/slideLayout" Target="../slideLayouts/slideLayout331.xml"/><Relationship Id="rId51" Type="http://schemas.openxmlformats.org/officeDocument/2006/relationships/slideLayout" Target="../slideLayouts/slideLayout353.xml"/><Relationship Id="rId50" Type="http://schemas.openxmlformats.org/officeDocument/2006/relationships/slideLayout" Target="../slideLayouts/slideLayout352.xml"/><Relationship Id="rId53" Type="http://schemas.openxmlformats.org/officeDocument/2006/relationships/slideLayout" Target="../slideLayouts/slideLayout355.xml"/><Relationship Id="rId52" Type="http://schemas.openxmlformats.org/officeDocument/2006/relationships/slideLayout" Target="../slideLayouts/slideLayout354.xml"/><Relationship Id="rId11" Type="http://schemas.openxmlformats.org/officeDocument/2006/relationships/slideLayout" Target="../slideLayouts/slideLayout313.xml"/><Relationship Id="rId55" Type="http://schemas.openxmlformats.org/officeDocument/2006/relationships/slideLayout" Target="../slideLayouts/slideLayout357.xml"/><Relationship Id="rId10" Type="http://schemas.openxmlformats.org/officeDocument/2006/relationships/slideLayout" Target="../slideLayouts/slideLayout312.xml"/><Relationship Id="rId54" Type="http://schemas.openxmlformats.org/officeDocument/2006/relationships/slideLayout" Target="../slideLayouts/slideLayout356.xml"/><Relationship Id="rId13" Type="http://schemas.openxmlformats.org/officeDocument/2006/relationships/slideLayout" Target="../slideLayouts/slideLayout315.xml"/><Relationship Id="rId57" Type="http://schemas.openxmlformats.org/officeDocument/2006/relationships/slideLayout" Target="../slideLayouts/slideLayout359.xml"/><Relationship Id="rId12" Type="http://schemas.openxmlformats.org/officeDocument/2006/relationships/slideLayout" Target="../slideLayouts/slideLayout314.xml"/><Relationship Id="rId56" Type="http://schemas.openxmlformats.org/officeDocument/2006/relationships/slideLayout" Target="../slideLayouts/slideLayout358.xml"/><Relationship Id="rId15" Type="http://schemas.openxmlformats.org/officeDocument/2006/relationships/slideLayout" Target="../slideLayouts/slideLayout317.xml"/><Relationship Id="rId59" Type="http://schemas.openxmlformats.org/officeDocument/2006/relationships/theme" Target="../theme/theme3.xml"/><Relationship Id="rId14" Type="http://schemas.openxmlformats.org/officeDocument/2006/relationships/slideLayout" Target="../slideLayouts/slideLayout316.xml"/><Relationship Id="rId58" Type="http://schemas.openxmlformats.org/officeDocument/2006/relationships/slideLayout" Target="../slideLayouts/slideLayout360.xml"/><Relationship Id="rId17" Type="http://schemas.openxmlformats.org/officeDocument/2006/relationships/slideLayout" Target="../slideLayouts/slideLayout319.xml"/><Relationship Id="rId16" Type="http://schemas.openxmlformats.org/officeDocument/2006/relationships/slideLayout" Target="../slideLayouts/slideLayout318.xml"/><Relationship Id="rId19" Type="http://schemas.openxmlformats.org/officeDocument/2006/relationships/slideLayout" Target="../slideLayouts/slideLayout321.xml"/><Relationship Id="rId18" Type="http://schemas.openxmlformats.org/officeDocument/2006/relationships/slideLayout" Target="../slideLayouts/slideLayout3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5" r:id="rId56"/>
    <p:sldLayoutId id="2147483716" r:id="rId57"/>
    <p:sldLayoutId id="2147483717" r:id="rId5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73"/>
          <p:cNvSpPr txBox="1"/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  <p:sp>
        <p:nvSpPr>
          <p:cNvPr id="508" name="Google Shape;508;p73"/>
          <p:cNvSpPr txBox="1"/>
          <p:nvPr>
            <p:ph idx="1" type="body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  <p:sldLayoutId id="2147483736" r:id="rId19"/>
    <p:sldLayoutId id="2147483737" r:id="rId20"/>
    <p:sldLayoutId id="2147483738" r:id="rId21"/>
    <p:sldLayoutId id="2147483739" r:id="rId22"/>
    <p:sldLayoutId id="2147483740" r:id="rId23"/>
    <p:sldLayoutId id="2147483741" r:id="rId24"/>
    <p:sldLayoutId id="2147483742" r:id="rId25"/>
    <p:sldLayoutId id="2147483743" r:id="rId26"/>
    <p:sldLayoutId id="2147483744" r:id="rId27"/>
    <p:sldLayoutId id="2147483745" r:id="rId28"/>
    <p:sldLayoutId id="2147483746" r:id="rId29"/>
    <p:sldLayoutId id="2147483747" r:id="rId30"/>
    <p:sldLayoutId id="2147483748" r:id="rId31"/>
    <p:sldLayoutId id="2147483749" r:id="rId32"/>
    <p:sldLayoutId id="2147483750" r:id="rId33"/>
    <p:sldLayoutId id="2147483751" r:id="rId34"/>
    <p:sldLayoutId id="2147483752" r:id="rId35"/>
    <p:sldLayoutId id="2147483753" r:id="rId36"/>
    <p:sldLayoutId id="2147483754" r:id="rId37"/>
    <p:sldLayoutId id="2147483755" r:id="rId38"/>
    <p:sldLayoutId id="2147483756" r:id="rId39"/>
    <p:sldLayoutId id="2147483757" r:id="rId40"/>
    <p:sldLayoutId id="2147483758" r:id="rId41"/>
    <p:sldLayoutId id="2147483759" r:id="rId42"/>
    <p:sldLayoutId id="2147483760" r:id="rId43"/>
    <p:sldLayoutId id="2147483761" r:id="rId44"/>
    <p:sldLayoutId id="2147483762" r:id="rId45"/>
    <p:sldLayoutId id="2147483763" r:id="rId46"/>
    <p:sldLayoutId id="2147483764" r:id="rId47"/>
    <p:sldLayoutId id="2147483765" r:id="rId48"/>
    <p:sldLayoutId id="2147483766" r:id="rId49"/>
    <p:sldLayoutId id="2147483767" r:id="rId50"/>
    <p:sldLayoutId id="2147483768" r:id="rId51"/>
    <p:sldLayoutId id="2147483769" r:id="rId52"/>
    <p:sldLayoutId id="2147483770" r:id="rId53"/>
    <p:sldLayoutId id="2147483771" r:id="rId54"/>
    <p:sldLayoutId id="2147483772" r:id="rId55"/>
    <p:sldLayoutId id="2147483773" r:id="rId56"/>
    <p:sldLayoutId id="2147483774" r:id="rId57"/>
    <p:sldLayoutId id="2147483775" r:id="rId5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132"/>
          <p:cNvSpPr txBox="1"/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  <p:sp>
        <p:nvSpPr>
          <p:cNvPr id="948" name="Google Shape;948;p132"/>
          <p:cNvSpPr txBox="1"/>
          <p:nvPr>
            <p:ph idx="1" type="body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  <p:sldLayoutId id="2147483792" r:id="rId17"/>
    <p:sldLayoutId id="2147483793" r:id="rId18"/>
    <p:sldLayoutId id="2147483794" r:id="rId19"/>
    <p:sldLayoutId id="2147483795" r:id="rId20"/>
    <p:sldLayoutId id="2147483796" r:id="rId21"/>
    <p:sldLayoutId id="2147483797" r:id="rId22"/>
    <p:sldLayoutId id="2147483798" r:id="rId23"/>
    <p:sldLayoutId id="2147483799" r:id="rId24"/>
    <p:sldLayoutId id="2147483800" r:id="rId25"/>
    <p:sldLayoutId id="2147483801" r:id="rId26"/>
    <p:sldLayoutId id="2147483802" r:id="rId27"/>
    <p:sldLayoutId id="2147483803" r:id="rId28"/>
    <p:sldLayoutId id="2147483804" r:id="rId29"/>
    <p:sldLayoutId id="2147483805" r:id="rId30"/>
    <p:sldLayoutId id="2147483806" r:id="rId31"/>
    <p:sldLayoutId id="2147483807" r:id="rId32"/>
    <p:sldLayoutId id="2147483808" r:id="rId33"/>
    <p:sldLayoutId id="2147483809" r:id="rId34"/>
    <p:sldLayoutId id="2147483810" r:id="rId35"/>
    <p:sldLayoutId id="2147483811" r:id="rId36"/>
    <p:sldLayoutId id="2147483812" r:id="rId37"/>
    <p:sldLayoutId id="2147483813" r:id="rId38"/>
    <p:sldLayoutId id="2147483814" r:id="rId39"/>
    <p:sldLayoutId id="2147483815" r:id="rId40"/>
    <p:sldLayoutId id="2147483816" r:id="rId41"/>
    <p:sldLayoutId id="2147483817" r:id="rId42"/>
    <p:sldLayoutId id="2147483818" r:id="rId43"/>
    <p:sldLayoutId id="2147483819" r:id="rId44"/>
    <p:sldLayoutId id="2147483820" r:id="rId45"/>
    <p:sldLayoutId id="2147483821" r:id="rId46"/>
    <p:sldLayoutId id="2147483822" r:id="rId47"/>
    <p:sldLayoutId id="2147483823" r:id="rId48"/>
    <p:sldLayoutId id="2147483824" r:id="rId49"/>
    <p:sldLayoutId id="2147483825" r:id="rId50"/>
    <p:sldLayoutId id="2147483826" r:id="rId51"/>
    <p:sldLayoutId id="2147483827" r:id="rId52"/>
    <p:sldLayoutId id="2147483828" r:id="rId53"/>
    <p:sldLayoutId id="2147483829" r:id="rId54"/>
    <p:sldLayoutId id="2147483830" r:id="rId55"/>
    <p:sldLayoutId id="2147483831" r:id="rId56"/>
    <p:sldLayoutId id="2147483832" r:id="rId57"/>
    <p:sldLayoutId id="2147483833" r:id="rId5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191"/>
          <p:cNvSpPr txBox="1"/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  <p:sp>
        <p:nvSpPr>
          <p:cNvPr id="1388" name="Google Shape;1388;p191"/>
          <p:cNvSpPr txBox="1"/>
          <p:nvPr>
            <p:ph idx="1" type="body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  <p:sldLayoutId id="2147483851" r:id="rId18"/>
    <p:sldLayoutId id="2147483852" r:id="rId19"/>
    <p:sldLayoutId id="2147483853" r:id="rId20"/>
    <p:sldLayoutId id="2147483854" r:id="rId21"/>
    <p:sldLayoutId id="2147483855" r:id="rId22"/>
    <p:sldLayoutId id="2147483856" r:id="rId23"/>
    <p:sldLayoutId id="2147483857" r:id="rId24"/>
    <p:sldLayoutId id="2147483858" r:id="rId25"/>
    <p:sldLayoutId id="2147483859" r:id="rId26"/>
    <p:sldLayoutId id="2147483860" r:id="rId27"/>
    <p:sldLayoutId id="2147483861" r:id="rId28"/>
    <p:sldLayoutId id="2147483862" r:id="rId29"/>
    <p:sldLayoutId id="2147483863" r:id="rId30"/>
    <p:sldLayoutId id="2147483864" r:id="rId31"/>
    <p:sldLayoutId id="2147483865" r:id="rId32"/>
    <p:sldLayoutId id="2147483866" r:id="rId33"/>
    <p:sldLayoutId id="2147483867" r:id="rId34"/>
    <p:sldLayoutId id="2147483868" r:id="rId35"/>
    <p:sldLayoutId id="2147483869" r:id="rId36"/>
    <p:sldLayoutId id="2147483870" r:id="rId37"/>
    <p:sldLayoutId id="2147483871" r:id="rId38"/>
    <p:sldLayoutId id="2147483872" r:id="rId39"/>
    <p:sldLayoutId id="2147483873" r:id="rId40"/>
    <p:sldLayoutId id="2147483874" r:id="rId41"/>
    <p:sldLayoutId id="2147483875" r:id="rId42"/>
    <p:sldLayoutId id="2147483876" r:id="rId43"/>
    <p:sldLayoutId id="2147483877" r:id="rId44"/>
    <p:sldLayoutId id="2147483878" r:id="rId45"/>
    <p:sldLayoutId id="2147483879" r:id="rId46"/>
    <p:sldLayoutId id="2147483880" r:id="rId47"/>
    <p:sldLayoutId id="2147483881" r:id="rId48"/>
    <p:sldLayoutId id="2147483882" r:id="rId49"/>
    <p:sldLayoutId id="2147483883" r:id="rId50"/>
    <p:sldLayoutId id="2147483884" r:id="rId51"/>
    <p:sldLayoutId id="2147483885" r:id="rId52"/>
    <p:sldLayoutId id="2147483886" r:id="rId53"/>
    <p:sldLayoutId id="2147483887" r:id="rId54"/>
    <p:sldLayoutId id="2147483888" r:id="rId55"/>
    <p:sldLayoutId id="2147483889" r:id="rId56"/>
    <p:sldLayoutId id="2147483890" r:id="rId57"/>
    <p:sldLayoutId id="2147483891" r:id="rId5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1826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Google Shape;1827;p250"/>
          <p:cNvSpPr txBox="1"/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  <p:sp>
        <p:nvSpPr>
          <p:cNvPr id="1828" name="Google Shape;1828;p250"/>
          <p:cNvSpPr txBox="1"/>
          <p:nvPr>
            <p:ph idx="1" type="body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  <p:sldLayoutId id="2147483904" r:id="rId13"/>
    <p:sldLayoutId id="2147483905" r:id="rId14"/>
    <p:sldLayoutId id="2147483906" r:id="rId15"/>
    <p:sldLayoutId id="2147483907" r:id="rId16"/>
    <p:sldLayoutId id="2147483908" r:id="rId17"/>
    <p:sldLayoutId id="2147483909" r:id="rId18"/>
    <p:sldLayoutId id="2147483910" r:id="rId19"/>
    <p:sldLayoutId id="2147483911" r:id="rId20"/>
    <p:sldLayoutId id="2147483912" r:id="rId21"/>
    <p:sldLayoutId id="2147483913" r:id="rId22"/>
    <p:sldLayoutId id="2147483914" r:id="rId23"/>
    <p:sldLayoutId id="2147483915" r:id="rId24"/>
    <p:sldLayoutId id="2147483916" r:id="rId25"/>
    <p:sldLayoutId id="2147483917" r:id="rId26"/>
    <p:sldLayoutId id="2147483918" r:id="rId27"/>
    <p:sldLayoutId id="2147483919" r:id="rId28"/>
    <p:sldLayoutId id="2147483920" r:id="rId29"/>
    <p:sldLayoutId id="2147483921" r:id="rId30"/>
    <p:sldLayoutId id="2147483922" r:id="rId31"/>
    <p:sldLayoutId id="2147483923" r:id="rId32"/>
    <p:sldLayoutId id="2147483924" r:id="rId33"/>
    <p:sldLayoutId id="2147483925" r:id="rId34"/>
    <p:sldLayoutId id="2147483926" r:id="rId35"/>
    <p:sldLayoutId id="2147483927" r:id="rId36"/>
    <p:sldLayoutId id="2147483928" r:id="rId37"/>
    <p:sldLayoutId id="2147483929" r:id="rId38"/>
    <p:sldLayoutId id="2147483930" r:id="rId39"/>
    <p:sldLayoutId id="2147483931" r:id="rId40"/>
    <p:sldLayoutId id="2147483932" r:id="rId41"/>
    <p:sldLayoutId id="2147483933" r:id="rId42"/>
    <p:sldLayoutId id="2147483934" r:id="rId43"/>
    <p:sldLayoutId id="2147483935" r:id="rId44"/>
    <p:sldLayoutId id="2147483936" r:id="rId45"/>
    <p:sldLayoutId id="2147483937" r:id="rId46"/>
    <p:sldLayoutId id="2147483938" r:id="rId47"/>
    <p:sldLayoutId id="2147483939" r:id="rId48"/>
    <p:sldLayoutId id="2147483940" r:id="rId49"/>
    <p:sldLayoutId id="2147483941" r:id="rId50"/>
    <p:sldLayoutId id="2147483942" r:id="rId51"/>
    <p:sldLayoutId id="2147483943" r:id="rId52"/>
    <p:sldLayoutId id="2147483944" r:id="rId53"/>
    <p:sldLayoutId id="2147483945" r:id="rId54"/>
    <p:sldLayoutId id="2147483946" r:id="rId55"/>
    <p:sldLayoutId id="2147483947" r:id="rId56"/>
    <p:sldLayoutId id="2147483948" r:id="rId57"/>
    <p:sldLayoutId id="2147483949" r:id="rId5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2266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7" name="Google Shape;2267;p309"/>
          <p:cNvSpPr txBox="1"/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  <p:sp>
        <p:nvSpPr>
          <p:cNvPr id="2268" name="Google Shape;2268;p309"/>
          <p:cNvSpPr txBox="1"/>
          <p:nvPr>
            <p:ph idx="1" type="body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  <p:sldLayoutId id="2147483961" r:id="rId12"/>
    <p:sldLayoutId id="2147483962" r:id="rId13"/>
    <p:sldLayoutId id="2147483963" r:id="rId14"/>
    <p:sldLayoutId id="2147483964" r:id="rId15"/>
    <p:sldLayoutId id="2147483965" r:id="rId16"/>
    <p:sldLayoutId id="2147483966" r:id="rId17"/>
    <p:sldLayoutId id="2147483967" r:id="rId18"/>
    <p:sldLayoutId id="2147483968" r:id="rId19"/>
    <p:sldLayoutId id="2147483969" r:id="rId20"/>
    <p:sldLayoutId id="2147483970" r:id="rId21"/>
    <p:sldLayoutId id="2147483971" r:id="rId22"/>
    <p:sldLayoutId id="2147483972" r:id="rId23"/>
    <p:sldLayoutId id="2147483973" r:id="rId24"/>
    <p:sldLayoutId id="2147483974" r:id="rId25"/>
    <p:sldLayoutId id="2147483975" r:id="rId26"/>
    <p:sldLayoutId id="2147483976" r:id="rId27"/>
    <p:sldLayoutId id="2147483977" r:id="rId28"/>
    <p:sldLayoutId id="2147483978" r:id="rId29"/>
    <p:sldLayoutId id="2147483979" r:id="rId30"/>
    <p:sldLayoutId id="2147483980" r:id="rId31"/>
    <p:sldLayoutId id="2147483981" r:id="rId32"/>
    <p:sldLayoutId id="2147483982" r:id="rId33"/>
    <p:sldLayoutId id="2147483983" r:id="rId34"/>
    <p:sldLayoutId id="2147483984" r:id="rId35"/>
    <p:sldLayoutId id="2147483985" r:id="rId36"/>
    <p:sldLayoutId id="2147483986" r:id="rId37"/>
    <p:sldLayoutId id="2147483987" r:id="rId38"/>
    <p:sldLayoutId id="2147483988" r:id="rId39"/>
    <p:sldLayoutId id="2147483989" r:id="rId40"/>
    <p:sldLayoutId id="2147483990" r:id="rId41"/>
    <p:sldLayoutId id="2147483991" r:id="rId42"/>
    <p:sldLayoutId id="2147483992" r:id="rId43"/>
    <p:sldLayoutId id="2147483993" r:id="rId44"/>
    <p:sldLayoutId id="2147483994" r:id="rId45"/>
    <p:sldLayoutId id="2147483995" r:id="rId46"/>
    <p:sldLayoutId id="2147483996" r:id="rId47"/>
    <p:sldLayoutId id="2147483997" r:id="rId48"/>
    <p:sldLayoutId id="2147483998" r:id="rId49"/>
    <p:sldLayoutId id="2147483999" r:id="rId50"/>
    <p:sldLayoutId id="2147484000" r:id="rId51"/>
    <p:sldLayoutId id="2147484001" r:id="rId52"/>
    <p:sldLayoutId id="2147484002" r:id="rId53"/>
    <p:sldLayoutId id="2147484003" r:id="rId54"/>
    <p:sldLayoutId id="2147484004" r:id="rId55"/>
    <p:sldLayoutId id="2147484005" r:id="rId56"/>
    <p:sldLayoutId id="2147484006" r:id="rId57"/>
    <p:sldLayoutId id="2147484007" r:id="rId5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0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9" name="Shape 2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0" name="Google Shape;2710;p368"/>
          <p:cNvSpPr txBox="1"/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 stock price information Analysis</a:t>
            </a:r>
            <a:endParaRPr/>
          </a:p>
        </p:txBody>
      </p:sp>
      <p:sp>
        <p:nvSpPr>
          <p:cNvPr id="2711" name="Google Shape;2711;p368"/>
          <p:cNvSpPr txBox="1"/>
          <p:nvPr>
            <p:ph idx="1" type="subTitle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Aiden Lin</a:t>
            </a:r>
            <a:endParaRPr/>
          </a:p>
        </p:txBody>
      </p:sp>
      <p:cxnSp>
        <p:nvCxnSpPr>
          <p:cNvPr id="2712" name="Google Shape;2712;p368"/>
          <p:cNvCxnSpPr/>
          <p:nvPr/>
        </p:nvCxnSpPr>
        <p:spPr>
          <a:xfrm>
            <a:off x="7402150" y="4016555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6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p369"/>
          <p:cNvSpPr txBox="1"/>
          <p:nvPr>
            <p:ph idx="15" type="title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Used: 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718" name="Google Shape;2718;p369"/>
          <p:cNvSpPr txBox="1"/>
          <p:nvPr>
            <p:ph type="title"/>
          </p:nvPr>
        </p:nvSpPr>
        <p:spPr>
          <a:xfrm>
            <a:off x="5690650" y="2313663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 Stock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19" name="Google Shape;2719;p369"/>
          <p:cNvSpPr txBox="1"/>
          <p:nvPr>
            <p:ph idx="13" type="subTitle"/>
          </p:nvPr>
        </p:nvSpPr>
        <p:spPr>
          <a:xfrm>
            <a:off x="5690650" y="2593136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https://datasetsearch.research.google.com/search?src=0&amp;query=meta%20stock&amp;docid=L2cvMTFzODNzbnFqZA%3D%3D</a:t>
            </a:r>
            <a:endParaRPr/>
          </a:p>
        </p:txBody>
      </p:sp>
      <p:cxnSp>
        <p:nvCxnSpPr>
          <p:cNvPr id="2720" name="Google Shape;2720;p369"/>
          <p:cNvCxnSpPr/>
          <p:nvPr/>
        </p:nvCxnSpPr>
        <p:spPr>
          <a:xfrm>
            <a:off x="819525" y="3102205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4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25" name="Google Shape;2725;p370"/>
          <p:cNvCxnSpPr/>
          <p:nvPr/>
        </p:nvCxnSpPr>
        <p:spPr>
          <a:xfrm>
            <a:off x="819525" y="1268827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726" name="Google Shape;2726;p3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975" y="152400"/>
            <a:ext cx="784605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0" name="Shape 2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31" name="Google Shape;2731;p371"/>
          <p:cNvCxnSpPr/>
          <p:nvPr/>
        </p:nvCxnSpPr>
        <p:spPr>
          <a:xfrm>
            <a:off x="819525" y="1268827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732" name="Google Shape;2732;p3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975" y="152400"/>
            <a:ext cx="784605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2736" name="Shape 2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7" name="Google Shape;2737;p372"/>
          <p:cNvSpPr txBox="1"/>
          <p:nvPr>
            <p:ph idx="1" type="body"/>
          </p:nvPr>
        </p:nvSpPr>
        <p:spPr>
          <a:xfrm>
            <a:off x="2517475" y="2351960"/>
            <a:ext cx="4109100" cy="14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●"/>
            </a:pPr>
            <a:r>
              <a:rPr lang="en"/>
              <a:t>Quantitative data analysis</a:t>
            </a:r>
            <a:endParaRPr/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Numerical data (prices)</a:t>
            </a:r>
            <a:endParaRPr/>
          </a:p>
        </p:txBody>
      </p:sp>
      <p:sp>
        <p:nvSpPr>
          <p:cNvPr id="2738" name="Google Shape;2738;p372"/>
          <p:cNvSpPr txBox="1"/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 b="1"/>
          </a:p>
        </p:txBody>
      </p:sp>
      <p:cxnSp>
        <p:nvCxnSpPr>
          <p:cNvPr id="2739" name="Google Shape;2739;p372"/>
          <p:cNvCxnSpPr/>
          <p:nvPr/>
        </p:nvCxnSpPr>
        <p:spPr>
          <a:xfrm>
            <a:off x="4248450" y="2255020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743" name="Shape 2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" name="Google Shape;2744;p373"/>
          <p:cNvSpPr txBox="1"/>
          <p:nvPr>
            <p:ph type="ctrTitle"/>
          </p:nvPr>
        </p:nvSpPr>
        <p:spPr>
          <a:xfrm>
            <a:off x="1690800" y="2470300"/>
            <a:ext cx="5762400" cy="6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Findings: </a:t>
            </a:r>
            <a:endParaRPr/>
          </a:p>
        </p:txBody>
      </p:sp>
      <p:sp>
        <p:nvSpPr>
          <p:cNvPr id="2745" name="Google Shape;2745;p373"/>
          <p:cNvSpPr txBox="1"/>
          <p:nvPr>
            <p:ph idx="1" type="subTitle"/>
          </p:nvPr>
        </p:nvSpPr>
        <p:spPr>
          <a:xfrm>
            <a:off x="2218725" y="3334300"/>
            <a:ext cx="4706400" cy="7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and close prices on M</a:t>
            </a:r>
            <a:r>
              <a:rPr lang="en"/>
              <a:t>eta stock</a:t>
            </a:r>
            <a:r>
              <a:rPr lang="en"/>
              <a:t> have a strong positive correlation</a:t>
            </a:r>
            <a:endParaRPr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2746" name="Google Shape;2746;p373"/>
          <p:cNvCxnSpPr/>
          <p:nvPr/>
        </p:nvCxnSpPr>
        <p:spPr>
          <a:xfrm>
            <a:off x="4248450" y="3246928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0" name="Shape 2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1" name="Google Shape;2751;p374"/>
          <p:cNvSpPr txBox="1"/>
          <p:nvPr>
            <p:ph idx="1" type="body"/>
          </p:nvPr>
        </p:nvSpPr>
        <p:spPr>
          <a:xfrm>
            <a:off x="713225" y="2347842"/>
            <a:ext cx="4109100" cy="14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the information gathered from my data analysis, the open and </a:t>
            </a:r>
            <a:r>
              <a:rPr lang="en"/>
              <a:t>close prices of this particular stock are nearly 1:1.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 can be used to predict the close prices of a Meta stock given the opening price, which may be useful to stock buyers and investors. </a:t>
            </a:r>
            <a:endParaRPr/>
          </a:p>
        </p:txBody>
      </p:sp>
      <p:sp>
        <p:nvSpPr>
          <p:cNvPr id="2752" name="Google Shape;2752;p374"/>
          <p:cNvSpPr txBox="1"/>
          <p:nvPr>
            <p:ph type="title"/>
          </p:nvPr>
        </p:nvSpPr>
        <p:spPr>
          <a:xfrm>
            <a:off x="713225" y="1521325"/>
            <a:ext cx="4109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cxnSp>
        <p:nvCxnSpPr>
          <p:cNvPr id="2753" name="Google Shape;2753;p374"/>
          <p:cNvCxnSpPr/>
          <p:nvPr/>
        </p:nvCxnSpPr>
        <p:spPr>
          <a:xfrm>
            <a:off x="851125" y="2260832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inimalist Grayscale Pitch Deck XL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malist Grayscale Pitch Deck XL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inimalist Grayscale Pitch Deck XL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Minimalist Grayscale Pitch Deck XL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Minimalist Grayscale Pitch Deck XL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Minimalist Grayscale Pitch Deck XL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