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75" r:id="rId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DBDF"/>
    <a:srgbClr val="FE5A5A"/>
    <a:srgbClr val="D3F3F5"/>
    <a:srgbClr val="1973EB"/>
    <a:srgbClr val="1C967A"/>
    <a:srgbClr val="82547F"/>
    <a:srgbClr val="E49898"/>
    <a:srgbClr val="F2F2F2"/>
    <a:srgbClr val="C85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247" autoAdjust="0"/>
  </p:normalViewPr>
  <p:slideViewPr>
    <p:cSldViewPr snapToGrid="0">
      <p:cViewPr varScale="1">
        <p:scale>
          <a:sx n="107" d="100"/>
          <a:sy n="107" d="100"/>
        </p:scale>
        <p:origin x="16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55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30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20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0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76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9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3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84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29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9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5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8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jp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A white and grey background&#10;&#10;AI-generated content may be incorrect.">
            <a:extLst>
              <a:ext uri="{FF2B5EF4-FFF2-40B4-BE49-F238E27FC236}">
                <a16:creationId xmlns:a16="http://schemas.microsoft.com/office/drawing/2014/main" id="{DBC9D1A9-E375-BFA6-E99D-7AF42461324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26" y="-16474"/>
            <a:ext cx="9178325" cy="6869476"/>
          </a:xfrm>
          <a:prstGeom prst="rect">
            <a:avLst/>
          </a:prstGeom>
        </p:spPr>
      </p:pic>
      <p:pic>
        <p:nvPicPr>
          <p:cNvPr id="3" name="Picture 2" descr="A white background with hexagons&#10;&#10;AI-generated content may be incorrect.">
            <a:extLst>
              <a:ext uri="{FF2B5EF4-FFF2-40B4-BE49-F238E27FC236}">
                <a16:creationId xmlns:a16="http://schemas.microsoft.com/office/drawing/2014/main" id="{1C18C713-447C-FBC1-11EC-ED598C5025D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111" r="14889"/>
          <a:stretch/>
        </p:blipFill>
        <p:spPr>
          <a:xfrm>
            <a:off x="-49399" y="-11486"/>
            <a:ext cx="9165972" cy="687448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91F2E8D-B20F-AFA7-50AC-30E5A6026B0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316044" y="6535928"/>
            <a:ext cx="1847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2F8255-E927-1543-7DF3-83F9FB1B1BB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84669" y="13963"/>
            <a:ext cx="8968893" cy="369332"/>
            <a:chOff x="84670" y="13963"/>
            <a:chExt cx="8922130" cy="36933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D79C6FE-841A-F243-027E-480552828C2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4670" y="41867"/>
              <a:ext cx="8922130" cy="296276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89F47A1-4F0C-9DF3-05E2-2D3044C54A1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00319" y="13963"/>
              <a:ext cx="5676900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IN" sz="1800" b="1" i="0" u="none" strike="noStrike" baseline="0" dirty="0">
                  <a:solidFill>
                    <a:schemeClr val="bg1"/>
                  </a:solidFill>
                  <a:latin typeface="Bahnschrift SemiBold SemiConden" panose="020B0502040204020203" pitchFamily="34" charset="0"/>
                </a:rPr>
                <a:t>ANTIBIOTICS AFTER PERIODONTAL SURGERY : VALID OR VOID ? </a:t>
              </a:r>
              <a:endParaRPr lang="en-IN" b="1" dirty="0">
                <a:solidFill>
                  <a:schemeClr val="bg1"/>
                </a:solidFill>
                <a:latin typeface="Bahnschrift SemiBold SemiConden" panose="020B0502040204020203" pitchFamily="34" charset="0"/>
              </a:endParaRPr>
            </a:p>
          </p:txBody>
        </p:sp>
      </p:grpSp>
      <p:pic>
        <p:nvPicPr>
          <p:cNvPr id="35" name="Picture 34" descr="A pie chart with different colored circles&#10;&#10;AI-generated content may be incorrect.">
            <a:extLst>
              <a:ext uri="{FF2B5EF4-FFF2-40B4-BE49-F238E27FC236}">
                <a16:creationId xmlns:a16="http://schemas.microsoft.com/office/drawing/2014/main" id="{E94A1950-1AEA-A672-4749-DA8D3F8436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422" y="1337833"/>
            <a:ext cx="2382017" cy="203020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1B5243-D1B2-B650-D8DF-DB7DDC3D46D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rcRect l="7922" t="21660" r="7818" b="26556"/>
          <a:stretch/>
        </p:blipFill>
        <p:spPr>
          <a:xfrm>
            <a:off x="7019733" y="1312227"/>
            <a:ext cx="923262" cy="24546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1397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  <a:reflection blurRad="12700" stA="38000" endPos="28000" dist="5000" dir="5400000" sy="-100000" algn="bl" rotWithShape="0"/>
          </a:effectLst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4F8C98D1-47F6-9886-57C6-0DBD91955CF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999" y="3559811"/>
            <a:ext cx="2209372" cy="1616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BBED3C5-4951-D7B9-5C5E-169DB962BFE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818182" y="3936141"/>
            <a:ext cx="2161254" cy="390712"/>
            <a:chOff x="196814" y="5312780"/>
            <a:chExt cx="2161254" cy="390712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AE3BF12-BAE7-9797-A55E-0CDCE2DB50C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96814" y="5312780"/>
              <a:ext cx="2161254" cy="291826"/>
              <a:chOff x="76200" y="1151164"/>
              <a:chExt cx="2161254" cy="291826"/>
            </a:xfrm>
            <a:solidFill>
              <a:schemeClr val="bg2">
                <a:lumMod val="50000"/>
              </a:schemeClr>
            </a:solidFill>
          </p:grpSpPr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8893E7A2-05E6-D1D0-B433-E4F96A7A3BF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6200" y="1165992"/>
                <a:ext cx="2161254" cy="27699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dk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909182D-8B62-A04C-8194-C3B394C399F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3117" y="1151164"/>
                <a:ext cx="2050218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 Condensed" panose="020B0502040204020203" pitchFamily="34" charset="0"/>
                  </a:rPr>
                  <a:t>REGENERATIVE </a:t>
                </a:r>
                <a:r>
                  <a:rPr lang="en-IN" sz="1200" b="1" dirty="0">
                    <a:solidFill>
                      <a:srgbClr val="41DBD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 Condensed" panose="020B0502040204020203" pitchFamily="34" charset="0"/>
                  </a:rPr>
                  <a:t>PERIODONTAL</a:t>
                </a:r>
                <a:r>
                  <a:rPr lang="en-IN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 Condensed" panose="020B0502040204020203" pitchFamily="34" charset="0"/>
                  </a:rPr>
                  <a:t> SURGERY </a:t>
                </a:r>
              </a:p>
            </p:txBody>
          </p:sp>
        </p:grp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A5DF1926-4AD3-EEE2-46F0-1A2E540EFDA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88292" y="5532720"/>
              <a:ext cx="1865657" cy="170772"/>
            </a:xfrm>
            <a:prstGeom prst="round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 Condensed" panose="020B0502040204020203" pitchFamily="34" charset="0"/>
                  <a:cs typeface="Times New Roman" panose="02020603050405020304" pitchFamily="18" charset="0"/>
                </a:rPr>
                <a:t>Systematic Review &amp; Meta-analysis</a:t>
              </a:r>
              <a:endParaRPr lang="en-IN" sz="1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623859E-85DC-F7C3-50F6-EA9C23ACC20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365748" y="5863939"/>
            <a:ext cx="3840019" cy="769441"/>
            <a:chOff x="5332842" y="5871396"/>
            <a:chExt cx="3920822" cy="769441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377C73DE-547F-AE55-AF05-FE90169C0D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87684" y="6326981"/>
              <a:ext cx="584492" cy="249227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8D6C04E-E5D9-2985-1096-9F275B36DEF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332842" y="5871396"/>
              <a:ext cx="3920822" cy="769441"/>
              <a:chOff x="4876756" y="5871396"/>
              <a:chExt cx="4378422" cy="769441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4F1EA86-3619-8BFA-687A-0DE5D1371FE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938714" y="5888310"/>
                <a:ext cx="4188986" cy="570675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DBA2970-157B-B1B8-F49E-7B9FA6CFAA6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876756" y="5871396"/>
                <a:ext cx="4378422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1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 Condensed" panose="020B0502040204020203" pitchFamily="34" charset="0"/>
                    <a:cs typeface="Times New Roman" panose="02020603050405020304" pitchFamily="18" charset="0"/>
                  </a:rPr>
                  <a:t>Research demonstrating a low rate of postoperative</a:t>
                </a:r>
              </a:p>
              <a:p>
                <a:r>
                  <a:rPr lang="en-IN" sz="11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 Condensed" panose="020B0502040204020203" pitchFamily="34" charset="0"/>
                    <a:cs typeface="Times New Roman" panose="02020603050405020304" pitchFamily="18" charset="0"/>
                  </a:rPr>
                  <a:t>infection following periodontal surgical procedures (ca </a:t>
                </a:r>
                <a:r>
                  <a:rPr lang="en-IN" sz="11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 Condensed" panose="020B0502040204020203" pitchFamily="34" charset="0"/>
                    <a:cs typeface="Times New Roman" panose="02020603050405020304" pitchFamily="18" charset="0"/>
                  </a:rPr>
                  <a:t>powell</a:t>
                </a:r>
                <a:r>
                  <a:rPr lang="en-IN" sz="11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 Condensed" panose="020B0502040204020203" pitchFamily="34" charset="0"/>
                    <a:cs typeface="Times New Roman" panose="02020603050405020304" pitchFamily="18" charset="0"/>
                  </a:rPr>
                  <a:t> et al , 2005).</a:t>
                </a:r>
              </a:p>
              <a:p>
                <a:r>
                  <a:rPr lang="en-IN" sz="11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 Condensed" panose="020B0502040204020203" pitchFamily="34" charset="0"/>
                    <a:cs typeface="Times New Roman" panose="02020603050405020304" pitchFamily="18" charset="0"/>
                  </a:rPr>
                  <a:t>No benefit in using antibiotics for the sole purpose of preventing post-surgical infections.</a:t>
                </a:r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86D9C7CC-A584-C778-08FE-CC7963BA6DD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46687" y="5586656"/>
            <a:ext cx="2482319" cy="1277273"/>
            <a:chOff x="1941381" y="5753951"/>
            <a:chExt cx="2441821" cy="2203790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BF9DD637-2179-C10D-247D-5549ED4E76D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997297" y="5812442"/>
              <a:ext cx="2311355" cy="2069658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ADF92B4-23C5-82AA-6F76-A4A66379336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941381" y="5753951"/>
              <a:ext cx="2441821" cy="2203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82550">
                <a:buFont typeface="Wingdings" panose="05000000000000000000" pitchFamily="2" charset="2"/>
                <a:buChar char="§"/>
              </a:pPr>
              <a:r>
                <a:rPr lang="en-IN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 Condensed" panose="020B0502040204020203" pitchFamily="34" charset="0"/>
                  <a:cs typeface="Times New Roman" panose="02020603050405020304" pitchFamily="18" charset="0"/>
                </a:rPr>
                <a:t> Periodontal diseases are heterogeneous</a:t>
              </a:r>
            </a:p>
            <a:p>
              <a:pPr marL="171450" indent="-82550">
                <a:buFont typeface="Wingdings" panose="05000000000000000000" pitchFamily="2" charset="2"/>
                <a:buChar char="§"/>
              </a:pPr>
              <a:r>
                <a:rPr lang="en-IN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 Condensed" panose="020B0502040204020203" pitchFamily="34" charset="0"/>
                  <a:cs typeface="Times New Roman" panose="02020603050405020304" pitchFamily="18" charset="0"/>
                </a:rPr>
                <a:t> Antibiotic resistance bacteria</a:t>
              </a:r>
            </a:p>
            <a:p>
              <a:pPr marL="171450" indent="-82550">
                <a:buFont typeface="Wingdings" panose="05000000000000000000" pitchFamily="2" charset="2"/>
                <a:buChar char="§"/>
              </a:pPr>
              <a:r>
                <a:rPr lang="en-IN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 Condensed" panose="020B0502040204020203" pitchFamily="34" charset="0"/>
                  <a:cs typeface="Times New Roman" panose="02020603050405020304" pitchFamily="18" charset="0"/>
                </a:rPr>
                <a:t> Risk of super infection</a:t>
              </a:r>
            </a:p>
            <a:p>
              <a:pPr marL="171450" indent="-82550">
                <a:buFont typeface="Wingdings" panose="05000000000000000000" pitchFamily="2" charset="2"/>
                <a:buChar char="§"/>
              </a:pPr>
              <a:r>
                <a:rPr lang="en-IN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 Condensed" panose="020B0502040204020203" pitchFamily="34" charset="0"/>
                  <a:cs typeface="Times New Roman" panose="02020603050405020304" pitchFamily="18" charset="0"/>
                </a:rPr>
                <a:t> Drug interaction</a:t>
              </a:r>
            </a:p>
            <a:p>
              <a:pPr marL="171450" indent="-82550">
                <a:buFont typeface="Wingdings" panose="05000000000000000000" pitchFamily="2" charset="2"/>
                <a:buChar char="§"/>
              </a:pPr>
              <a:r>
                <a:rPr lang="en-IN" sz="11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 Condensed" panose="020B0502040204020203" pitchFamily="34" charset="0"/>
                  <a:cs typeface="Times New Roman" panose="02020603050405020304" pitchFamily="18" charset="0"/>
                </a:rPr>
                <a:t> Systems for culture and sensitivity testing of bacterial plaque are not readily available.</a:t>
              </a:r>
            </a:p>
            <a:p>
              <a:pPr marL="171450" indent="-82550">
                <a:buFont typeface="Wingdings" panose="05000000000000000000" pitchFamily="2" charset="2"/>
                <a:buChar char="§"/>
              </a:pPr>
              <a:endParaRPr lang="en-IN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B764D22-4239-B095-A280-06CD155181B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72818" y="5216933"/>
            <a:ext cx="2346527" cy="372248"/>
            <a:chOff x="46899" y="1053358"/>
            <a:chExt cx="2346527" cy="372248"/>
          </a:xfrm>
          <a:solidFill>
            <a:schemeClr val="bg2">
              <a:lumMod val="50000"/>
            </a:schemeClr>
          </a:solidFill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7FB2411F-A3A9-2657-9700-A23B34C2C6A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6899" y="1115701"/>
              <a:ext cx="2346527" cy="309905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A2A1729-E342-F7C7-34AB-479D091AF74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8845" y="1053358"/>
              <a:ext cx="218502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 Condensed" panose="020B0502040204020203" pitchFamily="34" charset="0"/>
                </a:rPr>
                <a:t>PROBLEMS ASSOCIATED WITH THE USE OF</a:t>
              </a:r>
              <a:endParaRPr lang="en-IN" sz="1200" b="1" dirty="0">
                <a:solidFill>
                  <a:srgbClr val="41DB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endParaRPr>
            </a:p>
          </p:txBody>
        </p:sp>
      </p:grpSp>
      <p:pic>
        <p:nvPicPr>
          <p:cNvPr id="210" name="Picture 209">
            <a:extLst>
              <a:ext uri="{FF2B5EF4-FFF2-40B4-BE49-F238E27FC236}">
                <a16:creationId xmlns:a16="http://schemas.microsoft.com/office/drawing/2014/main" id="{5FD89479-C465-42D0-591E-69EE90D0DA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8"/>
          <a:srcRect l="-513" t="-1248" r="513" b="-3344"/>
          <a:stretch/>
        </p:blipFill>
        <p:spPr>
          <a:xfrm>
            <a:off x="7028240" y="3837444"/>
            <a:ext cx="2033829" cy="18723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99D7292-0A9C-A11E-41D4-661329DF6E2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6063" y="4421235"/>
            <a:ext cx="2340930" cy="6583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F61A8E3-4BF9-A939-9CDD-9B4B92518F6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rcRect b="2060"/>
          <a:stretch/>
        </p:blipFill>
        <p:spPr>
          <a:xfrm>
            <a:off x="2667989" y="5199351"/>
            <a:ext cx="2523190" cy="16167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E85C476-3B7B-AEF0-1512-EBF37F7DFF9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9471" y="2522720"/>
            <a:ext cx="1892139" cy="13892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D9841DC0-C3F1-C9D2-B046-727EF0A8384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50617" y="2244767"/>
            <a:ext cx="1555859" cy="178674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1DAF13D4-3C1D-A558-D469-F73F83FB941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11414" y="662075"/>
            <a:ext cx="1788538" cy="16044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37FD750C-6963-6C40-DCBA-3BE1F67889D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5202106" y="3964895"/>
            <a:ext cx="1865657" cy="17530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A6642DA0-6AE7-6E34-0329-2CA6F567542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8653" y="363522"/>
            <a:ext cx="9014910" cy="534188"/>
            <a:chOff x="38653" y="363522"/>
            <a:chExt cx="9014910" cy="534188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DE1E037-74EA-9E58-0DED-EEBDC825F0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66616" y="429609"/>
              <a:ext cx="8886947" cy="464933"/>
            </a:xfrm>
            <a:prstGeom prst="round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8F5DD8-1409-8872-CAE2-0FAA26F3694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8653" y="363522"/>
              <a:ext cx="1298473" cy="403170"/>
              <a:chOff x="2793" y="363522"/>
              <a:chExt cx="1298473" cy="40317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7564FD2-464D-5485-E9C1-9D5871660D3E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66617" y="388403"/>
                <a:ext cx="1134649" cy="307777"/>
                <a:chOff x="76200" y="1150667"/>
                <a:chExt cx="1134649" cy="307777"/>
              </a:xfrm>
              <a:solidFill>
                <a:schemeClr val="bg2">
                  <a:lumMod val="50000"/>
                </a:schemeClr>
              </a:solidFill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8EDCF57B-35B8-742B-7F4D-5DF9C9C764F5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76200" y="1165992"/>
                  <a:ext cx="1107223" cy="276998"/>
                </a:xfrm>
                <a:prstGeom prst="roundRect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48000">
                      <a:schemeClr val="dk1">
                        <a:lumMod val="97000"/>
                        <a:lumOff val="3000"/>
                      </a:schemeClr>
                    </a:gs>
                    <a:gs pos="100000">
                      <a:schemeClr val="dk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1715E12-D136-C952-4802-2602DBF17FA0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95769" y="1150667"/>
                  <a:ext cx="1015080" cy="307777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en-IN" sz="1400" b="1" dirty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Bahnschrift SemiBold Condensed" panose="020B0502040204020203" pitchFamily="34" charset="0"/>
                    </a:rPr>
                    <a:t>INTRODUCTION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8336CCA-883E-000F-6CF3-73949DC35EFF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2793" y="363522"/>
                <a:ext cx="333235" cy="403170"/>
                <a:chOff x="1003923" y="1804379"/>
                <a:chExt cx="2976378" cy="3657770"/>
              </a:xfrm>
              <a:solidFill>
                <a:schemeClr val="bg1">
                  <a:lumMod val="95000"/>
                </a:schemeClr>
              </a:solidFill>
              <a:scene3d>
                <a:camera prst="orthographicFront">
                  <a:rot lat="0" lon="0" rev="0"/>
                </a:camera>
                <a:lightRig rig="brightRoom" dir="t">
                  <a:rot lat="0" lon="0" rev="600000"/>
                </a:lightRig>
              </a:scene3d>
            </p:grpSpPr>
            <p:sp>
              <p:nvSpPr>
                <p:cNvPr id="9" name="Shape">
                  <a:extLst>
                    <a:ext uri="{FF2B5EF4-FFF2-40B4-BE49-F238E27FC236}">
                      <a16:creationId xmlns:a16="http://schemas.microsoft.com/office/drawing/2014/main" id="{7CB26227-AC53-A63C-2461-14241A0DB777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003923" y="1804379"/>
                  <a:ext cx="2976378" cy="36577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63" h="21459" extrusionOk="0">
                      <a:moveTo>
                        <a:pt x="21562" y="3369"/>
                      </a:moveTo>
                      <a:cubicBezTo>
                        <a:pt x="21575" y="7590"/>
                        <a:pt x="20687" y="18375"/>
                        <a:pt x="11339" y="21374"/>
                      </a:cubicBezTo>
                      <a:cubicBezTo>
                        <a:pt x="10984" y="21487"/>
                        <a:pt x="10578" y="21487"/>
                        <a:pt x="10223" y="21374"/>
                      </a:cubicBezTo>
                      <a:cubicBezTo>
                        <a:pt x="876" y="18375"/>
                        <a:pt x="-25" y="7590"/>
                        <a:pt x="0" y="3369"/>
                      </a:cubicBezTo>
                      <a:cubicBezTo>
                        <a:pt x="0" y="2578"/>
                        <a:pt x="914" y="1993"/>
                        <a:pt x="1865" y="2177"/>
                      </a:cubicBezTo>
                      <a:cubicBezTo>
                        <a:pt x="5606" y="2937"/>
                        <a:pt x="8359" y="1417"/>
                        <a:pt x="9754" y="339"/>
                      </a:cubicBezTo>
                      <a:cubicBezTo>
                        <a:pt x="10337" y="-113"/>
                        <a:pt x="11251" y="-113"/>
                        <a:pt x="11821" y="339"/>
                      </a:cubicBezTo>
                      <a:cubicBezTo>
                        <a:pt x="13217" y="1417"/>
                        <a:pt x="15969" y="2937"/>
                        <a:pt x="19710" y="2177"/>
                      </a:cubicBezTo>
                      <a:cubicBezTo>
                        <a:pt x="20636" y="1993"/>
                        <a:pt x="21550" y="2578"/>
                        <a:pt x="21562" y="336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  <a:miter lim="400000"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/>
              </p:spPr>
              <p:txBody>
                <a:bodyPr lIns="28575" tIns="28575" rIns="28575" bIns="28575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25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0" name="Shape">
                  <a:extLst>
                    <a:ext uri="{FF2B5EF4-FFF2-40B4-BE49-F238E27FC236}">
                      <a16:creationId xmlns:a16="http://schemas.microsoft.com/office/drawing/2014/main" id="{C5B118CA-5184-C329-A763-FB3918022676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003923" y="1804379"/>
                  <a:ext cx="2976378" cy="365777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563" h="21459" extrusionOk="0">
                      <a:moveTo>
                        <a:pt x="21562" y="3369"/>
                      </a:moveTo>
                      <a:cubicBezTo>
                        <a:pt x="21575" y="7590"/>
                        <a:pt x="20687" y="18375"/>
                        <a:pt x="11339" y="21374"/>
                      </a:cubicBezTo>
                      <a:cubicBezTo>
                        <a:pt x="10984" y="21487"/>
                        <a:pt x="10578" y="21487"/>
                        <a:pt x="10223" y="21374"/>
                      </a:cubicBezTo>
                      <a:cubicBezTo>
                        <a:pt x="876" y="18375"/>
                        <a:pt x="-25" y="7590"/>
                        <a:pt x="0" y="3369"/>
                      </a:cubicBezTo>
                      <a:cubicBezTo>
                        <a:pt x="0" y="2578"/>
                        <a:pt x="914" y="1993"/>
                        <a:pt x="1865" y="2177"/>
                      </a:cubicBezTo>
                      <a:cubicBezTo>
                        <a:pt x="5606" y="2937"/>
                        <a:pt x="8359" y="1417"/>
                        <a:pt x="9754" y="339"/>
                      </a:cubicBezTo>
                      <a:cubicBezTo>
                        <a:pt x="10337" y="-113"/>
                        <a:pt x="11251" y="-113"/>
                        <a:pt x="11821" y="339"/>
                      </a:cubicBezTo>
                      <a:cubicBezTo>
                        <a:pt x="13217" y="1417"/>
                        <a:pt x="15969" y="2937"/>
                        <a:pt x="19710" y="2177"/>
                      </a:cubicBezTo>
                      <a:cubicBezTo>
                        <a:pt x="20636" y="1993"/>
                        <a:pt x="21550" y="2578"/>
                        <a:pt x="21562" y="3369"/>
                      </a:cubicBezTo>
                      <a:close/>
                    </a:path>
                  </a:pathLst>
                </a:custGeom>
                <a:grpFill/>
                <a:ln w="12700">
                  <a:solidFill>
                    <a:schemeClr val="tx1"/>
                  </a:solidFill>
                  <a:miter lim="400000"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/>
              </p:spPr>
              <p:txBody>
                <a:bodyPr lIns="28575" tIns="28575" rIns="28575" bIns="28575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1" name="Shape">
                  <a:extLst>
                    <a:ext uri="{FF2B5EF4-FFF2-40B4-BE49-F238E27FC236}">
                      <a16:creationId xmlns:a16="http://schemas.microsoft.com/office/drawing/2014/main" id="{1BEDCF56-AD2B-7B73-BEA9-44B629FFFB71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376878" y="2224564"/>
                  <a:ext cx="2230459" cy="28467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17" y="0"/>
                      </a:moveTo>
                      <a:cubicBezTo>
                        <a:pt x="12902" y="1315"/>
                        <a:pt x="16022" y="2670"/>
                        <a:pt x="20057" y="2670"/>
                      </a:cubicBezTo>
                      <a:cubicBezTo>
                        <a:pt x="20566" y="2670"/>
                        <a:pt x="21091" y="2644"/>
                        <a:pt x="21600" y="2604"/>
                      </a:cubicBezTo>
                      <a:cubicBezTo>
                        <a:pt x="21532" y="4530"/>
                        <a:pt x="21278" y="7041"/>
                        <a:pt x="20583" y="9658"/>
                      </a:cubicBezTo>
                      <a:cubicBezTo>
                        <a:pt x="18955" y="15848"/>
                        <a:pt x="15666" y="19860"/>
                        <a:pt x="10800" y="21600"/>
                      </a:cubicBezTo>
                      <a:cubicBezTo>
                        <a:pt x="5951" y="19873"/>
                        <a:pt x="2662" y="15861"/>
                        <a:pt x="1017" y="9658"/>
                      </a:cubicBezTo>
                      <a:cubicBezTo>
                        <a:pt x="322" y="7054"/>
                        <a:pt x="85" y="4530"/>
                        <a:pt x="0" y="2604"/>
                      </a:cubicBezTo>
                      <a:cubicBezTo>
                        <a:pt x="509" y="2644"/>
                        <a:pt x="1034" y="2670"/>
                        <a:pt x="1543" y="2670"/>
                      </a:cubicBezTo>
                      <a:cubicBezTo>
                        <a:pt x="5612" y="2670"/>
                        <a:pt x="8748" y="1302"/>
                        <a:pt x="10817" y="0"/>
                      </a:cubicBezTo>
                    </a:path>
                  </a:pathLst>
                </a:custGeom>
                <a:grpFill/>
                <a:ln w="12700">
                  <a:solidFill>
                    <a:schemeClr val="bg2">
                      <a:lumMod val="50000"/>
                    </a:schemeClr>
                  </a:solidFill>
                  <a:miter lim="400000"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/>
              </p:spPr>
              <p:txBody>
                <a:bodyPr lIns="28575" tIns="28575" rIns="28575" bIns="28575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75000"/>
                      </a:prstClr>
                    </a:solidFill>
                    <a:uLnTx/>
                    <a:uFillTx/>
                    <a:latin typeface="Calibri" panose="020F0502020204030204"/>
                  </a:endParaRPr>
                </a:p>
              </p:txBody>
            </p:sp>
            <p:sp>
              <p:nvSpPr>
                <p:cNvPr id="12" name="Shape">
                  <a:extLst>
                    <a:ext uri="{FF2B5EF4-FFF2-40B4-BE49-F238E27FC236}">
                      <a16:creationId xmlns:a16="http://schemas.microsoft.com/office/drawing/2014/main" id="{2A16A435-90E6-B28C-F25C-25B0C3531FDB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1376878" y="2224564"/>
                  <a:ext cx="2230459" cy="284673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0817" y="0"/>
                      </a:moveTo>
                      <a:cubicBezTo>
                        <a:pt x="12902" y="1315"/>
                        <a:pt x="16022" y="2670"/>
                        <a:pt x="20057" y="2670"/>
                      </a:cubicBezTo>
                      <a:cubicBezTo>
                        <a:pt x="20566" y="2670"/>
                        <a:pt x="21091" y="2644"/>
                        <a:pt x="21600" y="2604"/>
                      </a:cubicBezTo>
                      <a:cubicBezTo>
                        <a:pt x="21532" y="4530"/>
                        <a:pt x="21278" y="7041"/>
                        <a:pt x="20583" y="9658"/>
                      </a:cubicBezTo>
                      <a:cubicBezTo>
                        <a:pt x="18955" y="15848"/>
                        <a:pt x="15666" y="19860"/>
                        <a:pt x="10800" y="21600"/>
                      </a:cubicBezTo>
                      <a:cubicBezTo>
                        <a:pt x="5951" y="19873"/>
                        <a:pt x="2662" y="15861"/>
                        <a:pt x="1017" y="9658"/>
                      </a:cubicBezTo>
                      <a:cubicBezTo>
                        <a:pt x="322" y="7054"/>
                        <a:pt x="85" y="4530"/>
                        <a:pt x="0" y="2604"/>
                      </a:cubicBezTo>
                      <a:cubicBezTo>
                        <a:pt x="509" y="2644"/>
                        <a:pt x="1034" y="2670"/>
                        <a:pt x="1543" y="2670"/>
                      </a:cubicBezTo>
                      <a:cubicBezTo>
                        <a:pt x="5612" y="2670"/>
                        <a:pt x="8748" y="1302"/>
                        <a:pt x="10817" y="0"/>
                      </a:cubicBezTo>
                    </a:path>
                  </a:pathLst>
                </a:cu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400000"/>
                </a:ln>
                <a:effectLst>
                  <a:outerShdw blurRad="57785" dist="33020" dir="3180000" algn="ctr">
                    <a:srgbClr val="000000">
                      <a:alpha val="30000"/>
                    </a:srgbClr>
                  </a:outerShdw>
                </a:effectLst>
                <a:sp3d prstMaterial="metal"/>
              </p:spPr>
              <p:txBody>
                <a:bodyPr lIns="28575" tIns="28575" rIns="28575" bIns="28575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2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uLnTx/>
                    <a:uFillTx/>
                    <a:latin typeface="Calibri" panose="020F0502020204030204"/>
                  </a:endParaRPr>
                </a:p>
              </p:txBody>
            </p:sp>
          </p:grp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279B9FE-E755-1659-B5DC-8512795595D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439229" y="436045"/>
              <a:ext cx="74074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 Condensed" panose="020B0502040204020203" pitchFamily="34" charset="0"/>
                  <a:cs typeface="Times New Roman" panose="02020603050405020304" pitchFamily="18" charset="0"/>
                </a:rPr>
                <a:t>Surgical therapy in its various forms is considered a mainstay in the modern practice of periodontics</a:t>
              </a:r>
            </a:p>
            <a:p>
              <a:r>
                <a:rPr lang="en-IN" sz="1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SemiBold Condensed" panose="020B0502040204020203" pitchFamily="34" charset="0"/>
                  <a:cs typeface="Times New Roman" panose="02020603050405020304" pitchFamily="18" charset="0"/>
                </a:rPr>
                <a:t>Infections that are identified post-surgically are readily treated with local measures and often with the adjunctive use of systemic antibiotics.</a:t>
              </a:r>
            </a:p>
          </p:txBody>
        </p:sp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id="{DCC0885E-A5EE-F1B0-35C9-805A47AED94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6"/>
          <a:srcRect t="26862" b="7787"/>
          <a:stretch/>
        </p:blipFill>
        <p:spPr>
          <a:xfrm>
            <a:off x="264258" y="1404474"/>
            <a:ext cx="2364748" cy="168966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34D51282-9E5B-1723-D3F7-BEA4CCC58B5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93282" y="911938"/>
            <a:ext cx="2435724" cy="492443"/>
            <a:chOff x="309150" y="935432"/>
            <a:chExt cx="2435724" cy="492443"/>
          </a:xfrm>
        </p:grpSpPr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6E795BF3-57DC-0867-68F0-37DCFB86A04B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09150" y="935432"/>
              <a:ext cx="2435724" cy="492443"/>
              <a:chOff x="76200" y="1127349"/>
              <a:chExt cx="2435724" cy="492443"/>
            </a:xfrm>
            <a:solidFill>
              <a:schemeClr val="bg2">
                <a:lumMod val="50000"/>
              </a:schemeClr>
            </a:solidFill>
          </p:grpSpPr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18AEAB9D-CA6F-E162-642D-38C2260B1AF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6200" y="1165992"/>
                <a:ext cx="2435724" cy="38992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dk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E7EEB61F-8920-9DB9-1483-37DC715C1FA2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7880" y="1127349"/>
                <a:ext cx="2107100" cy="4924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 Condensed" panose="020B0502040204020203" pitchFamily="34" charset="0"/>
                  </a:rPr>
                  <a:t>TYPE OF ANTIBIOTICS BASED ON THE </a:t>
                </a:r>
                <a:r>
                  <a:rPr lang="en-IN" sz="1400" b="1" dirty="0">
                    <a:solidFill>
                      <a:srgbClr val="41DBD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 Condensed" panose="020B0502040204020203" pitchFamily="34" charset="0"/>
                  </a:rPr>
                  <a:t>WHO</a:t>
                </a:r>
                <a:r>
                  <a:rPr lang="en-IN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 Condensed" panose="020B0502040204020203" pitchFamily="34" charset="0"/>
                  </a:rPr>
                  <a:t> </a:t>
                </a:r>
                <a:r>
                  <a:rPr lang="en-IN" sz="1200" b="1" dirty="0" err="1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 Condensed" panose="020B0502040204020203" pitchFamily="34" charset="0"/>
                  </a:rPr>
                  <a:t>AWaRe</a:t>
                </a:r>
                <a:r>
                  <a:rPr lang="en-IN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 Condensed" panose="020B0502040204020203" pitchFamily="34" charset="0"/>
                  </a:rPr>
                  <a:t> CLASSIFICATION</a:t>
                </a:r>
              </a:p>
            </p:txBody>
          </p:sp>
        </p:grpSp>
        <p:pic>
          <p:nvPicPr>
            <p:cNvPr id="94" name="Picture 93" descr="A logo with a symbol and a globe&#10;&#10;AI-generated content may be incorrect.">
              <a:extLst>
                <a:ext uri="{FF2B5EF4-FFF2-40B4-BE49-F238E27FC236}">
                  <a16:creationId xmlns:a16="http://schemas.microsoft.com/office/drawing/2014/main" id="{B3E32AF2-3C03-BDA5-239B-8DD3FD1B47F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7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4008" y="976332"/>
              <a:ext cx="379879" cy="39306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6DD868F1-CF2A-C2F5-C4E0-4BAF0E58816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02564" y="5368132"/>
            <a:ext cx="1310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SYSTEMIC </a:t>
            </a:r>
            <a:r>
              <a:rPr lang="en-IN" sz="1200" b="1" dirty="0">
                <a:solidFill>
                  <a:srgbClr val="41DBD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ANTIBIOTICS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BCF8EF-0D0A-DD16-0B61-B5F7BC79DFF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80254" y="1374885"/>
            <a:ext cx="1763365" cy="1188065"/>
          </a:xfrm>
          <a:prstGeom prst="rect">
            <a:avLst/>
          </a:prstGeom>
        </p:spPr>
      </p:pic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7F76431-97F8-3DEE-DAE0-F3162E52627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760763" y="891340"/>
            <a:ext cx="2137677" cy="513409"/>
            <a:chOff x="2760763" y="891340"/>
            <a:chExt cx="2137677" cy="51340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EFFC7F5-FE5E-B86B-B0B2-878FD14C3B8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879053" y="891340"/>
              <a:ext cx="2019387" cy="513409"/>
              <a:chOff x="4584800" y="4320444"/>
              <a:chExt cx="1866006" cy="513409"/>
            </a:xfrm>
          </p:grpSpPr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35455D81-F4A1-766A-AB40-A4DFC23A5D87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4584800" y="4320444"/>
                <a:ext cx="1822443" cy="464240"/>
                <a:chOff x="196814" y="5202225"/>
                <a:chExt cx="1822443" cy="464240"/>
              </a:xfrm>
            </p:grpSpPr>
            <p:grpSp>
              <p:nvGrpSpPr>
                <p:cNvPr id="223" name="Group 222">
                  <a:extLst>
                    <a:ext uri="{FF2B5EF4-FFF2-40B4-BE49-F238E27FC236}">
                      <a16:creationId xmlns:a16="http://schemas.microsoft.com/office/drawing/2014/main" id="{40163187-302F-12C7-1BF7-0AFC39C41701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196814" y="5202225"/>
                  <a:ext cx="1822443" cy="387641"/>
                  <a:chOff x="76200" y="1040609"/>
                  <a:chExt cx="1822443" cy="387641"/>
                </a:xfrm>
                <a:solidFill>
                  <a:schemeClr val="bg2">
                    <a:lumMod val="50000"/>
                  </a:schemeClr>
                </a:solidFill>
              </p:grpSpPr>
              <p:sp>
                <p:nvSpPr>
                  <p:cNvPr id="229" name="Rectangle: Rounded Corners 228">
                    <a:extLst>
                      <a:ext uri="{FF2B5EF4-FFF2-40B4-BE49-F238E27FC236}">
                        <a16:creationId xmlns:a16="http://schemas.microsoft.com/office/drawing/2014/main" id="{7EE2A641-4022-7484-B14D-518AF260FF5A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76200" y="1101992"/>
                    <a:ext cx="1822443" cy="326258"/>
                  </a:xfrm>
                  <a:prstGeom prst="roundRect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48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D632D210-53BA-EDA7-230B-0CE9A98EE773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238082" y="1040609"/>
                    <a:ext cx="1356525" cy="2616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square">
                    <a:spAutoFit/>
                  </a:bodyPr>
                  <a:lstStyle/>
                  <a:p>
                    <a:r>
                      <a:rPr lang="en-IN" sz="11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Bold Condensed" panose="020B0502040204020203" pitchFamily="34" charset="0"/>
                      </a:rPr>
                      <a:t>PREVENTION OF </a:t>
                    </a:r>
                    <a:r>
                      <a:rPr lang="en-IN" sz="1100" b="1" dirty="0">
                        <a:solidFill>
                          <a:srgbClr val="41DBD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Bold Condensed" panose="020B0502040204020203" pitchFamily="34" charset="0"/>
                      </a:rPr>
                      <a:t>INFECTION </a:t>
                    </a:r>
                    <a:r>
                      <a:rPr lang="en-IN" sz="11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Bahnschrift SemiBold Condensed" panose="020B0502040204020203" pitchFamily="34" charset="0"/>
                      </a:rPr>
                      <a:t>IN </a:t>
                    </a:r>
                  </a:p>
                </p:txBody>
              </p:sp>
            </p:grpSp>
            <p:sp>
              <p:nvSpPr>
                <p:cNvPr id="222" name="Rectangle: Rounded Corners 221">
                  <a:extLst>
                    <a:ext uri="{FF2B5EF4-FFF2-40B4-BE49-F238E27FC236}">
                      <a16:creationId xmlns:a16="http://schemas.microsoft.com/office/drawing/2014/main" id="{AE3CEA78-C269-166E-1802-35211929A33D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417292" y="5526398"/>
                  <a:ext cx="1561943" cy="140067"/>
                </a:xfrm>
                <a:prstGeom prst="roundRect">
                  <a:avLst/>
                </a:prstGeom>
                <a:ln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endParaRPr lang="en-IN" sz="1050" dirty="0"/>
                </a:p>
              </p:txBody>
            </p:sp>
          </p:grp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950EA7E-9725-A40A-6A7C-8B647CC62F65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797348" y="4587632"/>
                <a:ext cx="1653458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 Condensed" panose="020B0502040204020203" pitchFamily="34" charset="0"/>
                    <a:cs typeface="Times New Roman" panose="02020603050405020304" pitchFamily="18" charset="0"/>
                  </a:rPr>
                  <a:t>Systematic Review &amp; Meta-analysis</a:t>
                </a:r>
                <a:endParaRPr lang="en-IN" sz="1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DEBCED67-3EEC-4EC7-22CD-F536B7EF344B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746681" y="4445158"/>
                <a:ext cx="1112156" cy="2616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IN" sz="11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 Condensed" panose="020B0502040204020203" pitchFamily="34" charset="0"/>
                  </a:rPr>
                  <a:t>IMPLANT PLACEMENT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FB3B4FA-2965-8A9F-733B-3DFD4DCDF20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760763" y="918833"/>
              <a:ext cx="333235" cy="403170"/>
              <a:chOff x="1003923" y="1804379"/>
              <a:chExt cx="2976378" cy="3657770"/>
            </a:xfrm>
            <a:solidFill>
              <a:schemeClr val="bg1">
                <a:lumMod val="95000"/>
              </a:schemeClr>
            </a:solidFill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</p:grpSpPr>
          <p:sp>
            <p:nvSpPr>
              <p:cNvPr id="40" name="Shape">
                <a:extLst>
                  <a:ext uri="{FF2B5EF4-FFF2-40B4-BE49-F238E27FC236}">
                    <a16:creationId xmlns:a16="http://schemas.microsoft.com/office/drawing/2014/main" id="{66953955-9346-AA81-2476-7ABB4972CA9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03923" y="1804379"/>
                <a:ext cx="2976378" cy="3657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3" h="21459" extrusionOk="0">
                    <a:moveTo>
                      <a:pt x="21562" y="3369"/>
                    </a:moveTo>
                    <a:cubicBezTo>
                      <a:pt x="21575" y="7590"/>
                      <a:pt x="20687" y="18375"/>
                      <a:pt x="11339" y="21374"/>
                    </a:cubicBezTo>
                    <a:cubicBezTo>
                      <a:pt x="10984" y="21487"/>
                      <a:pt x="10578" y="21487"/>
                      <a:pt x="10223" y="21374"/>
                    </a:cubicBezTo>
                    <a:cubicBezTo>
                      <a:pt x="876" y="18375"/>
                      <a:pt x="-25" y="7590"/>
                      <a:pt x="0" y="3369"/>
                    </a:cubicBezTo>
                    <a:cubicBezTo>
                      <a:pt x="0" y="2578"/>
                      <a:pt x="914" y="1993"/>
                      <a:pt x="1865" y="2177"/>
                    </a:cubicBezTo>
                    <a:cubicBezTo>
                      <a:pt x="5606" y="2937"/>
                      <a:pt x="8359" y="1417"/>
                      <a:pt x="9754" y="339"/>
                    </a:cubicBezTo>
                    <a:cubicBezTo>
                      <a:pt x="10337" y="-113"/>
                      <a:pt x="11251" y="-113"/>
                      <a:pt x="11821" y="339"/>
                    </a:cubicBezTo>
                    <a:cubicBezTo>
                      <a:pt x="13217" y="1417"/>
                      <a:pt x="15969" y="2937"/>
                      <a:pt x="19710" y="2177"/>
                    </a:cubicBezTo>
                    <a:cubicBezTo>
                      <a:pt x="20636" y="1993"/>
                      <a:pt x="21550" y="2578"/>
                      <a:pt x="21562" y="336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  <a:miter lim="400000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/>
            </p:spPr>
            <p:txBody>
              <a:bodyPr lIns="28575" tIns="28575" rIns="28575" bIns="28575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2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1" name="Shape">
                <a:extLst>
                  <a:ext uri="{FF2B5EF4-FFF2-40B4-BE49-F238E27FC236}">
                    <a16:creationId xmlns:a16="http://schemas.microsoft.com/office/drawing/2014/main" id="{27C4B0CB-336E-2E3F-C22A-2DF99486DDC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03923" y="1804379"/>
                <a:ext cx="2976378" cy="3657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3" h="21459" extrusionOk="0">
                    <a:moveTo>
                      <a:pt x="21562" y="3369"/>
                    </a:moveTo>
                    <a:cubicBezTo>
                      <a:pt x="21575" y="7590"/>
                      <a:pt x="20687" y="18375"/>
                      <a:pt x="11339" y="21374"/>
                    </a:cubicBezTo>
                    <a:cubicBezTo>
                      <a:pt x="10984" y="21487"/>
                      <a:pt x="10578" y="21487"/>
                      <a:pt x="10223" y="21374"/>
                    </a:cubicBezTo>
                    <a:cubicBezTo>
                      <a:pt x="876" y="18375"/>
                      <a:pt x="-25" y="7590"/>
                      <a:pt x="0" y="3369"/>
                    </a:cubicBezTo>
                    <a:cubicBezTo>
                      <a:pt x="0" y="2578"/>
                      <a:pt x="914" y="1993"/>
                      <a:pt x="1865" y="2177"/>
                    </a:cubicBezTo>
                    <a:cubicBezTo>
                      <a:pt x="5606" y="2937"/>
                      <a:pt x="8359" y="1417"/>
                      <a:pt x="9754" y="339"/>
                    </a:cubicBezTo>
                    <a:cubicBezTo>
                      <a:pt x="10337" y="-113"/>
                      <a:pt x="11251" y="-113"/>
                      <a:pt x="11821" y="339"/>
                    </a:cubicBezTo>
                    <a:cubicBezTo>
                      <a:pt x="13217" y="1417"/>
                      <a:pt x="15969" y="2937"/>
                      <a:pt x="19710" y="2177"/>
                    </a:cubicBezTo>
                    <a:cubicBezTo>
                      <a:pt x="20636" y="1993"/>
                      <a:pt x="21550" y="2578"/>
                      <a:pt x="21562" y="336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  <a:miter lim="400000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/>
            </p:spPr>
            <p:txBody>
              <a:bodyPr lIns="28575" tIns="28575" rIns="28575" bIns="28575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2" name="Shape">
                <a:extLst>
                  <a:ext uri="{FF2B5EF4-FFF2-40B4-BE49-F238E27FC236}">
                    <a16:creationId xmlns:a16="http://schemas.microsoft.com/office/drawing/2014/main" id="{22C6D21D-BB31-E787-EE81-9876FE0A370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76878" y="2224564"/>
                <a:ext cx="2230459" cy="28467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0"/>
                    </a:moveTo>
                    <a:cubicBezTo>
                      <a:pt x="12902" y="1315"/>
                      <a:pt x="16022" y="2670"/>
                      <a:pt x="20057" y="2670"/>
                    </a:cubicBezTo>
                    <a:cubicBezTo>
                      <a:pt x="20566" y="2670"/>
                      <a:pt x="21091" y="2644"/>
                      <a:pt x="21600" y="2604"/>
                    </a:cubicBezTo>
                    <a:cubicBezTo>
                      <a:pt x="21532" y="4530"/>
                      <a:pt x="21278" y="7041"/>
                      <a:pt x="20583" y="9658"/>
                    </a:cubicBezTo>
                    <a:cubicBezTo>
                      <a:pt x="18955" y="15848"/>
                      <a:pt x="15666" y="19860"/>
                      <a:pt x="10800" y="21600"/>
                    </a:cubicBezTo>
                    <a:cubicBezTo>
                      <a:pt x="5951" y="19873"/>
                      <a:pt x="2662" y="15861"/>
                      <a:pt x="1017" y="9658"/>
                    </a:cubicBezTo>
                    <a:cubicBezTo>
                      <a:pt x="322" y="7054"/>
                      <a:pt x="85" y="4530"/>
                      <a:pt x="0" y="2604"/>
                    </a:cubicBezTo>
                    <a:cubicBezTo>
                      <a:pt x="509" y="2644"/>
                      <a:pt x="1034" y="2670"/>
                      <a:pt x="1543" y="2670"/>
                    </a:cubicBezTo>
                    <a:cubicBezTo>
                      <a:pt x="5612" y="2670"/>
                      <a:pt x="8748" y="1302"/>
                      <a:pt x="10817" y="0"/>
                    </a:cubicBezTo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  <a:miter lim="400000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/>
            </p:spPr>
            <p:txBody>
              <a:bodyPr lIns="28575" tIns="28575" rIns="28575" bIns="28575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3" name="Shape">
                <a:extLst>
                  <a:ext uri="{FF2B5EF4-FFF2-40B4-BE49-F238E27FC236}">
                    <a16:creationId xmlns:a16="http://schemas.microsoft.com/office/drawing/2014/main" id="{86149F0C-DFE6-4F71-981E-52259086F90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76878" y="2224564"/>
                <a:ext cx="2230459" cy="28467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0"/>
                    </a:moveTo>
                    <a:cubicBezTo>
                      <a:pt x="12902" y="1315"/>
                      <a:pt x="16022" y="2670"/>
                      <a:pt x="20057" y="2670"/>
                    </a:cubicBezTo>
                    <a:cubicBezTo>
                      <a:pt x="20566" y="2670"/>
                      <a:pt x="21091" y="2644"/>
                      <a:pt x="21600" y="2604"/>
                    </a:cubicBezTo>
                    <a:cubicBezTo>
                      <a:pt x="21532" y="4530"/>
                      <a:pt x="21278" y="7041"/>
                      <a:pt x="20583" y="9658"/>
                    </a:cubicBezTo>
                    <a:cubicBezTo>
                      <a:pt x="18955" y="15848"/>
                      <a:pt x="15666" y="19860"/>
                      <a:pt x="10800" y="21600"/>
                    </a:cubicBezTo>
                    <a:cubicBezTo>
                      <a:pt x="5951" y="19873"/>
                      <a:pt x="2662" y="15861"/>
                      <a:pt x="1017" y="9658"/>
                    </a:cubicBezTo>
                    <a:cubicBezTo>
                      <a:pt x="322" y="7054"/>
                      <a:pt x="85" y="4530"/>
                      <a:pt x="0" y="2604"/>
                    </a:cubicBezTo>
                    <a:cubicBezTo>
                      <a:pt x="509" y="2644"/>
                      <a:pt x="1034" y="2670"/>
                      <a:pt x="1543" y="2670"/>
                    </a:cubicBezTo>
                    <a:cubicBezTo>
                      <a:pt x="5612" y="2670"/>
                      <a:pt x="8748" y="1302"/>
                      <a:pt x="10817" y="0"/>
                    </a:cubicBezTo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/>
            </p:spPr>
            <p:txBody>
              <a:bodyPr lIns="28575" tIns="28575" rIns="28575" bIns="28575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2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Calibri" panose="020F0502020204030204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4BEE156-A24C-DA4A-1403-BE5984C59D4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568233" y="897539"/>
            <a:ext cx="2563413" cy="461665"/>
            <a:chOff x="6568233" y="897539"/>
            <a:chExt cx="2563413" cy="461665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6991C628-43A6-8E8A-70C9-E14FFB5E461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704857" y="897539"/>
              <a:ext cx="2426789" cy="461665"/>
              <a:chOff x="46899" y="1066058"/>
              <a:chExt cx="2426789" cy="461665"/>
            </a:xfrm>
            <a:solidFill>
              <a:schemeClr val="bg2">
                <a:lumMod val="50000"/>
              </a:schemeClr>
            </a:solidFill>
          </p:grpSpPr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A0BE211A-2FDB-775F-38F9-747620EA0B1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6899" y="1115811"/>
                <a:ext cx="2369293" cy="370063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dk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45276277-E947-CFC4-6FD7-EF1B122CB13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8847" y="1066058"/>
                <a:ext cx="2284841" cy="46166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 Condensed" panose="020B0502040204020203" pitchFamily="34" charset="0"/>
                  </a:rPr>
                  <a:t>DEATHS ATTRIBUTABLE TO </a:t>
                </a:r>
                <a:r>
                  <a:rPr lang="en-IN" sz="1200" b="1" dirty="0">
                    <a:solidFill>
                      <a:srgbClr val="41DBD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 Condensed" panose="020B0502040204020203" pitchFamily="34" charset="0"/>
                  </a:rPr>
                  <a:t>ANTI-MICROBIAL</a:t>
                </a:r>
                <a:r>
                  <a:rPr lang="en-IN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 Condensed" panose="020B0502040204020203" pitchFamily="34" charset="0"/>
                  </a:rPr>
                  <a:t> RESISTANCE EVERY YEAR (JIM O’NEILL 2016)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C89ADC2-5BA2-C4BA-B5DE-1EDC96A57C42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6568233" y="921456"/>
              <a:ext cx="333235" cy="403170"/>
              <a:chOff x="1003923" y="1804379"/>
              <a:chExt cx="2976378" cy="3657770"/>
            </a:xfrm>
            <a:solidFill>
              <a:schemeClr val="bg1">
                <a:lumMod val="95000"/>
              </a:schemeClr>
            </a:solidFill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</p:grpSpPr>
          <p:sp>
            <p:nvSpPr>
              <p:cNvPr id="47" name="Shape">
                <a:extLst>
                  <a:ext uri="{FF2B5EF4-FFF2-40B4-BE49-F238E27FC236}">
                    <a16:creationId xmlns:a16="http://schemas.microsoft.com/office/drawing/2014/main" id="{FE368B50-5ACF-5E80-A8EC-203F5ADFAE7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03923" y="1804379"/>
                <a:ext cx="2976378" cy="3657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3" h="21459" extrusionOk="0">
                    <a:moveTo>
                      <a:pt x="21562" y="3369"/>
                    </a:moveTo>
                    <a:cubicBezTo>
                      <a:pt x="21575" y="7590"/>
                      <a:pt x="20687" y="18375"/>
                      <a:pt x="11339" y="21374"/>
                    </a:cubicBezTo>
                    <a:cubicBezTo>
                      <a:pt x="10984" y="21487"/>
                      <a:pt x="10578" y="21487"/>
                      <a:pt x="10223" y="21374"/>
                    </a:cubicBezTo>
                    <a:cubicBezTo>
                      <a:pt x="876" y="18375"/>
                      <a:pt x="-25" y="7590"/>
                      <a:pt x="0" y="3369"/>
                    </a:cubicBezTo>
                    <a:cubicBezTo>
                      <a:pt x="0" y="2578"/>
                      <a:pt x="914" y="1993"/>
                      <a:pt x="1865" y="2177"/>
                    </a:cubicBezTo>
                    <a:cubicBezTo>
                      <a:pt x="5606" y="2937"/>
                      <a:pt x="8359" y="1417"/>
                      <a:pt x="9754" y="339"/>
                    </a:cubicBezTo>
                    <a:cubicBezTo>
                      <a:pt x="10337" y="-113"/>
                      <a:pt x="11251" y="-113"/>
                      <a:pt x="11821" y="339"/>
                    </a:cubicBezTo>
                    <a:cubicBezTo>
                      <a:pt x="13217" y="1417"/>
                      <a:pt x="15969" y="2937"/>
                      <a:pt x="19710" y="2177"/>
                    </a:cubicBezTo>
                    <a:cubicBezTo>
                      <a:pt x="20636" y="1993"/>
                      <a:pt x="21550" y="2578"/>
                      <a:pt x="21562" y="336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  <a:miter lim="400000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/>
            </p:spPr>
            <p:txBody>
              <a:bodyPr lIns="28575" tIns="28575" rIns="28575" bIns="28575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2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8" name="Shape">
                <a:extLst>
                  <a:ext uri="{FF2B5EF4-FFF2-40B4-BE49-F238E27FC236}">
                    <a16:creationId xmlns:a16="http://schemas.microsoft.com/office/drawing/2014/main" id="{08DA548D-6CE9-F041-D7E5-DE19F1734D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03923" y="1804379"/>
                <a:ext cx="2976378" cy="3657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3" h="21459" extrusionOk="0">
                    <a:moveTo>
                      <a:pt x="21562" y="3369"/>
                    </a:moveTo>
                    <a:cubicBezTo>
                      <a:pt x="21575" y="7590"/>
                      <a:pt x="20687" y="18375"/>
                      <a:pt x="11339" y="21374"/>
                    </a:cubicBezTo>
                    <a:cubicBezTo>
                      <a:pt x="10984" y="21487"/>
                      <a:pt x="10578" y="21487"/>
                      <a:pt x="10223" y="21374"/>
                    </a:cubicBezTo>
                    <a:cubicBezTo>
                      <a:pt x="876" y="18375"/>
                      <a:pt x="-25" y="7590"/>
                      <a:pt x="0" y="3369"/>
                    </a:cubicBezTo>
                    <a:cubicBezTo>
                      <a:pt x="0" y="2578"/>
                      <a:pt x="914" y="1993"/>
                      <a:pt x="1865" y="2177"/>
                    </a:cubicBezTo>
                    <a:cubicBezTo>
                      <a:pt x="5606" y="2937"/>
                      <a:pt x="8359" y="1417"/>
                      <a:pt x="9754" y="339"/>
                    </a:cubicBezTo>
                    <a:cubicBezTo>
                      <a:pt x="10337" y="-113"/>
                      <a:pt x="11251" y="-113"/>
                      <a:pt x="11821" y="339"/>
                    </a:cubicBezTo>
                    <a:cubicBezTo>
                      <a:pt x="13217" y="1417"/>
                      <a:pt x="15969" y="2937"/>
                      <a:pt x="19710" y="2177"/>
                    </a:cubicBezTo>
                    <a:cubicBezTo>
                      <a:pt x="20636" y="1993"/>
                      <a:pt x="21550" y="2578"/>
                      <a:pt x="21562" y="336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  <a:miter lim="400000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/>
            </p:spPr>
            <p:txBody>
              <a:bodyPr lIns="28575" tIns="28575" rIns="28575" bIns="28575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9" name="Shape">
                <a:extLst>
                  <a:ext uri="{FF2B5EF4-FFF2-40B4-BE49-F238E27FC236}">
                    <a16:creationId xmlns:a16="http://schemas.microsoft.com/office/drawing/2014/main" id="{EA342B83-CB06-14B8-9232-6E4E7475884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76878" y="2224564"/>
                <a:ext cx="2230459" cy="28467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0"/>
                    </a:moveTo>
                    <a:cubicBezTo>
                      <a:pt x="12902" y="1315"/>
                      <a:pt x="16022" y="2670"/>
                      <a:pt x="20057" y="2670"/>
                    </a:cubicBezTo>
                    <a:cubicBezTo>
                      <a:pt x="20566" y="2670"/>
                      <a:pt x="21091" y="2644"/>
                      <a:pt x="21600" y="2604"/>
                    </a:cubicBezTo>
                    <a:cubicBezTo>
                      <a:pt x="21532" y="4530"/>
                      <a:pt x="21278" y="7041"/>
                      <a:pt x="20583" y="9658"/>
                    </a:cubicBezTo>
                    <a:cubicBezTo>
                      <a:pt x="18955" y="15848"/>
                      <a:pt x="15666" y="19860"/>
                      <a:pt x="10800" y="21600"/>
                    </a:cubicBezTo>
                    <a:cubicBezTo>
                      <a:pt x="5951" y="19873"/>
                      <a:pt x="2662" y="15861"/>
                      <a:pt x="1017" y="9658"/>
                    </a:cubicBezTo>
                    <a:cubicBezTo>
                      <a:pt x="322" y="7054"/>
                      <a:pt x="85" y="4530"/>
                      <a:pt x="0" y="2604"/>
                    </a:cubicBezTo>
                    <a:cubicBezTo>
                      <a:pt x="509" y="2644"/>
                      <a:pt x="1034" y="2670"/>
                      <a:pt x="1543" y="2670"/>
                    </a:cubicBezTo>
                    <a:cubicBezTo>
                      <a:pt x="5612" y="2670"/>
                      <a:pt x="8748" y="1302"/>
                      <a:pt x="10817" y="0"/>
                    </a:cubicBezTo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  <a:miter lim="400000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/>
            </p:spPr>
            <p:txBody>
              <a:bodyPr lIns="28575" tIns="28575" rIns="28575" bIns="28575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0" name="Shape">
                <a:extLst>
                  <a:ext uri="{FF2B5EF4-FFF2-40B4-BE49-F238E27FC236}">
                    <a16:creationId xmlns:a16="http://schemas.microsoft.com/office/drawing/2014/main" id="{B744EA7B-1D8D-B299-3238-F6CBDA169DE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76878" y="2224564"/>
                <a:ext cx="2230459" cy="28467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0"/>
                    </a:moveTo>
                    <a:cubicBezTo>
                      <a:pt x="12902" y="1315"/>
                      <a:pt x="16022" y="2670"/>
                      <a:pt x="20057" y="2670"/>
                    </a:cubicBezTo>
                    <a:cubicBezTo>
                      <a:pt x="20566" y="2670"/>
                      <a:pt x="21091" y="2644"/>
                      <a:pt x="21600" y="2604"/>
                    </a:cubicBezTo>
                    <a:cubicBezTo>
                      <a:pt x="21532" y="4530"/>
                      <a:pt x="21278" y="7041"/>
                      <a:pt x="20583" y="9658"/>
                    </a:cubicBezTo>
                    <a:cubicBezTo>
                      <a:pt x="18955" y="15848"/>
                      <a:pt x="15666" y="19860"/>
                      <a:pt x="10800" y="21600"/>
                    </a:cubicBezTo>
                    <a:cubicBezTo>
                      <a:pt x="5951" y="19873"/>
                      <a:pt x="2662" y="15861"/>
                      <a:pt x="1017" y="9658"/>
                    </a:cubicBezTo>
                    <a:cubicBezTo>
                      <a:pt x="322" y="7054"/>
                      <a:pt x="85" y="4530"/>
                      <a:pt x="0" y="2604"/>
                    </a:cubicBezTo>
                    <a:cubicBezTo>
                      <a:pt x="509" y="2644"/>
                      <a:pt x="1034" y="2670"/>
                      <a:pt x="1543" y="2670"/>
                    </a:cubicBezTo>
                    <a:cubicBezTo>
                      <a:pt x="5612" y="2670"/>
                      <a:pt x="8748" y="1302"/>
                      <a:pt x="10817" y="0"/>
                    </a:cubicBezTo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/>
            </p:spPr>
            <p:txBody>
              <a:bodyPr lIns="28575" tIns="28575" rIns="28575" bIns="28575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2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Calibri" panose="020F0502020204030204"/>
                </a:endParaRPr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3B0C2480-9423-A745-D919-594B7A8C951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202312" y="3493906"/>
            <a:ext cx="1605123" cy="403170"/>
            <a:chOff x="7202312" y="3493906"/>
            <a:chExt cx="1605123" cy="40317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FD4A6030-89B7-1460-AEF6-2393DA42DC2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368930" y="3538943"/>
              <a:ext cx="1438505" cy="307777"/>
              <a:chOff x="76199" y="1150667"/>
              <a:chExt cx="1438505" cy="307777"/>
            </a:xfrm>
            <a:solidFill>
              <a:schemeClr val="bg2">
                <a:lumMod val="50000"/>
              </a:schemeClr>
            </a:solidFill>
          </p:grpSpPr>
          <p:sp>
            <p:nvSpPr>
              <p:cNvPr id="137" name="Rectangle: Rounded Corners 136">
                <a:extLst>
                  <a:ext uri="{FF2B5EF4-FFF2-40B4-BE49-F238E27FC236}">
                    <a16:creationId xmlns:a16="http://schemas.microsoft.com/office/drawing/2014/main" id="{F8D13A0E-E96A-6C13-DB18-D3552656F9F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6199" y="1165992"/>
                <a:ext cx="1438505" cy="27699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dk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6241AC1-FA9E-FD44-4915-E0C1EB8B2A18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95769" y="1150667"/>
                <a:ext cx="1318935" cy="30777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IN" sz="1400" b="1" dirty="0">
                    <a:solidFill>
                      <a:srgbClr val="41DBD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 Condensed" panose="020B0502040204020203" pitchFamily="34" charset="0"/>
                  </a:rPr>
                  <a:t>NOT</a:t>
                </a:r>
                <a:r>
                  <a:rPr lang="en-IN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 Condensed" panose="020B0502040204020203" pitchFamily="34" charset="0"/>
                  </a:rPr>
                  <a:t> RECOMMENDED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68F1915-7C04-3735-C1D4-46C93A41035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202312" y="3493906"/>
              <a:ext cx="333235" cy="403170"/>
              <a:chOff x="1003923" y="1804379"/>
              <a:chExt cx="2976378" cy="3657770"/>
            </a:xfrm>
            <a:solidFill>
              <a:schemeClr val="bg1">
                <a:lumMod val="95000"/>
              </a:schemeClr>
            </a:solidFill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</p:grpSpPr>
          <p:sp>
            <p:nvSpPr>
              <p:cNvPr id="52" name="Shape">
                <a:extLst>
                  <a:ext uri="{FF2B5EF4-FFF2-40B4-BE49-F238E27FC236}">
                    <a16:creationId xmlns:a16="http://schemas.microsoft.com/office/drawing/2014/main" id="{9CE01D63-E07C-30EC-ABF8-F43BD00ECAE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03923" y="1804379"/>
                <a:ext cx="2976378" cy="3657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3" h="21459" extrusionOk="0">
                    <a:moveTo>
                      <a:pt x="21562" y="3369"/>
                    </a:moveTo>
                    <a:cubicBezTo>
                      <a:pt x="21575" y="7590"/>
                      <a:pt x="20687" y="18375"/>
                      <a:pt x="11339" y="21374"/>
                    </a:cubicBezTo>
                    <a:cubicBezTo>
                      <a:pt x="10984" y="21487"/>
                      <a:pt x="10578" y="21487"/>
                      <a:pt x="10223" y="21374"/>
                    </a:cubicBezTo>
                    <a:cubicBezTo>
                      <a:pt x="876" y="18375"/>
                      <a:pt x="-25" y="7590"/>
                      <a:pt x="0" y="3369"/>
                    </a:cubicBezTo>
                    <a:cubicBezTo>
                      <a:pt x="0" y="2578"/>
                      <a:pt x="914" y="1993"/>
                      <a:pt x="1865" y="2177"/>
                    </a:cubicBezTo>
                    <a:cubicBezTo>
                      <a:pt x="5606" y="2937"/>
                      <a:pt x="8359" y="1417"/>
                      <a:pt x="9754" y="339"/>
                    </a:cubicBezTo>
                    <a:cubicBezTo>
                      <a:pt x="10337" y="-113"/>
                      <a:pt x="11251" y="-113"/>
                      <a:pt x="11821" y="339"/>
                    </a:cubicBezTo>
                    <a:cubicBezTo>
                      <a:pt x="13217" y="1417"/>
                      <a:pt x="15969" y="2937"/>
                      <a:pt x="19710" y="2177"/>
                    </a:cubicBezTo>
                    <a:cubicBezTo>
                      <a:pt x="20636" y="1993"/>
                      <a:pt x="21550" y="2578"/>
                      <a:pt x="21562" y="336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  <a:miter lim="400000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/>
            </p:spPr>
            <p:txBody>
              <a:bodyPr lIns="28575" tIns="28575" rIns="28575" bIns="28575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2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6" name="Shape">
                <a:extLst>
                  <a:ext uri="{FF2B5EF4-FFF2-40B4-BE49-F238E27FC236}">
                    <a16:creationId xmlns:a16="http://schemas.microsoft.com/office/drawing/2014/main" id="{7816798A-E542-7079-E278-4CA0A280C8D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03923" y="1804379"/>
                <a:ext cx="2976378" cy="3657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3" h="21459" extrusionOk="0">
                    <a:moveTo>
                      <a:pt x="21562" y="3369"/>
                    </a:moveTo>
                    <a:cubicBezTo>
                      <a:pt x="21575" y="7590"/>
                      <a:pt x="20687" y="18375"/>
                      <a:pt x="11339" y="21374"/>
                    </a:cubicBezTo>
                    <a:cubicBezTo>
                      <a:pt x="10984" y="21487"/>
                      <a:pt x="10578" y="21487"/>
                      <a:pt x="10223" y="21374"/>
                    </a:cubicBezTo>
                    <a:cubicBezTo>
                      <a:pt x="876" y="18375"/>
                      <a:pt x="-25" y="7590"/>
                      <a:pt x="0" y="3369"/>
                    </a:cubicBezTo>
                    <a:cubicBezTo>
                      <a:pt x="0" y="2578"/>
                      <a:pt x="914" y="1993"/>
                      <a:pt x="1865" y="2177"/>
                    </a:cubicBezTo>
                    <a:cubicBezTo>
                      <a:pt x="5606" y="2937"/>
                      <a:pt x="8359" y="1417"/>
                      <a:pt x="9754" y="339"/>
                    </a:cubicBezTo>
                    <a:cubicBezTo>
                      <a:pt x="10337" y="-113"/>
                      <a:pt x="11251" y="-113"/>
                      <a:pt x="11821" y="339"/>
                    </a:cubicBezTo>
                    <a:cubicBezTo>
                      <a:pt x="13217" y="1417"/>
                      <a:pt x="15969" y="2937"/>
                      <a:pt x="19710" y="2177"/>
                    </a:cubicBezTo>
                    <a:cubicBezTo>
                      <a:pt x="20636" y="1993"/>
                      <a:pt x="21550" y="2578"/>
                      <a:pt x="21562" y="336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  <a:miter lim="400000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/>
            </p:spPr>
            <p:txBody>
              <a:bodyPr lIns="28575" tIns="28575" rIns="28575" bIns="28575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7" name="Shape">
                <a:extLst>
                  <a:ext uri="{FF2B5EF4-FFF2-40B4-BE49-F238E27FC236}">
                    <a16:creationId xmlns:a16="http://schemas.microsoft.com/office/drawing/2014/main" id="{6153C071-13DE-E8A6-97C3-8D50DDBECB6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76878" y="2224564"/>
                <a:ext cx="2230459" cy="28467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0"/>
                    </a:moveTo>
                    <a:cubicBezTo>
                      <a:pt x="12902" y="1315"/>
                      <a:pt x="16022" y="2670"/>
                      <a:pt x="20057" y="2670"/>
                    </a:cubicBezTo>
                    <a:cubicBezTo>
                      <a:pt x="20566" y="2670"/>
                      <a:pt x="21091" y="2644"/>
                      <a:pt x="21600" y="2604"/>
                    </a:cubicBezTo>
                    <a:cubicBezTo>
                      <a:pt x="21532" y="4530"/>
                      <a:pt x="21278" y="7041"/>
                      <a:pt x="20583" y="9658"/>
                    </a:cubicBezTo>
                    <a:cubicBezTo>
                      <a:pt x="18955" y="15848"/>
                      <a:pt x="15666" y="19860"/>
                      <a:pt x="10800" y="21600"/>
                    </a:cubicBezTo>
                    <a:cubicBezTo>
                      <a:pt x="5951" y="19873"/>
                      <a:pt x="2662" y="15861"/>
                      <a:pt x="1017" y="9658"/>
                    </a:cubicBezTo>
                    <a:cubicBezTo>
                      <a:pt x="322" y="7054"/>
                      <a:pt x="85" y="4530"/>
                      <a:pt x="0" y="2604"/>
                    </a:cubicBezTo>
                    <a:cubicBezTo>
                      <a:pt x="509" y="2644"/>
                      <a:pt x="1034" y="2670"/>
                      <a:pt x="1543" y="2670"/>
                    </a:cubicBezTo>
                    <a:cubicBezTo>
                      <a:pt x="5612" y="2670"/>
                      <a:pt x="8748" y="1302"/>
                      <a:pt x="10817" y="0"/>
                    </a:cubicBezTo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  <a:miter lim="400000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/>
            </p:spPr>
            <p:txBody>
              <a:bodyPr lIns="28575" tIns="28575" rIns="28575" bIns="28575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58" name="Shape">
                <a:extLst>
                  <a:ext uri="{FF2B5EF4-FFF2-40B4-BE49-F238E27FC236}">
                    <a16:creationId xmlns:a16="http://schemas.microsoft.com/office/drawing/2014/main" id="{B9F6FE82-2558-8D77-A94E-05E36E6C9C4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76878" y="2224564"/>
                <a:ext cx="2230459" cy="28467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0"/>
                    </a:moveTo>
                    <a:cubicBezTo>
                      <a:pt x="12902" y="1315"/>
                      <a:pt x="16022" y="2670"/>
                      <a:pt x="20057" y="2670"/>
                    </a:cubicBezTo>
                    <a:cubicBezTo>
                      <a:pt x="20566" y="2670"/>
                      <a:pt x="21091" y="2644"/>
                      <a:pt x="21600" y="2604"/>
                    </a:cubicBezTo>
                    <a:cubicBezTo>
                      <a:pt x="21532" y="4530"/>
                      <a:pt x="21278" y="7041"/>
                      <a:pt x="20583" y="9658"/>
                    </a:cubicBezTo>
                    <a:cubicBezTo>
                      <a:pt x="18955" y="15848"/>
                      <a:pt x="15666" y="19860"/>
                      <a:pt x="10800" y="21600"/>
                    </a:cubicBezTo>
                    <a:cubicBezTo>
                      <a:pt x="5951" y="19873"/>
                      <a:pt x="2662" y="15861"/>
                      <a:pt x="1017" y="9658"/>
                    </a:cubicBezTo>
                    <a:cubicBezTo>
                      <a:pt x="322" y="7054"/>
                      <a:pt x="85" y="4530"/>
                      <a:pt x="0" y="2604"/>
                    </a:cubicBezTo>
                    <a:cubicBezTo>
                      <a:pt x="509" y="2644"/>
                      <a:pt x="1034" y="2670"/>
                      <a:pt x="1543" y="2670"/>
                    </a:cubicBezTo>
                    <a:cubicBezTo>
                      <a:pt x="5612" y="2670"/>
                      <a:pt x="8748" y="1302"/>
                      <a:pt x="10817" y="0"/>
                    </a:cubicBezTo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/>
            </p:spPr>
            <p:txBody>
              <a:bodyPr lIns="28575" tIns="28575" rIns="28575" bIns="28575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2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Calibri" panose="020F0502020204030204"/>
                </a:endParaRPr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AFAD0C-771A-3178-87C9-CECECD65DE3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5479" y="915023"/>
            <a:ext cx="333235" cy="403170"/>
            <a:chOff x="1003923" y="1804379"/>
            <a:chExt cx="2976378" cy="3657770"/>
          </a:xfrm>
          <a:solidFill>
            <a:schemeClr val="bg1">
              <a:lumMod val="95000"/>
            </a:schemeClr>
          </a:solidFill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61" name="Shape">
              <a:extLst>
                <a:ext uri="{FF2B5EF4-FFF2-40B4-BE49-F238E27FC236}">
                  <a16:creationId xmlns:a16="http://schemas.microsoft.com/office/drawing/2014/main" id="{600F5D3A-58D9-57B8-5F25-9E4AA4AB804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03923" y="1804379"/>
              <a:ext cx="2976378" cy="3657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459" extrusionOk="0">
                  <a:moveTo>
                    <a:pt x="21562" y="3369"/>
                  </a:moveTo>
                  <a:cubicBezTo>
                    <a:pt x="21575" y="7590"/>
                    <a:pt x="20687" y="18375"/>
                    <a:pt x="11339" y="21374"/>
                  </a:cubicBezTo>
                  <a:cubicBezTo>
                    <a:pt x="10984" y="21487"/>
                    <a:pt x="10578" y="21487"/>
                    <a:pt x="10223" y="21374"/>
                  </a:cubicBezTo>
                  <a:cubicBezTo>
                    <a:pt x="876" y="18375"/>
                    <a:pt x="-25" y="7590"/>
                    <a:pt x="0" y="3369"/>
                  </a:cubicBezTo>
                  <a:cubicBezTo>
                    <a:pt x="0" y="2578"/>
                    <a:pt x="914" y="1993"/>
                    <a:pt x="1865" y="2177"/>
                  </a:cubicBezTo>
                  <a:cubicBezTo>
                    <a:pt x="5606" y="2937"/>
                    <a:pt x="8359" y="1417"/>
                    <a:pt x="9754" y="339"/>
                  </a:cubicBezTo>
                  <a:cubicBezTo>
                    <a:pt x="10337" y="-113"/>
                    <a:pt x="11251" y="-113"/>
                    <a:pt x="11821" y="339"/>
                  </a:cubicBezTo>
                  <a:cubicBezTo>
                    <a:pt x="13217" y="1417"/>
                    <a:pt x="15969" y="2937"/>
                    <a:pt x="19710" y="2177"/>
                  </a:cubicBezTo>
                  <a:cubicBezTo>
                    <a:pt x="20636" y="1993"/>
                    <a:pt x="21550" y="2578"/>
                    <a:pt x="21562" y="3369"/>
                  </a:cubicBezTo>
                  <a:close/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  <a:miter lim="400000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/>
          </p:spPr>
          <p:txBody>
            <a:bodyPr lIns="28575" tIns="28575" rIns="28575" bIns="2857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2" name="Shape">
              <a:extLst>
                <a:ext uri="{FF2B5EF4-FFF2-40B4-BE49-F238E27FC236}">
                  <a16:creationId xmlns:a16="http://schemas.microsoft.com/office/drawing/2014/main" id="{5569F7D3-FBEA-E7AD-C184-463D4108E01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03923" y="1804379"/>
              <a:ext cx="2976378" cy="3657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459" extrusionOk="0">
                  <a:moveTo>
                    <a:pt x="21562" y="3369"/>
                  </a:moveTo>
                  <a:cubicBezTo>
                    <a:pt x="21575" y="7590"/>
                    <a:pt x="20687" y="18375"/>
                    <a:pt x="11339" y="21374"/>
                  </a:cubicBezTo>
                  <a:cubicBezTo>
                    <a:pt x="10984" y="21487"/>
                    <a:pt x="10578" y="21487"/>
                    <a:pt x="10223" y="21374"/>
                  </a:cubicBezTo>
                  <a:cubicBezTo>
                    <a:pt x="876" y="18375"/>
                    <a:pt x="-25" y="7590"/>
                    <a:pt x="0" y="3369"/>
                  </a:cubicBezTo>
                  <a:cubicBezTo>
                    <a:pt x="0" y="2578"/>
                    <a:pt x="914" y="1993"/>
                    <a:pt x="1865" y="2177"/>
                  </a:cubicBezTo>
                  <a:cubicBezTo>
                    <a:pt x="5606" y="2937"/>
                    <a:pt x="8359" y="1417"/>
                    <a:pt x="9754" y="339"/>
                  </a:cubicBezTo>
                  <a:cubicBezTo>
                    <a:pt x="10337" y="-113"/>
                    <a:pt x="11251" y="-113"/>
                    <a:pt x="11821" y="339"/>
                  </a:cubicBezTo>
                  <a:cubicBezTo>
                    <a:pt x="13217" y="1417"/>
                    <a:pt x="15969" y="2937"/>
                    <a:pt x="19710" y="2177"/>
                  </a:cubicBezTo>
                  <a:cubicBezTo>
                    <a:pt x="20636" y="1993"/>
                    <a:pt x="21550" y="2578"/>
                    <a:pt x="21562" y="3369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miter lim="400000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/>
          </p:spPr>
          <p:txBody>
            <a:bodyPr lIns="28575" tIns="28575" rIns="28575" bIns="28575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4" name="Shape">
              <a:extLst>
                <a:ext uri="{FF2B5EF4-FFF2-40B4-BE49-F238E27FC236}">
                  <a16:creationId xmlns:a16="http://schemas.microsoft.com/office/drawing/2014/main" id="{D0987087-12FF-9409-3355-A7DBFA89F17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76878" y="2224564"/>
              <a:ext cx="2230459" cy="2846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0"/>
                  </a:moveTo>
                  <a:cubicBezTo>
                    <a:pt x="12902" y="1315"/>
                    <a:pt x="16022" y="2670"/>
                    <a:pt x="20057" y="2670"/>
                  </a:cubicBezTo>
                  <a:cubicBezTo>
                    <a:pt x="20566" y="2670"/>
                    <a:pt x="21091" y="2644"/>
                    <a:pt x="21600" y="2604"/>
                  </a:cubicBezTo>
                  <a:cubicBezTo>
                    <a:pt x="21532" y="4530"/>
                    <a:pt x="21278" y="7041"/>
                    <a:pt x="20583" y="9658"/>
                  </a:cubicBezTo>
                  <a:cubicBezTo>
                    <a:pt x="18955" y="15848"/>
                    <a:pt x="15666" y="19860"/>
                    <a:pt x="10800" y="21600"/>
                  </a:cubicBezTo>
                  <a:cubicBezTo>
                    <a:pt x="5951" y="19873"/>
                    <a:pt x="2662" y="15861"/>
                    <a:pt x="1017" y="9658"/>
                  </a:cubicBezTo>
                  <a:cubicBezTo>
                    <a:pt x="322" y="7054"/>
                    <a:pt x="85" y="4530"/>
                    <a:pt x="0" y="2604"/>
                  </a:cubicBezTo>
                  <a:cubicBezTo>
                    <a:pt x="509" y="2644"/>
                    <a:pt x="1034" y="2670"/>
                    <a:pt x="1543" y="2670"/>
                  </a:cubicBezTo>
                  <a:cubicBezTo>
                    <a:pt x="5612" y="2670"/>
                    <a:pt x="8748" y="1302"/>
                    <a:pt x="10817" y="0"/>
                  </a:cubicBezTo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  <a:miter lim="400000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/>
          </p:spPr>
          <p:txBody>
            <a:bodyPr lIns="28575" tIns="28575" rIns="28575" bIns="28575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5" name="Shape">
              <a:extLst>
                <a:ext uri="{FF2B5EF4-FFF2-40B4-BE49-F238E27FC236}">
                  <a16:creationId xmlns:a16="http://schemas.microsoft.com/office/drawing/2014/main" id="{BDE83929-C92F-08AA-8478-2B4F1DF7E59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76878" y="2224564"/>
              <a:ext cx="2230459" cy="2846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0"/>
                  </a:moveTo>
                  <a:cubicBezTo>
                    <a:pt x="12902" y="1315"/>
                    <a:pt x="16022" y="2670"/>
                    <a:pt x="20057" y="2670"/>
                  </a:cubicBezTo>
                  <a:cubicBezTo>
                    <a:pt x="20566" y="2670"/>
                    <a:pt x="21091" y="2644"/>
                    <a:pt x="21600" y="2604"/>
                  </a:cubicBezTo>
                  <a:cubicBezTo>
                    <a:pt x="21532" y="4530"/>
                    <a:pt x="21278" y="7041"/>
                    <a:pt x="20583" y="9658"/>
                  </a:cubicBezTo>
                  <a:cubicBezTo>
                    <a:pt x="18955" y="15848"/>
                    <a:pt x="15666" y="19860"/>
                    <a:pt x="10800" y="21600"/>
                  </a:cubicBezTo>
                  <a:cubicBezTo>
                    <a:pt x="5951" y="19873"/>
                    <a:pt x="2662" y="15861"/>
                    <a:pt x="1017" y="9658"/>
                  </a:cubicBezTo>
                  <a:cubicBezTo>
                    <a:pt x="322" y="7054"/>
                    <a:pt x="85" y="4530"/>
                    <a:pt x="0" y="2604"/>
                  </a:cubicBezTo>
                  <a:cubicBezTo>
                    <a:pt x="509" y="2644"/>
                    <a:pt x="1034" y="2670"/>
                    <a:pt x="1543" y="2670"/>
                  </a:cubicBezTo>
                  <a:cubicBezTo>
                    <a:pt x="5612" y="2670"/>
                    <a:pt x="8748" y="1302"/>
                    <a:pt x="10817" y="0"/>
                  </a:cubicBezTo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400000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/>
          </p:spPr>
          <p:txBody>
            <a:bodyPr lIns="28575" tIns="28575" rIns="28575" bIns="2857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26665B6-56E4-FFC2-3F17-AE8B008835F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646949" y="3910407"/>
            <a:ext cx="333235" cy="403170"/>
            <a:chOff x="1003923" y="1804379"/>
            <a:chExt cx="2976378" cy="3657770"/>
          </a:xfrm>
          <a:solidFill>
            <a:schemeClr val="bg1">
              <a:lumMod val="95000"/>
            </a:schemeClr>
          </a:solidFill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67" name="Shape">
              <a:extLst>
                <a:ext uri="{FF2B5EF4-FFF2-40B4-BE49-F238E27FC236}">
                  <a16:creationId xmlns:a16="http://schemas.microsoft.com/office/drawing/2014/main" id="{4A93EF68-3566-7A6D-857E-62841652D08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03923" y="1804379"/>
              <a:ext cx="2976378" cy="3657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459" extrusionOk="0">
                  <a:moveTo>
                    <a:pt x="21562" y="3369"/>
                  </a:moveTo>
                  <a:cubicBezTo>
                    <a:pt x="21575" y="7590"/>
                    <a:pt x="20687" y="18375"/>
                    <a:pt x="11339" y="21374"/>
                  </a:cubicBezTo>
                  <a:cubicBezTo>
                    <a:pt x="10984" y="21487"/>
                    <a:pt x="10578" y="21487"/>
                    <a:pt x="10223" y="21374"/>
                  </a:cubicBezTo>
                  <a:cubicBezTo>
                    <a:pt x="876" y="18375"/>
                    <a:pt x="-25" y="7590"/>
                    <a:pt x="0" y="3369"/>
                  </a:cubicBezTo>
                  <a:cubicBezTo>
                    <a:pt x="0" y="2578"/>
                    <a:pt x="914" y="1993"/>
                    <a:pt x="1865" y="2177"/>
                  </a:cubicBezTo>
                  <a:cubicBezTo>
                    <a:pt x="5606" y="2937"/>
                    <a:pt x="8359" y="1417"/>
                    <a:pt x="9754" y="339"/>
                  </a:cubicBezTo>
                  <a:cubicBezTo>
                    <a:pt x="10337" y="-113"/>
                    <a:pt x="11251" y="-113"/>
                    <a:pt x="11821" y="339"/>
                  </a:cubicBezTo>
                  <a:cubicBezTo>
                    <a:pt x="13217" y="1417"/>
                    <a:pt x="15969" y="2937"/>
                    <a:pt x="19710" y="2177"/>
                  </a:cubicBezTo>
                  <a:cubicBezTo>
                    <a:pt x="20636" y="1993"/>
                    <a:pt x="21550" y="2578"/>
                    <a:pt x="21562" y="3369"/>
                  </a:cubicBezTo>
                  <a:close/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  <a:miter lim="400000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/>
          </p:spPr>
          <p:txBody>
            <a:bodyPr lIns="28575" tIns="28575" rIns="28575" bIns="2857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69" name="Shape">
              <a:extLst>
                <a:ext uri="{FF2B5EF4-FFF2-40B4-BE49-F238E27FC236}">
                  <a16:creationId xmlns:a16="http://schemas.microsoft.com/office/drawing/2014/main" id="{27197709-4D2B-2ED9-2733-2EABE6D4578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03923" y="1804379"/>
              <a:ext cx="2976378" cy="3657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459" extrusionOk="0">
                  <a:moveTo>
                    <a:pt x="21562" y="3369"/>
                  </a:moveTo>
                  <a:cubicBezTo>
                    <a:pt x="21575" y="7590"/>
                    <a:pt x="20687" y="18375"/>
                    <a:pt x="11339" y="21374"/>
                  </a:cubicBezTo>
                  <a:cubicBezTo>
                    <a:pt x="10984" y="21487"/>
                    <a:pt x="10578" y="21487"/>
                    <a:pt x="10223" y="21374"/>
                  </a:cubicBezTo>
                  <a:cubicBezTo>
                    <a:pt x="876" y="18375"/>
                    <a:pt x="-25" y="7590"/>
                    <a:pt x="0" y="3369"/>
                  </a:cubicBezTo>
                  <a:cubicBezTo>
                    <a:pt x="0" y="2578"/>
                    <a:pt x="914" y="1993"/>
                    <a:pt x="1865" y="2177"/>
                  </a:cubicBezTo>
                  <a:cubicBezTo>
                    <a:pt x="5606" y="2937"/>
                    <a:pt x="8359" y="1417"/>
                    <a:pt x="9754" y="339"/>
                  </a:cubicBezTo>
                  <a:cubicBezTo>
                    <a:pt x="10337" y="-113"/>
                    <a:pt x="11251" y="-113"/>
                    <a:pt x="11821" y="339"/>
                  </a:cubicBezTo>
                  <a:cubicBezTo>
                    <a:pt x="13217" y="1417"/>
                    <a:pt x="15969" y="2937"/>
                    <a:pt x="19710" y="2177"/>
                  </a:cubicBezTo>
                  <a:cubicBezTo>
                    <a:pt x="20636" y="1993"/>
                    <a:pt x="21550" y="2578"/>
                    <a:pt x="21562" y="3369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miter lim="400000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/>
          </p:spPr>
          <p:txBody>
            <a:bodyPr lIns="28575" tIns="28575" rIns="28575" bIns="28575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0" name="Shape">
              <a:extLst>
                <a:ext uri="{FF2B5EF4-FFF2-40B4-BE49-F238E27FC236}">
                  <a16:creationId xmlns:a16="http://schemas.microsoft.com/office/drawing/2014/main" id="{969F1E3D-A359-0EB6-8F94-F6B7C251C30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76878" y="2224564"/>
              <a:ext cx="2230459" cy="2846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0"/>
                  </a:moveTo>
                  <a:cubicBezTo>
                    <a:pt x="12902" y="1315"/>
                    <a:pt x="16022" y="2670"/>
                    <a:pt x="20057" y="2670"/>
                  </a:cubicBezTo>
                  <a:cubicBezTo>
                    <a:pt x="20566" y="2670"/>
                    <a:pt x="21091" y="2644"/>
                    <a:pt x="21600" y="2604"/>
                  </a:cubicBezTo>
                  <a:cubicBezTo>
                    <a:pt x="21532" y="4530"/>
                    <a:pt x="21278" y="7041"/>
                    <a:pt x="20583" y="9658"/>
                  </a:cubicBezTo>
                  <a:cubicBezTo>
                    <a:pt x="18955" y="15848"/>
                    <a:pt x="15666" y="19860"/>
                    <a:pt x="10800" y="21600"/>
                  </a:cubicBezTo>
                  <a:cubicBezTo>
                    <a:pt x="5951" y="19873"/>
                    <a:pt x="2662" y="15861"/>
                    <a:pt x="1017" y="9658"/>
                  </a:cubicBezTo>
                  <a:cubicBezTo>
                    <a:pt x="322" y="7054"/>
                    <a:pt x="85" y="4530"/>
                    <a:pt x="0" y="2604"/>
                  </a:cubicBezTo>
                  <a:cubicBezTo>
                    <a:pt x="509" y="2644"/>
                    <a:pt x="1034" y="2670"/>
                    <a:pt x="1543" y="2670"/>
                  </a:cubicBezTo>
                  <a:cubicBezTo>
                    <a:pt x="5612" y="2670"/>
                    <a:pt x="8748" y="1302"/>
                    <a:pt x="10817" y="0"/>
                  </a:cubicBezTo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  <a:miter lim="400000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/>
          </p:spPr>
          <p:txBody>
            <a:bodyPr lIns="28575" tIns="28575" rIns="28575" bIns="28575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1" name="Shape">
              <a:extLst>
                <a:ext uri="{FF2B5EF4-FFF2-40B4-BE49-F238E27FC236}">
                  <a16:creationId xmlns:a16="http://schemas.microsoft.com/office/drawing/2014/main" id="{11CFD805-AF73-6D24-DCD6-44AFA0446BC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76878" y="2224564"/>
              <a:ext cx="2230459" cy="2846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0"/>
                  </a:moveTo>
                  <a:cubicBezTo>
                    <a:pt x="12902" y="1315"/>
                    <a:pt x="16022" y="2670"/>
                    <a:pt x="20057" y="2670"/>
                  </a:cubicBezTo>
                  <a:cubicBezTo>
                    <a:pt x="20566" y="2670"/>
                    <a:pt x="21091" y="2644"/>
                    <a:pt x="21600" y="2604"/>
                  </a:cubicBezTo>
                  <a:cubicBezTo>
                    <a:pt x="21532" y="4530"/>
                    <a:pt x="21278" y="7041"/>
                    <a:pt x="20583" y="9658"/>
                  </a:cubicBezTo>
                  <a:cubicBezTo>
                    <a:pt x="18955" y="15848"/>
                    <a:pt x="15666" y="19860"/>
                    <a:pt x="10800" y="21600"/>
                  </a:cubicBezTo>
                  <a:cubicBezTo>
                    <a:pt x="5951" y="19873"/>
                    <a:pt x="2662" y="15861"/>
                    <a:pt x="1017" y="9658"/>
                  </a:cubicBezTo>
                  <a:cubicBezTo>
                    <a:pt x="322" y="7054"/>
                    <a:pt x="85" y="4530"/>
                    <a:pt x="0" y="2604"/>
                  </a:cubicBezTo>
                  <a:cubicBezTo>
                    <a:pt x="509" y="2644"/>
                    <a:pt x="1034" y="2670"/>
                    <a:pt x="1543" y="2670"/>
                  </a:cubicBezTo>
                  <a:cubicBezTo>
                    <a:pt x="5612" y="2670"/>
                    <a:pt x="8748" y="1302"/>
                    <a:pt x="10817" y="0"/>
                  </a:cubicBezTo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400000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/>
          </p:spPr>
          <p:txBody>
            <a:bodyPr lIns="28575" tIns="28575" rIns="28575" bIns="2857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17C1F5C-C380-1503-0447-FE7DB96F8AF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5479" y="5221753"/>
            <a:ext cx="333235" cy="403170"/>
            <a:chOff x="1003923" y="1804379"/>
            <a:chExt cx="2976378" cy="3657770"/>
          </a:xfrm>
          <a:solidFill>
            <a:schemeClr val="bg1">
              <a:lumMod val="95000"/>
            </a:schemeClr>
          </a:solidFill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</p:grpSpPr>
        <p:sp>
          <p:nvSpPr>
            <p:cNvPr id="73" name="Shape">
              <a:extLst>
                <a:ext uri="{FF2B5EF4-FFF2-40B4-BE49-F238E27FC236}">
                  <a16:creationId xmlns:a16="http://schemas.microsoft.com/office/drawing/2014/main" id="{D620CFED-15F0-CC05-FAF0-EE95767F6FC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03923" y="1804379"/>
              <a:ext cx="2976378" cy="3657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459" extrusionOk="0">
                  <a:moveTo>
                    <a:pt x="21562" y="3369"/>
                  </a:moveTo>
                  <a:cubicBezTo>
                    <a:pt x="21575" y="7590"/>
                    <a:pt x="20687" y="18375"/>
                    <a:pt x="11339" y="21374"/>
                  </a:cubicBezTo>
                  <a:cubicBezTo>
                    <a:pt x="10984" y="21487"/>
                    <a:pt x="10578" y="21487"/>
                    <a:pt x="10223" y="21374"/>
                  </a:cubicBezTo>
                  <a:cubicBezTo>
                    <a:pt x="876" y="18375"/>
                    <a:pt x="-25" y="7590"/>
                    <a:pt x="0" y="3369"/>
                  </a:cubicBezTo>
                  <a:cubicBezTo>
                    <a:pt x="0" y="2578"/>
                    <a:pt x="914" y="1993"/>
                    <a:pt x="1865" y="2177"/>
                  </a:cubicBezTo>
                  <a:cubicBezTo>
                    <a:pt x="5606" y="2937"/>
                    <a:pt x="8359" y="1417"/>
                    <a:pt x="9754" y="339"/>
                  </a:cubicBezTo>
                  <a:cubicBezTo>
                    <a:pt x="10337" y="-113"/>
                    <a:pt x="11251" y="-113"/>
                    <a:pt x="11821" y="339"/>
                  </a:cubicBezTo>
                  <a:cubicBezTo>
                    <a:pt x="13217" y="1417"/>
                    <a:pt x="15969" y="2937"/>
                    <a:pt x="19710" y="2177"/>
                  </a:cubicBezTo>
                  <a:cubicBezTo>
                    <a:pt x="20636" y="1993"/>
                    <a:pt x="21550" y="2578"/>
                    <a:pt x="21562" y="3369"/>
                  </a:cubicBezTo>
                  <a:close/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  <a:miter lim="400000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/>
          </p:spPr>
          <p:txBody>
            <a:bodyPr lIns="28575" tIns="28575" rIns="28575" bIns="2857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4" name="Shape">
              <a:extLst>
                <a:ext uri="{FF2B5EF4-FFF2-40B4-BE49-F238E27FC236}">
                  <a16:creationId xmlns:a16="http://schemas.microsoft.com/office/drawing/2014/main" id="{53D4D6E8-B6C4-910A-E300-BAF63F26268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03923" y="1804379"/>
              <a:ext cx="2976378" cy="3657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459" extrusionOk="0">
                  <a:moveTo>
                    <a:pt x="21562" y="3369"/>
                  </a:moveTo>
                  <a:cubicBezTo>
                    <a:pt x="21575" y="7590"/>
                    <a:pt x="20687" y="18375"/>
                    <a:pt x="11339" y="21374"/>
                  </a:cubicBezTo>
                  <a:cubicBezTo>
                    <a:pt x="10984" y="21487"/>
                    <a:pt x="10578" y="21487"/>
                    <a:pt x="10223" y="21374"/>
                  </a:cubicBezTo>
                  <a:cubicBezTo>
                    <a:pt x="876" y="18375"/>
                    <a:pt x="-25" y="7590"/>
                    <a:pt x="0" y="3369"/>
                  </a:cubicBezTo>
                  <a:cubicBezTo>
                    <a:pt x="0" y="2578"/>
                    <a:pt x="914" y="1993"/>
                    <a:pt x="1865" y="2177"/>
                  </a:cubicBezTo>
                  <a:cubicBezTo>
                    <a:pt x="5606" y="2937"/>
                    <a:pt x="8359" y="1417"/>
                    <a:pt x="9754" y="339"/>
                  </a:cubicBezTo>
                  <a:cubicBezTo>
                    <a:pt x="10337" y="-113"/>
                    <a:pt x="11251" y="-113"/>
                    <a:pt x="11821" y="339"/>
                  </a:cubicBezTo>
                  <a:cubicBezTo>
                    <a:pt x="13217" y="1417"/>
                    <a:pt x="15969" y="2937"/>
                    <a:pt x="19710" y="2177"/>
                  </a:cubicBezTo>
                  <a:cubicBezTo>
                    <a:pt x="20636" y="1993"/>
                    <a:pt x="21550" y="2578"/>
                    <a:pt x="21562" y="3369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  <a:miter lim="400000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/>
          </p:spPr>
          <p:txBody>
            <a:bodyPr lIns="28575" tIns="28575" rIns="28575" bIns="28575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1" i="0" u="none" strike="noStrike" kern="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6" name="Shape">
              <a:extLst>
                <a:ext uri="{FF2B5EF4-FFF2-40B4-BE49-F238E27FC236}">
                  <a16:creationId xmlns:a16="http://schemas.microsoft.com/office/drawing/2014/main" id="{0C3DFD6D-7F08-1B7C-5C9C-500485E2624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76878" y="2224564"/>
              <a:ext cx="2230459" cy="2846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0"/>
                  </a:moveTo>
                  <a:cubicBezTo>
                    <a:pt x="12902" y="1315"/>
                    <a:pt x="16022" y="2670"/>
                    <a:pt x="20057" y="2670"/>
                  </a:cubicBezTo>
                  <a:cubicBezTo>
                    <a:pt x="20566" y="2670"/>
                    <a:pt x="21091" y="2644"/>
                    <a:pt x="21600" y="2604"/>
                  </a:cubicBezTo>
                  <a:cubicBezTo>
                    <a:pt x="21532" y="4530"/>
                    <a:pt x="21278" y="7041"/>
                    <a:pt x="20583" y="9658"/>
                  </a:cubicBezTo>
                  <a:cubicBezTo>
                    <a:pt x="18955" y="15848"/>
                    <a:pt x="15666" y="19860"/>
                    <a:pt x="10800" y="21600"/>
                  </a:cubicBezTo>
                  <a:cubicBezTo>
                    <a:pt x="5951" y="19873"/>
                    <a:pt x="2662" y="15861"/>
                    <a:pt x="1017" y="9658"/>
                  </a:cubicBezTo>
                  <a:cubicBezTo>
                    <a:pt x="322" y="7054"/>
                    <a:pt x="85" y="4530"/>
                    <a:pt x="0" y="2604"/>
                  </a:cubicBezTo>
                  <a:cubicBezTo>
                    <a:pt x="509" y="2644"/>
                    <a:pt x="1034" y="2670"/>
                    <a:pt x="1543" y="2670"/>
                  </a:cubicBezTo>
                  <a:cubicBezTo>
                    <a:pt x="5612" y="2670"/>
                    <a:pt x="8748" y="1302"/>
                    <a:pt x="10817" y="0"/>
                  </a:cubicBezTo>
                </a:path>
              </a:pathLst>
            </a:custGeom>
            <a:grpFill/>
            <a:ln w="12700">
              <a:solidFill>
                <a:schemeClr val="bg2">
                  <a:lumMod val="50000"/>
                </a:schemeClr>
              </a:solidFill>
              <a:miter lim="400000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/>
          </p:spPr>
          <p:txBody>
            <a:bodyPr lIns="28575" tIns="28575" rIns="28575" bIns="28575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77" name="Shape">
              <a:extLst>
                <a:ext uri="{FF2B5EF4-FFF2-40B4-BE49-F238E27FC236}">
                  <a16:creationId xmlns:a16="http://schemas.microsoft.com/office/drawing/2014/main" id="{4014557C-64F7-E235-69F4-57C92B8FF3A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76878" y="2224564"/>
              <a:ext cx="2230459" cy="2846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17" y="0"/>
                  </a:moveTo>
                  <a:cubicBezTo>
                    <a:pt x="12902" y="1315"/>
                    <a:pt x="16022" y="2670"/>
                    <a:pt x="20057" y="2670"/>
                  </a:cubicBezTo>
                  <a:cubicBezTo>
                    <a:pt x="20566" y="2670"/>
                    <a:pt x="21091" y="2644"/>
                    <a:pt x="21600" y="2604"/>
                  </a:cubicBezTo>
                  <a:cubicBezTo>
                    <a:pt x="21532" y="4530"/>
                    <a:pt x="21278" y="7041"/>
                    <a:pt x="20583" y="9658"/>
                  </a:cubicBezTo>
                  <a:cubicBezTo>
                    <a:pt x="18955" y="15848"/>
                    <a:pt x="15666" y="19860"/>
                    <a:pt x="10800" y="21600"/>
                  </a:cubicBezTo>
                  <a:cubicBezTo>
                    <a:pt x="5951" y="19873"/>
                    <a:pt x="2662" y="15861"/>
                    <a:pt x="1017" y="9658"/>
                  </a:cubicBezTo>
                  <a:cubicBezTo>
                    <a:pt x="322" y="7054"/>
                    <a:pt x="85" y="4530"/>
                    <a:pt x="0" y="2604"/>
                  </a:cubicBezTo>
                  <a:cubicBezTo>
                    <a:pt x="509" y="2644"/>
                    <a:pt x="1034" y="2670"/>
                    <a:pt x="1543" y="2670"/>
                  </a:cubicBezTo>
                  <a:cubicBezTo>
                    <a:pt x="5612" y="2670"/>
                    <a:pt x="8748" y="1302"/>
                    <a:pt x="10817" y="0"/>
                  </a:cubicBezTo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400000"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p3d prstMaterial="metal"/>
          </p:spPr>
          <p:txBody>
            <a:bodyPr lIns="28575" tIns="28575" rIns="28575" bIns="2857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25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A79380D-1A3D-B70D-8246-5ED01CEDE2E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630" y="3128487"/>
            <a:ext cx="2685879" cy="403170"/>
            <a:chOff x="51630" y="3128487"/>
            <a:chExt cx="2685879" cy="403170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C734C6C-8D4D-D57F-E031-364B9BDEF61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06215" y="3194901"/>
              <a:ext cx="2531294" cy="294934"/>
              <a:chOff x="76200" y="1165992"/>
              <a:chExt cx="2531294" cy="294934"/>
            </a:xfrm>
            <a:solidFill>
              <a:schemeClr val="bg2">
                <a:lumMod val="50000"/>
              </a:schemeClr>
            </a:solidFill>
          </p:grpSpPr>
          <p:sp>
            <p:nvSpPr>
              <p:cNvPr id="114" name="Rectangle: Rounded Corners 113">
                <a:extLst>
                  <a:ext uri="{FF2B5EF4-FFF2-40B4-BE49-F238E27FC236}">
                    <a16:creationId xmlns:a16="http://schemas.microsoft.com/office/drawing/2014/main" id="{8138E3B5-1736-BD38-CF02-8A7FAF58272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6200" y="1165992"/>
                <a:ext cx="2469848" cy="294934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dk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8153DBC-B29B-B86F-DB1C-6DA4CB78E64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83117" y="1178059"/>
                <a:ext cx="2424377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IN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 Condensed" panose="020B0502040204020203" pitchFamily="34" charset="0"/>
                  </a:rPr>
                  <a:t>SHOULD BE HELD IN </a:t>
                </a:r>
                <a:r>
                  <a:rPr lang="en-IN" sz="1200" b="1" dirty="0">
                    <a:solidFill>
                      <a:srgbClr val="41DBD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 Condensed" panose="020B0502040204020203" pitchFamily="34" charset="0"/>
                  </a:rPr>
                  <a:t>RESERVE</a:t>
                </a:r>
                <a:r>
                  <a:rPr lang="en-IN" sz="12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 Condensed" panose="020B0502040204020203" pitchFamily="34" charset="0"/>
                  </a:rPr>
                  <a:t> FOR TREATMENT 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7C2603C-42A8-2A14-F36C-5EC3B430DD11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1630" y="3128487"/>
              <a:ext cx="333235" cy="403170"/>
              <a:chOff x="1003923" y="1804379"/>
              <a:chExt cx="2976378" cy="3657770"/>
            </a:xfrm>
            <a:solidFill>
              <a:schemeClr val="bg1">
                <a:lumMod val="95000"/>
              </a:schemeClr>
            </a:solidFill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</p:grpSpPr>
          <p:sp>
            <p:nvSpPr>
              <p:cNvPr id="79" name="Shape">
                <a:extLst>
                  <a:ext uri="{FF2B5EF4-FFF2-40B4-BE49-F238E27FC236}">
                    <a16:creationId xmlns:a16="http://schemas.microsoft.com/office/drawing/2014/main" id="{FFB94B8F-6CAB-2126-E2F3-0FDCC6B84F8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03923" y="1804379"/>
                <a:ext cx="2976378" cy="3657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3" h="21459" extrusionOk="0">
                    <a:moveTo>
                      <a:pt x="21562" y="3369"/>
                    </a:moveTo>
                    <a:cubicBezTo>
                      <a:pt x="21575" y="7590"/>
                      <a:pt x="20687" y="18375"/>
                      <a:pt x="11339" y="21374"/>
                    </a:cubicBezTo>
                    <a:cubicBezTo>
                      <a:pt x="10984" y="21487"/>
                      <a:pt x="10578" y="21487"/>
                      <a:pt x="10223" y="21374"/>
                    </a:cubicBezTo>
                    <a:cubicBezTo>
                      <a:pt x="876" y="18375"/>
                      <a:pt x="-25" y="7590"/>
                      <a:pt x="0" y="3369"/>
                    </a:cubicBezTo>
                    <a:cubicBezTo>
                      <a:pt x="0" y="2578"/>
                      <a:pt x="914" y="1993"/>
                      <a:pt x="1865" y="2177"/>
                    </a:cubicBezTo>
                    <a:cubicBezTo>
                      <a:pt x="5606" y="2937"/>
                      <a:pt x="8359" y="1417"/>
                      <a:pt x="9754" y="339"/>
                    </a:cubicBezTo>
                    <a:cubicBezTo>
                      <a:pt x="10337" y="-113"/>
                      <a:pt x="11251" y="-113"/>
                      <a:pt x="11821" y="339"/>
                    </a:cubicBezTo>
                    <a:cubicBezTo>
                      <a:pt x="13217" y="1417"/>
                      <a:pt x="15969" y="2937"/>
                      <a:pt x="19710" y="2177"/>
                    </a:cubicBezTo>
                    <a:cubicBezTo>
                      <a:pt x="20636" y="1993"/>
                      <a:pt x="21550" y="2578"/>
                      <a:pt x="21562" y="336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  <a:miter lim="400000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/>
            </p:spPr>
            <p:txBody>
              <a:bodyPr lIns="28575" tIns="28575" rIns="28575" bIns="28575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2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0" name="Shape">
                <a:extLst>
                  <a:ext uri="{FF2B5EF4-FFF2-40B4-BE49-F238E27FC236}">
                    <a16:creationId xmlns:a16="http://schemas.microsoft.com/office/drawing/2014/main" id="{2C0DA9C0-D8A9-0AC8-1B62-653C9326425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03923" y="1804379"/>
                <a:ext cx="2976378" cy="3657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3" h="21459" extrusionOk="0">
                    <a:moveTo>
                      <a:pt x="21562" y="3369"/>
                    </a:moveTo>
                    <a:cubicBezTo>
                      <a:pt x="21575" y="7590"/>
                      <a:pt x="20687" y="18375"/>
                      <a:pt x="11339" y="21374"/>
                    </a:cubicBezTo>
                    <a:cubicBezTo>
                      <a:pt x="10984" y="21487"/>
                      <a:pt x="10578" y="21487"/>
                      <a:pt x="10223" y="21374"/>
                    </a:cubicBezTo>
                    <a:cubicBezTo>
                      <a:pt x="876" y="18375"/>
                      <a:pt x="-25" y="7590"/>
                      <a:pt x="0" y="3369"/>
                    </a:cubicBezTo>
                    <a:cubicBezTo>
                      <a:pt x="0" y="2578"/>
                      <a:pt x="914" y="1993"/>
                      <a:pt x="1865" y="2177"/>
                    </a:cubicBezTo>
                    <a:cubicBezTo>
                      <a:pt x="5606" y="2937"/>
                      <a:pt x="8359" y="1417"/>
                      <a:pt x="9754" y="339"/>
                    </a:cubicBezTo>
                    <a:cubicBezTo>
                      <a:pt x="10337" y="-113"/>
                      <a:pt x="11251" y="-113"/>
                      <a:pt x="11821" y="339"/>
                    </a:cubicBezTo>
                    <a:cubicBezTo>
                      <a:pt x="13217" y="1417"/>
                      <a:pt x="15969" y="2937"/>
                      <a:pt x="19710" y="2177"/>
                    </a:cubicBezTo>
                    <a:cubicBezTo>
                      <a:pt x="20636" y="1993"/>
                      <a:pt x="21550" y="2578"/>
                      <a:pt x="21562" y="336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  <a:miter lim="400000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/>
            </p:spPr>
            <p:txBody>
              <a:bodyPr lIns="28575" tIns="28575" rIns="28575" bIns="28575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4" name="Shape">
                <a:extLst>
                  <a:ext uri="{FF2B5EF4-FFF2-40B4-BE49-F238E27FC236}">
                    <a16:creationId xmlns:a16="http://schemas.microsoft.com/office/drawing/2014/main" id="{5144BE51-06BE-D231-7B42-BE6FC2C799F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76878" y="2224564"/>
                <a:ext cx="2230459" cy="28467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0"/>
                    </a:moveTo>
                    <a:cubicBezTo>
                      <a:pt x="12902" y="1315"/>
                      <a:pt x="16022" y="2670"/>
                      <a:pt x="20057" y="2670"/>
                    </a:cubicBezTo>
                    <a:cubicBezTo>
                      <a:pt x="20566" y="2670"/>
                      <a:pt x="21091" y="2644"/>
                      <a:pt x="21600" y="2604"/>
                    </a:cubicBezTo>
                    <a:cubicBezTo>
                      <a:pt x="21532" y="4530"/>
                      <a:pt x="21278" y="7041"/>
                      <a:pt x="20583" y="9658"/>
                    </a:cubicBezTo>
                    <a:cubicBezTo>
                      <a:pt x="18955" y="15848"/>
                      <a:pt x="15666" y="19860"/>
                      <a:pt x="10800" y="21600"/>
                    </a:cubicBezTo>
                    <a:cubicBezTo>
                      <a:pt x="5951" y="19873"/>
                      <a:pt x="2662" y="15861"/>
                      <a:pt x="1017" y="9658"/>
                    </a:cubicBezTo>
                    <a:cubicBezTo>
                      <a:pt x="322" y="7054"/>
                      <a:pt x="85" y="4530"/>
                      <a:pt x="0" y="2604"/>
                    </a:cubicBezTo>
                    <a:cubicBezTo>
                      <a:pt x="509" y="2644"/>
                      <a:pt x="1034" y="2670"/>
                      <a:pt x="1543" y="2670"/>
                    </a:cubicBezTo>
                    <a:cubicBezTo>
                      <a:pt x="5612" y="2670"/>
                      <a:pt x="8748" y="1302"/>
                      <a:pt x="10817" y="0"/>
                    </a:cubicBezTo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  <a:miter lim="400000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/>
            </p:spPr>
            <p:txBody>
              <a:bodyPr lIns="28575" tIns="28575" rIns="28575" bIns="28575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85" name="Shape">
                <a:extLst>
                  <a:ext uri="{FF2B5EF4-FFF2-40B4-BE49-F238E27FC236}">
                    <a16:creationId xmlns:a16="http://schemas.microsoft.com/office/drawing/2014/main" id="{27BE0641-7F6A-554E-D1F6-16960403B89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76878" y="2224564"/>
                <a:ext cx="2230459" cy="28467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0"/>
                    </a:moveTo>
                    <a:cubicBezTo>
                      <a:pt x="12902" y="1315"/>
                      <a:pt x="16022" y="2670"/>
                      <a:pt x="20057" y="2670"/>
                    </a:cubicBezTo>
                    <a:cubicBezTo>
                      <a:pt x="20566" y="2670"/>
                      <a:pt x="21091" y="2644"/>
                      <a:pt x="21600" y="2604"/>
                    </a:cubicBezTo>
                    <a:cubicBezTo>
                      <a:pt x="21532" y="4530"/>
                      <a:pt x="21278" y="7041"/>
                      <a:pt x="20583" y="9658"/>
                    </a:cubicBezTo>
                    <a:cubicBezTo>
                      <a:pt x="18955" y="15848"/>
                      <a:pt x="15666" y="19860"/>
                      <a:pt x="10800" y="21600"/>
                    </a:cubicBezTo>
                    <a:cubicBezTo>
                      <a:pt x="5951" y="19873"/>
                      <a:pt x="2662" y="15861"/>
                      <a:pt x="1017" y="9658"/>
                    </a:cubicBezTo>
                    <a:cubicBezTo>
                      <a:pt x="322" y="7054"/>
                      <a:pt x="85" y="4530"/>
                      <a:pt x="0" y="2604"/>
                    </a:cubicBezTo>
                    <a:cubicBezTo>
                      <a:pt x="509" y="2644"/>
                      <a:pt x="1034" y="2670"/>
                      <a:pt x="1543" y="2670"/>
                    </a:cubicBezTo>
                    <a:cubicBezTo>
                      <a:pt x="5612" y="2670"/>
                      <a:pt x="8748" y="1302"/>
                      <a:pt x="10817" y="0"/>
                    </a:cubicBezTo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/>
            </p:spPr>
            <p:txBody>
              <a:bodyPr lIns="28575" tIns="28575" rIns="28575" bIns="28575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2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Calibri" panose="020F0502020204030204"/>
                </a:endParaRPr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765AAF4-1781-B28E-EFDB-9F97228EC51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881331" y="5716816"/>
            <a:ext cx="1192819" cy="403170"/>
            <a:chOff x="2793" y="363522"/>
            <a:chExt cx="1192819" cy="40317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781B5AD9-DB35-DDFC-A626-FF3B5BD7FD5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66617" y="388403"/>
              <a:ext cx="1028995" cy="307777"/>
              <a:chOff x="76200" y="1150667"/>
              <a:chExt cx="1028995" cy="307777"/>
            </a:xfrm>
            <a:solidFill>
              <a:schemeClr val="bg2">
                <a:lumMod val="50000"/>
              </a:schemeClr>
            </a:solidFill>
          </p:grpSpPr>
          <p:sp>
            <p:nvSpPr>
              <p:cNvPr id="174" name="Rectangle: Rounded Corners 173">
                <a:extLst>
                  <a:ext uri="{FF2B5EF4-FFF2-40B4-BE49-F238E27FC236}">
                    <a16:creationId xmlns:a16="http://schemas.microsoft.com/office/drawing/2014/main" id="{6D1D0A94-4531-600E-B005-3DC69625AFC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6200" y="1165992"/>
                <a:ext cx="993559" cy="276998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48000">
                    <a:schemeClr val="dk1">
                      <a:lumMod val="97000"/>
                      <a:lumOff val="3000"/>
                    </a:schemeClr>
                  </a:gs>
                  <a:gs pos="100000">
                    <a:schemeClr val="dk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DA482F1-0F7D-1E36-8FDA-D12F4E18D6F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95769" y="1150667"/>
                <a:ext cx="909426" cy="30777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IN" sz="14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Bahnschrift SemiBold Condensed" panose="020B0502040204020203" pitchFamily="34" charset="0"/>
                  </a:rPr>
                  <a:t>CONCLUSION</a:t>
                </a:r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D7B37C7-BBC2-CE83-B974-6D9323B004D0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793" y="363522"/>
              <a:ext cx="333235" cy="403170"/>
              <a:chOff x="1003923" y="1804379"/>
              <a:chExt cx="2976378" cy="3657770"/>
            </a:xfrm>
            <a:solidFill>
              <a:schemeClr val="bg1">
                <a:lumMod val="95000"/>
              </a:schemeClr>
            </a:solidFill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</p:grpSpPr>
          <p:sp>
            <p:nvSpPr>
              <p:cNvPr id="142" name="Shape">
                <a:extLst>
                  <a:ext uri="{FF2B5EF4-FFF2-40B4-BE49-F238E27FC236}">
                    <a16:creationId xmlns:a16="http://schemas.microsoft.com/office/drawing/2014/main" id="{A7842B40-4F94-5A62-DD1D-D55F6E2595F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03923" y="1804379"/>
                <a:ext cx="2976378" cy="3657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3" h="21459" extrusionOk="0">
                    <a:moveTo>
                      <a:pt x="21562" y="3369"/>
                    </a:moveTo>
                    <a:cubicBezTo>
                      <a:pt x="21575" y="7590"/>
                      <a:pt x="20687" y="18375"/>
                      <a:pt x="11339" y="21374"/>
                    </a:cubicBezTo>
                    <a:cubicBezTo>
                      <a:pt x="10984" y="21487"/>
                      <a:pt x="10578" y="21487"/>
                      <a:pt x="10223" y="21374"/>
                    </a:cubicBezTo>
                    <a:cubicBezTo>
                      <a:pt x="876" y="18375"/>
                      <a:pt x="-25" y="7590"/>
                      <a:pt x="0" y="3369"/>
                    </a:cubicBezTo>
                    <a:cubicBezTo>
                      <a:pt x="0" y="2578"/>
                      <a:pt x="914" y="1993"/>
                      <a:pt x="1865" y="2177"/>
                    </a:cubicBezTo>
                    <a:cubicBezTo>
                      <a:pt x="5606" y="2937"/>
                      <a:pt x="8359" y="1417"/>
                      <a:pt x="9754" y="339"/>
                    </a:cubicBezTo>
                    <a:cubicBezTo>
                      <a:pt x="10337" y="-113"/>
                      <a:pt x="11251" y="-113"/>
                      <a:pt x="11821" y="339"/>
                    </a:cubicBezTo>
                    <a:cubicBezTo>
                      <a:pt x="13217" y="1417"/>
                      <a:pt x="15969" y="2937"/>
                      <a:pt x="19710" y="2177"/>
                    </a:cubicBezTo>
                    <a:cubicBezTo>
                      <a:pt x="20636" y="1993"/>
                      <a:pt x="21550" y="2578"/>
                      <a:pt x="21562" y="336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  <a:miter lim="400000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/>
            </p:spPr>
            <p:txBody>
              <a:bodyPr lIns="28575" tIns="28575" rIns="28575" bIns="28575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2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43" name="Shape">
                <a:extLst>
                  <a:ext uri="{FF2B5EF4-FFF2-40B4-BE49-F238E27FC236}">
                    <a16:creationId xmlns:a16="http://schemas.microsoft.com/office/drawing/2014/main" id="{E024DDD6-AE3D-27C9-EA93-9224D978497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03923" y="1804379"/>
                <a:ext cx="2976378" cy="36577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63" h="21459" extrusionOk="0">
                    <a:moveTo>
                      <a:pt x="21562" y="3369"/>
                    </a:moveTo>
                    <a:cubicBezTo>
                      <a:pt x="21575" y="7590"/>
                      <a:pt x="20687" y="18375"/>
                      <a:pt x="11339" y="21374"/>
                    </a:cubicBezTo>
                    <a:cubicBezTo>
                      <a:pt x="10984" y="21487"/>
                      <a:pt x="10578" y="21487"/>
                      <a:pt x="10223" y="21374"/>
                    </a:cubicBezTo>
                    <a:cubicBezTo>
                      <a:pt x="876" y="18375"/>
                      <a:pt x="-25" y="7590"/>
                      <a:pt x="0" y="3369"/>
                    </a:cubicBezTo>
                    <a:cubicBezTo>
                      <a:pt x="0" y="2578"/>
                      <a:pt x="914" y="1993"/>
                      <a:pt x="1865" y="2177"/>
                    </a:cubicBezTo>
                    <a:cubicBezTo>
                      <a:pt x="5606" y="2937"/>
                      <a:pt x="8359" y="1417"/>
                      <a:pt x="9754" y="339"/>
                    </a:cubicBezTo>
                    <a:cubicBezTo>
                      <a:pt x="10337" y="-113"/>
                      <a:pt x="11251" y="-113"/>
                      <a:pt x="11821" y="339"/>
                    </a:cubicBezTo>
                    <a:cubicBezTo>
                      <a:pt x="13217" y="1417"/>
                      <a:pt x="15969" y="2937"/>
                      <a:pt x="19710" y="2177"/>
                    </a:cubicBezTo>
                    <a:cubicBezTo>
                      <a:pt x="20636" y="1993"/>
                      <a:pt x="21550" y="2578"/>
                      <a:pt x="21562" y="3369"/>
                    </a:cubicBezTo>
                    <a:close/>
                  </a:path>
                </a:pathLst>
              </a:custGeom>
              <a:grpFill/>
              <a:ln w="12700">
                <a:solidFill>
                  <a:schemeClr val="tx1"/>
                </a:solidFill>
                <a:miter lim="400000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/>
            </p:spPr>
            <p:txBody>
              <a:bodyPr lIns="28575" tIns="28575" rIns="28575" bIns="28575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1" i="0" u="none" strike="noStrike" kern="0" cap="none" spc="0" normalizeH="0" baseline="0" noProof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72" name="Shape">
                <a:extLst>
                  <a:ext uri="{FF2B5EF4-FFF2-40B4-BE49-F238E27FC236}">
                    <a16:creationId xmlns:a16="http://schemas.microsoft.com/office/drawing/2014/main" id="{6CA86B4B-0117-F01E-36CA-3670E1AF6F8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76878" y="2224564"/>
                <a:ext cx="2230459" cy="28467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0"/>
                    </a:moveTo>
                    <a:cubicBezTo>
                      <a:pt x="12902" y="1315"/>
                      <a:pt x="16022" y="2670"/>
                      <a:pt x="20057" y="2670"/>
                    </a:cubicBezTo>
                    <a:cubicBezTo>
                      <a:pt x="20566" y="2670"/>
                      <a:pt x="21091" y="2644"/>
                      <a:pt x="21600" y="2604"/>
                    </a:cubicBezTo>
                    <a:cubicBezTo>
                      <a:pt x="21532" y="4530"/>
                      <a:pt x="21278" y="7041"/>
                      <a:pt x="20583" y="9658"/>
                    </a:cubicBezTo>
                    <a:cubicBezTo>
                      <a:pt x="18955" y="15848"/>
                      <a:pt x="15666" y="19860"/>
                      <a:pt x="10800" y="21600"/>
                    </a:cubicBezTo>
                    <a:cubicBezTo>
                      <a:pt x="5951" y="19873"/>
                      <a:pt x="2662" y="15861"/>
                      <a:pt x="1017" y="9658"/>
                    </a:cubicBezTo>
                    <a:cubicBezTo>
                      <a:pt x="322" y="7054"/>
                      <a:pt x="85" y="4530"/>
                      <a:pt x="0" y="2604"/>
                    </a:cubicBezTo>
                    <a:cubicBezTo>
                      <a:pt x="509" y="2644"/>
                      <a:pt x="1034" y="2670"/>
                      <a:pt x="1543" y="2670"/>
                    </a:cubicBezTo>
                    <a:cubicBezTo>
                      <a:pt x="5612" y="2670"/>
                      <a:pt x="8748" y="1302"/>
                      <a:pt x="10817" y="0"/>
                    </a:cubicBezTo>
                  </a:path>
                </a:pathLst>
              </a:custGeom>
              <a:grpFill/>
              <a:ln w="12700">
                <a:solidFill>
                  <a:schemeClr val="bg2">
                    <a:lumMod val="50000"/>
                  </a:schemeClr>
                </a:solidFill>
                <a:miter lim="400000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/>
            </p:spPr>
            <p:txBody>
              <a:bodyPr lIns="28575" tIns="28575" rIns="28575" bIns="28575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73" name="Shape">
                <a:extLst>
                  <a:ext uri="{FF2B5EF4-FFF2-40B4-BE49-F238E27FC236}">
                    <a16:creationId xmlns:a16="http://schemas.microsoft.com/office/drawing/2014/main" id="{275565F7-76F3-1884-2A88-5EDE9C13EFA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76878" y="2224564"/>
                <a:ext cx="2230459" cy="28467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17" y="0"/>
                    </a:moveTo>
                    <a:cubicBezTo>
                      <a:pt x="12902" y="1315"/>
                      <a:pt x="16022" y="2670"/>
                      <a:pt x="20057" y="2670"/>
                    </a:cubicBezTo>
                    <a:cubicBezTo>
                      <a:pt x="20566" y="2670"/>
                      <a:pt x="21091" y="2644"/>
                      <a:pt x="21600" y="2604"/>
                    </a:cubicBezTo>
                    <a:cubicBezTo>
                      <a:pt x="21532" y="4530"/>
                      <a:pt x="21278" y="7041"/>
                      <a:pt x="20583" y="9658"/>
                    </a:cubicBezTo>
                    <a:cubicBezTo>
                      <a:pt x="18955" y="15848"/>
                      <a:pt x="15666" y="19860"/>
                      <a:pt x="10800" y="21600"/>
                    </a:cubicBezTo>
                    <a:cubicBezTo>
                      <a:pt x="5951" y="19873"/>
                      <a:pt x="2662" y="15861"/>
                      <a:pt x="1017" y="9658"/>
                    </a:cubicBezTo>
                    <a:cubicBezTo>
                      <a:pt x="322" y="7054"/>
                      <a:pt x="85" y="4530"/>
                      <a:pt x="0" y="2604"/>
                    </a:cubicBezTo>
                    <a:cubicBezTo>
                      <a:pt x="509" y="2644"/>
                      <a:pt x="1034" y="2670"/>
                      <a:pt x="1543" y="2670"/>
                    </a:cubicBezTo>
                    <a:cubicBezTo>
                      <a:pt x="5612" y="2670"/>
                      <a:pt x="8748" y="1302"/>
                      <a:pt x="10817" y="0"/>
                    </a:cubicBezTo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400000"/>
              </a:ln>
              <a:effectLst>
                <a:outerShdw blurRad="57785" dist="33020" dir="3180000" algn="ctr">
                  <a:srgbClr val="000000">
                    <a:alpha val="30000"/>
                  </a:srgbClr>
                </a:outerShdw>
              </a:effectLst>
              <a:sp3d prstMaterial="metal"/>
            </p:spPr>
            <p:txBody>
              <a:bodyPr lIns="28575" tIns="28575" rIns="28575" bIns="28575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25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Calibri" panose="020F05020202040302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109804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1241</TotalTime>
  <Words>169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Bahnschrift SemiBold Condensed</vt:lpstr>
      <vt:lpstr>Bahnschrift SemiBold SemiConden</vt:lpstr>
      <vt:lpstr>Calibri</vt:lpstr>
      <vt:lpstr>Grandview Display</vt:lpstr>
      <vt:lpstr>Times New Roman</vt:lpstr>
      <vt:lpstr>Wingdings</vt:lpstr>
      <vt:lpstr>DashVTI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</dc:title>
  <dc:creator>Shenbagarani Ramesh</dc:creator>
  <cp:lastModifiedBy>Ram Kumar T</cp:lastModifiedBy>
  <cp:revision>50</cp:revision>
  <dcterms:created xsi:type="dcterms:W3CDTF">2025-02-15T09:48:46Z</dcterms:created>
  <dcterms:modified xsi:type="dcterms:W3CDTF">2025-03-19T07:08:02Z</dcterms:modified>
</cp:coreProperties>
</file>