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4"/>
  </p:sldMasterIdLst>
  <p:notesMasterIdLst>
    <p:notesMasterId r:id="rId63"/>
  </p:notesMasterIdLst>
  <p:sldIdLst>
    <p:sldId id="256" r:id="rId5"/>
    <p:sldId id="364" r:id="rId6"/>
    <p:sldId id="313" r:id="rId7"/>
    <p:sldId id="318" r:id="rId8"/>
    <p:sldId id="333" r:id="rId9"/>
    <p:sldId id="377" r:id="rId10"/>
    <p:sldId id="374" r:id="rId11"/>
    <p:sldId id="378" r:id="rId12"/>
    <p:sldId id="341" r:id="rId13"/>
    <p:sldId id="357" r:id="rId14"/>
    <p:sldId id="319" r:id="rId15"/>
    <p:sldId id="343" r:id="rId16"/>
    <p:sldId id="344" r:id="rId17"/>
    <p:sldId id="346" r:id="rId18"/>
    <p:sldId id="345" r:id="rId19"/>
    <p:sldId id="347" r:id="rId20"/>
    <p:sldId id="322" r:id="rId21"/>
    <p:sldId id="358" r:id="rId22"/>
    <p:sldId id="348" r:id="rId23"/>
    <p:sldId id="349" r:id="rId24"/>
    <p:sldId id="350" r:id="rId25"/>
    <p:sldId id="351" r:id="rId26"/>
    <p:sldId id="352" r:id="rId27"/>
    <p:sldId id="359" r:id="rId28"/>
    <p:sldId id="381" r:id="rId29"/>
    <p:sldId id="272" r:id="rId30"/>
    <p:sldId id="259" r:id="rId31"/>
    <p:sldId id="360" r:id="rId32"/>
    <p:sldId id="361" r:id="rId33"/>
    <p:sldId id="362" r:id="rId34"/>
    <p:sldId id="363" r:id="rId35"/>
    <p:sldId id="266" r:id="rId36"/>
    <p:sldId id="355" r:id="rId37"/>
    <p:sldId id="367" r:id="rId38"/>
    <p:sldId id="299" r:id="rId39"/>
    <p:sldId id="356" r:id="rId40"/>
    <p:sldId id="273" r:id="rId41"/>
    <p:sldId id="336" r:id="rId42"/>
    <p:sldId id="303" r:id="rId43"/>
    <p:sldId id="297" r:id="rId44"/>
    <p:sldId id="298" r:id="rId45"/>
    <p:sldId id="354" r:id="rId46"/>
    <p:sldId id="308" r:id="rId47"/>
    <p:sldId id="309" r:id="rId48"/>
    <p:sldId id="304" r:id="rId49"/>
    <p:sldId id="305" r:id="rId50"/>
    <p:sldId id="375" r:id="rId51"/>
    <p:sldId id="376" r:id="rId52"/>
    <p:sldId id="379" r:id="rId53"/>
    <p:sldId id="380" r:id="rId54"/>
    <p:sldId id="282" r:id="rId55"/>
    <p:sldId id="283" r:id="rId56"/>
    <p:sldId id="365" r:id="rId57"/>
    <p:sldId id="368" r:id="rId58"/>
    <p:sldId id="371" r:id="rId59"/>
    <p:sldId id="369" r:id="rId60"/>
    <p:sldId id="370" r:id="rId61"/>
    <p:sldId id="366" r:id="rId62"/>
  </p:sldIdLst>
  <p:sldSz cx="12192000" cy="6858000"/>
  <p:notesSz cx="6858000" cy="9144000"/>
  <p:embeddedFontLst>
    <p:embeddedFont>
      <p:font typeface="Century Gothic" panose="020B0502020202020204" pitchFamily="34" charset="0"/>
      <p:regular r:id="rId64"/>
      <p:bold r:id="rId65"/>
      <p:italic r:id="rId66"/>
      <p:boldItalic r:id="rId67"/>
    </p:embeddedFont>
    <p:embeddedFont>
      <p:font typeface="D2Coding" panose="020B0609020101020101" pitchFamily="49" charset="-127"/>
      <p:regular r:id="rId68"/>
      <p:bold r:id="rId69"/>
    </p:embeddedFont>
    <p:embeddedFont>
      <p:font typeface="Microsoft GothicNeo" panose="020B0500000101010101" pitchFamily="50" charset="-127"/>
      <p:regular r:id="rId70"/>
      <p:bold r:id="rId71"/>
    </p:embeddedFont>
    <p:embeddedFont>
      <p:font typeface="tvN 즐거운이야기 Bold" panose="02020603020101020101" pitchFamily="18" charset="-127"/>
      <p:regular r:id="rId72"/>
    </p:embeddedFont>
    <p:embeddedFont>
      <p:font typeface="맑은 고딕" panose="020B0503020000020004" pitchFamily="50" charset="-127"/>
      <p:regular r:id="rId73"/>
      <p:bold r:id="rId7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플랜헬퍼 개요" id="{16912D70-F454-4B6A-8C2A-EBEE9FF04120}">
          <p14:sldIdLst>
            <p14:sldId id="256"/>
            <p14:sldId id="364"/>
            <p14:sldId id="313"/>
            <p14:sldId id="318"/>
          </p14:sldIdLst>
        </p14:section>
        <p14:section name="Specification" id="{C46AF711-42E4-4088-A52E-2E4A1FD1DD81}">
          <p14:sldIdLst>
            <p14:sldId id="333"/>
          </p14:sldIdLst>
        </p14:section>
        <p14:section name="planhelper v.1" id="{CC13CAC8-EB3F-4BD9-A214-DBA5AC5C0A0E}">
          <p14:sldIdLst>
            <p14:sldId id="377"/>
            <p14:sldId id="374"/>
            <p14:sldId id="378"/>
          </p14:sldIdLst>
        </p14:section>
        <p14:section name="UI 시나리오 - 교수님 과목 업로드" id="{B25B5CF5-553F-4C2F-BBFC-8A4E21EDB61D}">
          <p14:sldIdLst>
            <p14:sldId id="341"/>
            <p14:sldId id="357"/>
            <p14:sldId id="319"/>
            <p14:sldId id="343"/>
            <p14:sldId id="344"/>
            <p14:sldId id="346"/>
            <p14:sldId id="345"/>
            <p14:sldId id="347"/>
            <p14:sldId id="322"/>
          </p14:sldIdLst>
        </p14:section>
        <p14:section name="UI 시나리오 - 통합 일정 보기" id="{62EA1432-4F04-4D95-AEAE-8738628B5234}">
          <p14:sldIdLst>
            <p14:sldId id="358"/>
            <p14:sldId id="348"/>
            <p14:sldId id="349"/>
            <p14:sldId id="350"/>
            <p14:sldId id="351"/>
            <p14:sldId id="352"/>
            <p14:sldId id="359"/>
          </p14:sldIdLst>
        </p14:section>
        <p14:section name="StaticDiagram, R&amp;R, 진행현황" id="{241A7421-9D01-46C1-A78F-2042545F3A58}">
          <p14:sldIdLst>
            <p14:sldId id="381"/>
            <p14:sldId id="272"/>
          </p14:sldIdLst>
        </p14:section>
        <p14:section name="Dynamic Diagram" id="{039F7469-60AB-473C-9661-9ABA0FAE953D}">
          <p14:sldIdLst>
            <p14:sldId id="259"/>
            <p14:sldId id="360"/>
            <p14:sldId id="361"/>
            <p14:sldId id="362"/>
            <p14:sldId id="363"/>
          </p14:sldIdLst>
        </p14:section>
        <p14:section name="DB API" id="{22C0C6D4-54D3-45E7-A7D7-645FA630FEF5}">
          <p14:sldIdLst>
            <p14:sldId id="266"/>
            <p14:sldId id="355"/>
            <p14:sldId id="367"/>
            <p14:sldId id="299"/>
            <p14:sldId id="356"/>
          </p14:sldIdLst>
        </p14:section>
        <p14:section name="권한관리 API" id="{130BBB2B-BE3F-4008-96EE-0AD07754D453}">
          <p14:sldIdLst>
            <p14:sldId id="273"/>
            <p14:sldId id="336"/>
            <p14:sldId id="303"/>
            <p14:sldId id="297"/>
            <p14:sldId id="298"/>
          </p14:sldIdLst>
        </p14:section>
        <p14:section name="소켓 API - server" id="{A873572F-F1E5-4FBE-87A8-058C0C8F1400}">
          <p14:sldIdLst>
            <p14:sldId id="354"/>
            <p14:sldId id="308"/>
            <p14:sldId id="309"/>
            <p14:sldId id="304"/>
            <p14:sldId id="305"/>
            <p14:sldId id="375"/>
            <p14:sldId id="376"/>
          </p14:sldIdLst>
        </p14:section>
        <p14:section name="Test" id="{4E08E5A5-1894-483A-8145-DA16B87960BF}">
          <p14:sldIdLst>
            <p14:sldId id="379"/>
            <p14:sldId id="380"/>
            <p14:sldId id="282"/>
            <p14:sldId id="283"/>
          </p14:sldIdLst>
        </p14:section>
        <p14:section name="진행현황" id="{B47E75BC-3BC4-4BEA-A5BD-93B3A3BDC05C}">
          <p14:sldIdLst>
            <p14:sldId id="365"/>
            <p14:sldId id="368"/>
            <p14:sldId id="371"/>
            <p14:sldId id="369"/>
            <p14:sldId id="370"/>
          </p14:sldIdLst>
        </p14:section>
        <p14:section name="추후 계획" id="{73C7DFE1-081C-46FB-BCD2-20E869DBCD42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소현(사이버보안전공)" initials="안" lastIdx="1" clrIdx="0">
    <p:extLst>
      <p:ext uri="{19B8F6BF-5375-455C-9EA6-DF929625EA0E}">
        <p15:presenceInfo xmlns:p15="http://schemas.microsoft.com/office/powerpoint/2012/main" userId="안소현(사이버보안전공)" providerId="None"/>
      </p:ext>
    </p:extLst>
  </p:cmAuthor>
  <p:cmAuthor id="2" name="윤가영(사이버보안전공)" initials="윤" lastIdx="2" clrIdx="1">
    <p:extLst>
      <p:ext uri="{19B8F6BF-5375-455C-9EA6-DF929625EA0E}">
        <p15:presenceInfo xmlns:p15="http://schemas.microsoft.com/office/powerpoint/2012/main" userId="윤가영(사이버보안전공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E5"/>
    <a:srgbClr val="FF6600"/>
    <a:srgbClr val="333333"/>
    <a:srgbClr val="000066"/>
    <a:srgbClr val="CC3300"/>
    <a:srgbClr val="000000"/>
    <a:srgbClr val="FFCCCC"/>
    <a:srgbClr val="FFFFCC"/>
    <a:srgbClr val="F2F2F2"/>
    <a:srgbClr val="A1E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E1C89-1768-4B5A-AA30-974DCAD9AAC1}" v="653" dt="2020-06-29T13:29:18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90013" autoAdjust="0"/>
  </p:normalViewPr>
  <p:slideViewPr>
    <p:cSldViewPr snapToGrid="0">
      <p:cViewPr varScale="1">
        <p:scale>
          <a:sx n="72" d="100"/>
          <a:sy n="72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1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9.fntdata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7.fntdata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8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소현(사이버보안전공)" userId="b69e694c-31d2-4f59-a33f-466d95e07bd6" providerId="ADAL" clId="{EBAE1C89-1768-4B5A-AA30-974DCAD9AAC1}"/>
    <pc:docChg chg="undo custSel addSld delSld modSld sldOrd addSection delSection modSection">
      <pc:chgData name="안소현(사이버보안전공)" userId="b69e694c-31d2-4f59-a33f-466d95e07bd6" providerId="ADAL" clId="{EBAE1C89-1768-4B5A-AA30-974DCAD9AAC1}" dt="2020-06-29T13:29:38.719" v="3990" actId="14100"/>
      <pc:docMkLst>
        <pc:docMk/>
      </pc:docMkLst>
      <pc:sldChg chg="modSp mod">
        <pc:chgData name="안소현(사이버보안전공)" userId="b69e694c-31d2-4f59-a33f-466d95e07bd6" providerId="ADAL" clId="{EBAE1C89-1768-4B5A-AA30-974DCAD9AAC1}" dt="2020-06-29T10:49:13.783" v="9" actId="403"/>
        <pc:sldMkLst>
          <pc:docMk/>
          <pc:sldMk cId="2736656006" sldId="256"/>
        </pc:sldMkLst>
        <pc:spChg chg="mod">
          <ac:chgData name="안소현(사이버보안전공)" userId="b69e694c-31d2-4f59-a33f-466d95e07bd6" providerId="ADAL" clId="{EBAE1C89-1768-4B5A-AA30-974DCAD9AAC1}" dt="2020-06-29T10:49:13.783" v="9" actId="403"/>
          <ac:spMkLst>
            <pc:docMk/>
            <pc:sldMk cId="2736656006" sldId="256"/>
            <ac:spMk id="2" creationId="{7DB9838C-43A3-427F-B80B-31B5BDE18220}"/>
          </ac:spMkLst>
        </pc:spChg>
        <pc:spChg chg="mod">
          <ac:chgData name="안소현(사이버보안전공)" userId="b69e694c-31d2-4f59-a33f-466d95e07bd6" providerId="ADAL" clId="{EBAE1C89-1768-4B5A-AA30-974DCAD9AAC1}" dt="2020-06-29T10:49:07.647" v="7" actId="27636"/>
          <ac:spMkLst>
            <pc:docMk/>
            <pc:sldMk cId="2736656006" sldId="256"/>
            <ac:spMk id="3" creationId="{CC4B3D64-4BC5-416C-B9E1-56CDB5A9E661}"/>
          </ac:spMkLst>
        </pc:spChg>
        <pc:cxnChg chg="mod">
          <ac:chgData name="안소현(사이버보안전공)" userId="b69e694c-31d2-4f59-a33f-466d95e07bd6" providerId="ADAL" clId="{EBAE1C89-1768-4B5A-AA30-974DCAD9AAC1}" dt="2020-06-29T10:48:23.610" v="2" actId="14100"/>
          <ac:cxnSpMkLst>
            <pc:docMk/>
            <pc:sldMk cId="2736656006" sldId="256"/>
            <ac:cxnSpMk id="5" creationId="{473BDAFD-4A47-4CED-A899-B3631191CB06}"/>
          </ac:cxnSpMkLst>
        </pc:cxnChg>
      </pc:sldChg>
      <pc:sldChg chg="delSp modSp mod">
        <pc:chgData name="안소현(사이버보안전공)" userId="b69e694c-31d2-4f59-a33f-466d95e07bd6" providerId="ADAL" clId="{EBAE1C89-1768-4B5A-AA30-974DCAD9AAC1}" dt="2020-06-29T13:26:13.812" v="3950" actId="1076"/>
        <pc:sldMkLst>
          <pc:docMk/>
          <pc:sldMk cId="1272845213" sldId="272"/>
        </pc:sldMkLst>
        <pc:spChg chg="mod">
          <ac:chgData name="안소현(사이버보안전공)" userId="b69e694c-31d2-4f59-a33f-466d95e07bd6" providerId="ADAL" clId="{EBAE1C89-1768-4B5A-AA30-974DCAD9AAC1}" dt="2020-06-29T13:08:20.726" v="3638" actId="20577"/>
          <ac:spMkLst>
            <pc:docMk/>
            <pc:sldMk cId="1272845213" sldId="272"/>
            <ac:spMk id="2" creationId="{B79F02E3-9C7E-4955-A14D-910948304529}"/>
          </ac:spMkLst>
        </pc:spChg>
        <pc:spChg chg="mod">
          <ac:chgData name="안소현(사이버보안전공)" userId="b69e694c-31d2-4f59-a33f-466d95e07bd6" providerId="ADAL" clId="{EBAE1C89-1768-4B5A-AA30-974DCAD9AAC1}" dt="2020-06-29T13:08:22.860" v="3639" actId="1076"/>
          <ac:spMkLst>
            <pc:docMk/>
            <pc:sldMk cId="1272845213" sldId="272"/>
            <ac:spMk id="9" creationId="{EC588225-4B00-4304-95A3-F76D66CD97A6}"/>
          </ac:spMkLst>
        </pc:spChg>
        <pc:spChg chg="mod">
          <ac:chgData name="안소현(사이버보안전공)" userId="b69e694c-31d2-4f59-a33f-466d95e07bd6" providerId="ADAL" clId="{EBAE1C89-1768-4B5A-AA30-974DCAD9AAC1}" dt="2020-06-29T13:07:11.793" v="3506" actId="20577"/>
          <ac:spMkLst>
            <pc:docMk/>
            <pc:sldMk cId="1272845213" sldId="272"/>
            <ac:spMk id="10" creationId="{A3E4A050-0574-438A-8509-47758A552999}"/>
          </ac:spMkLst>
        </pc:spChg>
        <pc:spChg chg="mod">
          <ac:chgData name="안소현(사이버보안전공)" userId="b69e694c-31d2-4f59-a33f-466d95e07bd6" providerId="ADAL" clId="{EBAE1C89-1768-4B5A-AA30-974DCAD9AAC1}" dt="2020-06-29T13:07:01.903" v="3499" actId="20577"/>
          <ac:spMkLst>
            <pc:docMk/>
            <pc:sldMk cId="1272845213" sldId="272"/>
            <ac:spMk id="15" creationId="{371476F5-47AB-46EF-B180-44B6B4772787}"/>
          </ac:spMkLst>
        </pc:spChg>
        <pc:spChg chg="mod">
          <ac:chgData name="안소현(사이버보안전공)" userId="b69e694c-31d2-4f59-a33f-466d95e07bd6" providerId="ADAL" clId="{EBAE1C89-1768-4B5A-AA30-974DCAD9AAC1}" dt="2020-06-29T13:07:17.042" v="3513" actId="20577"/>
          <ac:spMkLst>
            <pc:docMk/>
            <pc:sldMk cId="1272845213" sldId="272"/>
            <ac:spMk id="16" creationId="{39334799-68D3-4354-8933-4389EAE6D95D}"/>
          </ac:spMkLst>
        </pc:spChg>
        <pc:spChg chg="mod">
          <ac:chgData name="안소현(사이버보안전공)" userId="b69e694c-31d2-4f59-a33f-466d95e07bd6" providerId="ADAL" clId="{EBAE1C89-1768-4B5A-AA30-974DCAD9AAC1}" dt="2020-06-29T13:07:21.096" v="3520" actId="20577"/>
          <ac:spMkLst>
            <pc:docMk/>
            <pc:sldMk cId="1272845213" sldId="272"/>
            <ac:spMk id="18" creationId="{A6A99CAC-0FAB-4EFC-B62C-20F6911FBC91}"/>
          </ac:spMkLst>
        </pc:spChg>
        <pc:spChg chg="mod">
          <ac:chgData name="안소현(사이버보안전공)" userId="b69e694c-31d2-4f59-a33f-466d95e07bd6" providerId="ADAL" clId="{EBAE1C89-1768-4B5A-AA30-974DCAD9AAC1}" dt="2020-06-29T13:07:26.255" v="3527" actId="20577"/>
          <ac:spMkLst>
            <pc:docMk/>
            <pc:sldMk cId="1272845213" sldId="272"/>
            <ac:spMk id="19" creationId="{78C81B11-7114-4E43-9CD5-AC222869F76C}"/>
          </ac:spMkLst>
        </pc:spChg>
        <pc:spChg chg="del">
          <ac:chgData name="안소현(사이버보안전공)" userId="b69e694c-31d2-4f59-a33f-466d95e07bd6" providerId="ADAL" clId="{EBAE1C89-1768-4B5A-AA30-974DCAD9AAC1}" dt="2020-06-29T13:26:05.258" v="3948" actId="478"/>
          <ac:spMkLst>
            <pc:docMk/>
            <pc:sldMk cId="1272845213" sldId="272"/>
            <ac:spMk id="68" creationId="{B266E84F-6540-462C-B859-8106604158CB}"/>
          </ac:spMkLst>
        </pc:spChg>
        <pc:spChg chg="mod">
          <ac:chgData name="안소현(사이버보안전공)" userId="b69e694c-31d2-4f59-a33f-466d95e07bd6" providerId="ADAL" clId="{EBAE1C89-1768-4B5A-AA30-974DCAD9AAC1}" dt="2020-06-29T13:26:13.812" v="3950" actId="1076"/>
          <ac:spMkLst>
            <pc:docMk/>
            <pc:sldMk cId="1272845213" sldId="272"/>
            <ac:spMk id="81" creationId="{F7C0F0A8-8490-4580-A547-FCF359A609D2}"/>
          </ac:spMkLst>
        </pc:spChg>
        <pc:spChg chg="del mod">
          <ac:chgData name="안소현(사이버보안전공)" userId="b69e694c-31d2-4f59-a33f-466d95e07bd6" providerId="ADAL" clId="{EBAE1C89-1768-4B5A-AA30-974DCAD9AAC1}" dt="2020-06-29T13:25:51.993" v="3946" actId="478"/>
          <ac:spMkLst>
            <pc:docMk/>
            <pc:sldMk cId="1272845213" sldId="272"/>
            <ac:spMk id="89" creationId="{2CEC45B1-2E2B-4098-85C1-EDA136352984}"/>
          </ac:spMkLst>
        </pc:spChg>
        <pc:cxnChg chg="del">
          <ac:chgData name="안소현(사이버보안전공)" userId="b69e694c-31d2-4f59-a33f-466d95e07bd6" providerId="ADAL" clId="{EBAE1C89-1768-4B5A-AA30-974DCAD9AAC1}" dt="2020-06-29T13:26:07.118" v="3949" actId="478"/>
          <ac:cxnSpMkLst>
            <pc:docMk/>
            <pc:sldMk cId="1272845213" sldId="272"/>
            <ac:cxnSpMk id="73" creationId="{18DAA81A-AA60-405D-9F84-36187F175371}"/>
          </ac:cxnSpMkLst>
        </pc:cxnChg>
        <pc:cxnChg chg="del">
          <ac:chgData name="안소현(사이버보안전공)" userId="b69e694c-31d2-4f59-a33f-466d95e07bd6" providerId="ADAL" clId="{EBAE1C89-1768-4B5A-AA30-974DCAD9AAC1}" dt="2020-06-29T13:25:54.062" v="3947" actId="478"/>
          <ac:cxnSpMkLst>
            <pc:docMk/>
            <pc:sldMk cId="1272845213" sldId="272"/>
            <ac:cxnSpMk id="88" creationId="{C408DB91-DDCD-491C-86E2-EBAB997A2791}"/>
          </ac:cxnSpMkLst>
        </pc:cxnChg>
      </pc:sldChg>
      <pc:sldChg chg="del">
        <pc:chgData name="안소현(사이버보안전공)" userId="b69e694c-31d2-4f59-a33f-466d95e07bd6" providerId="ADAL" clId="{EBAE1C89-1768-4B5A-AA30-974DCAD9AAC1}" dt="2020-06-29T12:06:57.908" v="1846" actId="2696"/>
        <pc:sldMkLst>
          <pc:docMk/>
          <pc:sldMk cId="3460523884" sldId="285"/>
        </pc:sldMkLst>
      </pc:sldChg>
      <pc:sldChg chg="modSp mod">
        <pc:chgData name="안소현(사이버보안전공)" userId="b69e694c-31d2-4f59-a33f-466d95e07bd6" providerId="ADAL" clId="{EBAE1C89-1768-4B5A-AA30-974DCAD9AAC1}" dt="2020-06-29T11:23:21.409" v="484" actId="20577"/>
        <pc:sldMkLst>
          <pc:docMk/>
          <pc:sldMk cId="1704227842" sldId="297"/>
        </pc:sldMkLst>
        <pc:spChg chg="mod">
          <ac:chgData name="안소현(사이버보안전공)" userId="b69e694c-31d2-4f59-a33f-466d95e07bd6" providerId="ADAL" clId="{EBAE1C89-1768-4B5A-AA30-974DCAD9AAC1}" dt="2020-06-29T11:22:25.478" v="429" actId="20577"/>
          <ac:spMkLst>
            <pc:docMk/>
            <pc:sldMk cId="1704227842" sldId="297"/>
            <ac:spMk id="6" creationId="{532956AC-1C33-40AB-A261-64A523D6CC12}"/>
          </ac:spMkLst>
        </pc:spChg>
        <pc:spChg chg="mod">
          <ac:chgData name="안소현(사이버보안전공)" userId="b69e694c-31d2-4f59-a33f-466d95e07bd6" providerId="ADAL" clId="{EBAE1C89-1768-4B5A-AA30-974DCAD9AAC1}" dt="2020-06-29T11:22:36.782" v="444"/>
          <ac:spMkLst>
            <pc:docMk/>
            <pc:sldMk cId="1704227842" sldId="297"/>
            <ac:spMk id="7" creationId="{DB7559D9-3B9D-41FB-B102-C81D80F68269}"/>
          </ac:spMkLst>
        </pc:spChg>
        <pc:spChg chg="mod">
          <ac:chgData name="안소현(사이버보안전공)" userId="b69e694c-31d2-4f59-a33f-466d95e07bd6" providerId="ADAL" clId="{EBAE1C89-1768-4B5A-AA30-974DCAD9AAC1}" dt="2020-06-29T11:22:40.108" v="450" actId="20577"/>
          <ac:spMkLst>
            <pc:docMk/>
            <pc:sldMk cId="1704227842" sldId="297"/>
            <ac:spMk id="8" creationId="{663ECB2E-A70B-4709-8D5D-5CFCA0EB16D5}"/>
          </ac:spMkLst>
        </pc:spChg>
        <pc:spChg chg="mod">
          <ac:chgData name="안소현(사이버보안전공)" userId="b69e694c-31d2-4f59-a33f-466d95e07bd6" providerId="ADAL" clId="{EBAE1C89-1768-4B5A-AA30-974DCAD9AAC1}" dt="2020-06-29T11:23:21.409" v="484" actId="20577"/>
          <ac:spMkLst>
            <pc:docMk/>
            <pc:sldMk cId="1704227842" sldId="297"/>
            <ac:spMk id="17" creationId="{B980A471-D01B-470C-897F-D4C6305DD9CB}"/>
          </ac:spMkLst>
        </pc:spChg>
      </pc:sldChg>
      <pc:sldChg chg="modSp mod">
        <pc:chgData name="안소현(사이버보안전공)" userId="b69e694c-31d2-4f59-a33f-466d95e07bd6" providerId="ADAL" clId="{EBAE1C89-1768-4B5A-AA30-974DCAD9AAC1}" dt="2020-06-29T11:29:56.761" v="832" actId="20577"/>
        <pc:sldMkLst>
          <pc:docMk/>
          <pc:sldMk cId="1026990845" sldId="298"/>
        </pc:sldMkLst>
        <pc:spChg chg="mod">
          <ac:chgData name="안소현(사이버보안전공)" userId="b69e694c-31d2-4f59-a33f-466d95e07bd6" providerId="ADAL" clId="{EBAE1C89-1768-4B5A-AA30-974DCAD9AAC1}" dt="2020-06-29T11:24:21.961" v="616" actId="20577"/>
          <ac:spMkLst>
            <pc:docMk/>
            <pc:sldMk cId="1026990845" sldId="298"/>
            <ac:spMk id="6" creationId="{532956AC-1C33-40AB-A261-64A523D6CC12}"/>
          </ac:spMkLst>
        </pc:spChg>
        <pc:spChg chg="mod">
          <ac:chgData name="안소현(사이버보안전공)" userId="b69e694c-31d2-4f59-a33f-466d95e07bd6" providerId="ADAL" clId="{EBAE1C89-1768-4B5A-AA30-974DCAD9AAC1}" dt="2020-06-29T11:29:56.761" v="832" actId="20577"/>
          <ac:spMkLst>
            <pc:docMk/>
            <pc:sldMk cId="1026990845" sldId="298"/>
            <ac:spMk id="7" creationId="{DB7559D9-3B9D-41FB-B102-C81D80F68269}"/>
          </ac:spMkLst>
        </pc:spChg>
        <pc:spChg chg="mod">
          <ac:chgData name="안소현(사이버보안전공)" userId="b69e694c-31d2-4f59-a33f-466d95e07bd6" providerId="ADAL" clId="{EBAE1C89-1768-4B5A-AA30-974DCAD9AAC1}" dt="2020-06-29T11:23:34.505" v="500" actId="20577"/>
          <ac:spMkLst>
            <pc:docMk/>
            <pc:sldMk cId="1026990845" sldId="298"/>
            <ac:spMk id="22" creationId="{295496A3-C4D9-4225-BD75-3CD17EAA16D2}"/>
          </ac:spMkLst>
        </pc:spChg>
      </pc:sldChg>
      <pc:sldChg chg="modSp mod">
        <pc:chgData name="안소현(사이버보안전공)" userId="b69e694c-31d2-4f59-a33f-466d95e07bd6" providerId="ADAL" clId="{EBAE1C89-1768-4B5A-AA30-974DCAD9AAC1}" dt="2020-06-29T11:22:46.886" v="454" actId="20577"/>
        <pc:sldMkLst>
          <pc:docMk/>
          <pc:sldMk cId="4257676970" sldId="303"/>
        </pc:sldMkLst>
        <pc:spChg chg="mod">
          <ac:chgData name="안소현(사이버보안전공)" userId="b69e694c-31d2-4f59-a33f-466d95e07bd6" providerId="ADAL" clId="{EBAE1C89-1768-4B5A-AA30-974DCAD9AAC1}" dt="2020-06-29T11:22:46.886" v="454" actId="20577"/>
          <ac:spMkLst>
            <pc:docMk/>
            <pc:sldMk cId="4257676970" sldId="303"/>
            <ac:spMk id="16" creationId="{13E2D99C-2882-4B5F-89CC-0F0E7F37F467}"/>
          </ac:spMkLst>
        </pc:spChg>
      </pc:sldChg>
      <pc:sldChg chg="modSp mod ord">
        <pc:chgData name="안소현(사이버보안전공)" userId="b69e694c-31d2-4f59-a33f-466d95e07bd6" providerId="ADAL" clId="{EBAE1C89-1768-4B5A-AA30-974DCAD9AAC1}" dt="2020-06-29T11:39:04.983" v="1324" actId="20577"/>
        <pc:sldMkLst>
          <pc:docMk/>
          <pc:sldMk cId="3896918641" sldId="304"/>
        </pc:sldMkLst>
        <pc:spChg chg="mod">
          <ac:chgData name="안소현(사이버보안전공)" userId="b69e694c-31d2-4f59-a33f-466d95e07bd6" providerId="ADAL" clId="{EBAE1C89-1768-4B5A-AA30-974DCAD9AAC1}" dt="2020-06-29T11:39:04.983" v="1324" actId="20577"/>
          <ac:spMkLst>
            <pc:docMk/>
            <pc:sldMk cId="3896918641" sldId="304"/>
            <ac:spMk id="3" creationId="{7C0ACFEF-CD86-4C30-827E-14A3D7EE6399}"/>
          </ac:spMkLst>
        </pc:spChg>
        <pc:spChg chg="mod">
          <ac:chgData name="안소현(사이버보안전공)" userId="b69e694c-31d2-4f59-a33f-466d95e07bd6" providerId="ADAL" clId="{EBAE1C89-1768-4B5A-AA30-974DCAD9AAC1}" dt="2020-06-29T11:31:42.747" v="930" actId="20577"/>
          <ac:spMkLst>
            <pc:docMk/>
            <pc:sldMk cId="3896918641" sldId="304"/>
            <ac:spMk id="7" creationId="{AD18B1B2-7B2A-411D-A566-6E75245AEE50}"/>
          </ac:spMkLst>
        </pc:spChg>
        <pc:spChg chg="mod">
          <ac:chgData name="안소현(사이버보안전공)" userId="b69e694c-31d2-4f59-a33f-466d95e07bd6" providerId="ADAL" clId="{EBAE1C89-1768-4B5A-AA30-974DCAD9AAC1}" dt="2020-06-29T11:31:34.681" v="919" actId="20577"/>
          <ac:spMkLst>
            <pc:docMk/>
            <pc:sldMk cId="3896918641" sldId="304"/>
            <ac:spMk id="12" creationId="{FCD6F8B9-485D-4D17-B22C-9F9DF6D13A69}"/>
          </ac:spMkLst>
        </pc:spChg>
      </pc:sldChg>
      <pc:sldChg chg="addSp modSp mod">
        <pc:chgData name="안소현(사이버보안전공)" userId="b69e694c-31d2-4f59-a33f-466d95e07bd6" providerId="ADAL" clId="{EBAE1C89-1768-4B5A-AA30-974DCAD9AAC1}" dt="2020-06-29T11:39:07.704" v="1326" actId="20577"/>
        <pc:sldMkLst>
          <pc:docMk/>
          <pc:sldMk cId="1666914249" sldId="305"/>
        </pc:sldMkLst>
        <pc:spChg chg="mod">
          <ac:chgData name="안소현(사이버보안전공)" userId="b69e694c-31d2-4f59-a33f-466d95e07bd6" providerId="ADAL" clId="{EBAE1C89-1768-4B5A-AA30-974DCAD9AAC1}" dt="2020-06-29T11:39:07.704" v="1326" actId="20577"/>
          <ac:spMkLst>
            <pc:docMk/>
            <pc:sldMk cId="1666914249" sldId="305"/>
            <ac:spMk id="3" creationId="{7C0ACFEF-CD86-4C30-827E-14A3D7EE6399}"/>
          </ac:spMkLst>
        </pc:spChg>
        <pc:spChg chg="mod">
          <ac:chgData name="안소현(사이버보안전공)" userId="b69e694c-31d2-4f59-a33f-466d95e07bd6" providerId="ADAL" clId="{EBAE1C89-1768-4B5A-AA30-974DCAD9AAC1}" dt="2020-06-29T11:31:14.057" v="912" actId="20577"/>
          <ac:spMkLst>
            <pc:docMk/>
            <pc:sldMk cId="1666914249" sldId="305"/>
            <ac:spMk id="12" creationId="{FCD6F8B9-485D-4D17-B22C-9F9DF6D13A69}"/>
          </ac:spMkLst>
        </pc:spChg>
        <pc:spChg chg="add mod">
          <ac:chgData name="안소현(사이버보안전공)" userId="b69e694c-31d2-4f59-a33f-466d95e07bd6" providerId="ADAL" clId="{EBAE1C89-1768-4B5A-AA30-974DCAD9AAC1}" dt="2020-06-29T11:32:09.101" v="931"/>
          <ac:spMkLst>
            <pc:docMk/>
            <pc:sldMk cId="1666914249" sldId="305"/>
            <ac:spMk id="13" creationId="{2B926591-7BF1-4827-A0E1-7A0A35FC2719}"/>
          </ac:spMkLst>
        </pc:spChg>
      </pc:sldChg>
      <pc:sldChg chg="modSp mod">
        <pc:chgData name="안소현(사이버보안전공)" userId="b69e694c-31d2-4f59-a33f-466d95e07bd6" providerId="ADAL" clId="{EBAE1C89-1768-4B5A-AA30-974DCAD9AAC1}" dt="2020-06-29T11:38:59.256" v="1320" actId="20577"/>
        <pc:sldMkLst>
          <pc:docMk/>
          <pc:sldMk cId="1947904556" sldId="308"/>
        </pc:sldMkLst>
        <pc:spChg chg="mod">
          <ac:chgData name="안소현(사이버보안전공)" userId="b69e694c-31d2-4f59-a33f-466d95e07bd6" providerId="ADAL" clId="{EBAE1C89-1768-4B5A-AA30-974DCAD9AAC1}" dt="2020-06-29T11:38:59.256" v="1320" actId="20577"/>
          <ac:spMkLst>
            <pc:docMk/>
            <pc:sldMk cId="1947904556" sldId="308"/>
            <ac:spMk id="3" creationId="{7C0ACFEF-CD86-4C30-827E-14A3D7EE6399}"/>
          </ac:spMkLst>
        </pc:spChg>
        <pc:spChg chg="mod">
          <ac:chgData name="안소현(사이버보안전공)" userId="b69e694c-31d2-4f59-a33f-466d95e07bd6" providerId="ADAL" clId="{EBAE1C89-1768-4B5A-AA30-974DCAD9AAC1}" dt="2020-06-29T11:30:06.041" v="842"/>
          <ac:spMkLst>
            <pc:docMk/>
            <pc:sldMk cId="1947904556" sldId="308"/>
            <ac:spMk id="7" creationId="{AD18B1B2-7B2A-411D-A566-6E75245AEE50}"/>
          </ac:spMkLst>
        </pc:spChg>
        <pc:spChg chg="mod">
          <ac:chgData name="안소현(사이버보안전공)" userId="b69e694c-31d2-4f59-a33f-466d95e07bd6" providerId="ADAL" clId="{EBAE1C89-1768-4B5A-AA30-974DCAD9AAC1}" dt="2020-06-29T11:29:13.129" v="734" actId="6549"/>
          <ac:spMkLst>
            <pc:docMk/>
            <pc:sldMk cId="1947904556" sldId="308"/>
            <ac:spMk id="12" creationId="{FCD6F8B9-485D-4D17-B22C-9F9DF6D13A69}"/>
          </ac:spMkLst>
        </pc:spChg>
        <pc:spChg chg="mod">
          <ac:chgData name="안소현(사이버보안전공)" userId="b69e694c-31d2-4f59-a33f-466d95e07bd6" providerId="ADAL" clId="{EBAE1C89-1768-4B5A-AA30-974DCAD9AAC1}" dt="2020-06-29T11:29:16.715" v="736" actId="20577"/>
          <ac:spMkLst>
            <pc:docMk/>
            <pc:sldMk cId="1947904556" sldId="308"/>
            <ac:spMk id="16" creationId="{67B9DEB1-C01D-43A3-AF17-F7E573964345}"/>
          </ac:spMkLst>
        </pc:spChg>
      </pc:sldChg>
      <pc:sldChg chg="modSp mod">
        <pc:chgData name="안소현(사이버보안전공)" userId="b69e694c-31d2-4f59-a33f-466d95e07bd6" providerId="ADAL" clId="{EBAE1C89-1768-4B5A-AA30-974DCAD9AAC1}" dt="2020-06-29T11:39:02.273" v="1322" actId="20577"/>
        <pc:sldMkLst>
          <pc:docMk/>
          <pc:sldMk cId="2013390383" sldId="309"/>
        </pc:sldMkLst>
        <pc:spChg chg="mod">
          <ac:chgData name="안소현(사이버보안전공)" userId="b69e694c-31d2-4f59-a33f-466d95e07bd6" providerId="ADAL" clId="{EBAE1C89-1768-4B5A-AA30-974DCAD9AAC1}" dt="2020-06-29T11:39:02.273" v="1322" actId="20577"/>
          <ac:spMkLst>
            <pc:docMk/>
            <pc:sldMk cId="2013390383" sldId="309"/>
            <ac:spMk id="3" creationId="{7C0ACFEF-CD86-4C30-827E-14A3D7EE6399}"/>
          </ac:spMkLst>
        </pc:spChg>
        <pc:spChg chg="mod">
          <ac:chgData name="안소현(사이버보안전공)" userId="b69e694c-31d2-4f59-a33f-466d95e07bd6" providerId="ADAL" clId="{EBAE1C89-1768-4B5A-AA30-974DCAD9AAC1}" dt="2020-06-29T11:31:01.693" v="909" actId="20577"/>
          <ac:spMkLst>
            <pc:docMk/>
            <pc:sldMk cId="2013390383" sldId="309"/>
            <ac:spMk id="7" creationId="{AD18B1B2-7B2A-411D-A566-6E75245AEE50}"/>
          </ac:spMkLst>
        </pc:spChg>
        <pc:spChg chg="mod">
          <ac:chgData name="안소현(사이버보안전공)" userId="b69e694c-31d2-4f59-a33f-466d95e07bd6" providerId="ADAL" clId="{EBAE1C89-1768-4B5A-AA30-974DCAD9AAC1}" dt="2020-06-29T11:30:43.223" v="895" actId="6549"/>
          <ac:spMkLst>
            <pc:docMk/>
            <pc:sldMk cId="2013390383" sldId="309"/>
            <ac:spMk id="8" creationId="{F8D1AEA7-A649-44F5-BE43-0554ECED5A94}"/>
          </ac:spMkLst>
        </pc:spChg>
        <pc:spChg chg="mod">
          <ac:chgData name="안소현(사이버보안전공)" userId="b69e694c-31d2-4f59-a33f-466d95e07bd6" providerId="ADAL" clId="{EBAE1C89-1768-4B5A-AA30-974DCAD9AAC1}" dt="2020-06-29T11:30:54.522" v="904" actId="20577"/>
          <ac:spMkLst>
            <pc:docMk/>
            <pc:sldMk cId="2013390383" sldId="309"/>
            <ac:spMk id="12" creationId="{FCD6F8B9-485D-4D17-B22C-9F9DF6D13A69}"/>
          </ac:spMkLst>
        </pc:spChg>
      </pc:sldChg>
      <pc:sldChg chg="modSp mod">
        <pc:chgData name="안소현(사이버보안전공)" userId="b69e694c-31d2-4f59-a33f-466d95e07bd6" providerId="ADAL" clId="{EBAE1C89-1768-4B5A-AA30-974DCAD9AAC1}" dt="2020-06-29T11:20:31.478" v="195" actId="20577"/>
        <pc:sldMkLst>
          <pc:docMk/>
          <pc:sldMk cId="749011551" sldId="336"/>
        </pc:sldMkLst>
        <pc:spChg chg="mod">
          <ac:chgData name="안소현(사이버보안전공)" userId="b69e694c-31d2-4f59-a33f-466d95e07bd6" providerId="ADAL" clId="{EBAE1C89-1768-4B5A-AA30-974DCAD9AAC1}" dt="2020-06-29T11:20:31.478" v="195" actId="20577"/>
          <ac:spMkLst>
            <pc:docMk/>
            <pc:sldMk cId="749011551" sldId="336"/>
            <ac:spMk id="3" creationId="{7C0ACFEF-CD86-4C30-827E-14A3D7EE6399}"/>
          </ac:spMkLst>
        </pc:spChg>
      </pc:sldChg>
      <pc:sldChg chg="ord">
        <pc:chgData name="안소현(사이버보안전공)" userId="b69e694c-31d2-4f59-a33f-466d95e07bd6" providerId="ADAL" clId="{EBAE1C89-1768-4B5A-AA30-974DCAD9AAC1}" dt="2020-06-29T10:53:52.701" v="132" actId="20578"/>
        <pc:sldMkLst>
          <pc:docMk/>
          <pc:sldMk cId="680713806" sldId="341"/>
        </pc:sldMkLst>
      </pc:sldChg>
      <pc:sldChg chg="modSp mod">
        <pc:chgData name="안소현(사이버보안전공)" userId="b69e694c-31d2-4f59-a33f-466d95e07bd6" providerId="ADAL" clId="{EBAE1C89-1768-4B5A-AA30-974DCAD9AAC1}" dt="2020-06-29T11:28:45.934" v="717" actId="1076"/>
        <pc:sldMkLst>
          <pc:docMk/>
          <pc:sldMk cId="1841356111" sldId="354"/>
        </pc:sldMkLst>
        <pc:spChg chg="mod">
          <ac:chgData name="안소현(사이버보안전공)" userId="b69e694c-31d2-4f59-a33f-466d95e07bd6" providerId="ADAL" clId="{EBAE1C89-1768-4B5A-AA30-974DCAD9AAC1}" dt="2020-06-29T11:28:38.432" v="716" actId="1076"/>
          <ac:spMkLst>
            <pc:docMk/>
            <pc:sldMk cId="1841356111" sldId="354"/>
            <ac:spMk id="9" creationId="{0FCBAF21-A236-44C4-BB75-687A3E674F00}"/>
          </ac:spMkLst>
        </pc:spChg>
        <pc:spChg chg="mod">
          <ac:chgData name="안소현(사이버보안전공)" userId="b69e694c-31d2-4f59-a33f-466d95e07bd6" providerId="ADAL" clId="{EBAE1C89-1768-4B5A-AA30-974DCAD9AAC1}" dt="2020-06-29T11:28:45.934" v="717" actId="1076"/>
          <ac:spMkLst>
            <pc:docMk/>
            <pc:sldMk cId="1841356111" sldId="354"/>
            <ac:spMk id="10" creationId="{32FDBDD7-72A7-4D80-AB33-5D0738EB4187}"/>
          </ac:spMkLst>
        </pc:spChg>
      </pc:sldChg>
      <pc:sldChg chg="addSp delSp modSp mod">
        <pc:chgData name="안소현(사이버보안전공)" userId="b69e694c-31d2-4f59-a33f-466d95e07bd6" providerId="ADAL" clId="{EBAE1C89-1768-4B5A-AA30-974DCAD9AAC1}" dt="2020-06-29T13:25:36.963" v="3944" actId="20577"/>
        <pc:sldMkLst>
          <pc:docMk/>
          <pc:sldMk cId="4184211115" sldId="364"/>
        </pc:sldMkLst>
        <pc:spChg chg="mod">
          <ac:chgData name="안소현(사이버보안전공)" userId="b69e694c-31d2-4f59-a33f-466d95e07bd6" providerId="ADAL" clId="{EBAE1C89-1768-4B5A-AA30-974DCAD9AAC1}" dt="2020-06-29T10:50:02.910" v="17" actId="14100"/>
          <ac:spMkLst>
            <pc:docMk/>
            <pc:sldMk cId="4184211115" sldId="364"/>
            <ac:spMk id="4" creationId="{01411392-97E0-47C2-8222-AD6E0D3EE086}"/>
          </ac:spMkLst>
        </pc:spChg>
        <pc:spChg chg="mod">
          <ac:chgData name="안소현(사이버보안전공)" userId="b69e694c-31d2-4f59-a33f-466d95e07bd6" providerId="ADAL" clId="{EBAE1C89-1768-4B5A-AA30-974DCAD9AAC1}" dt="2020-06-29T10:52:45.082" v="122" actId="1076"/>
          <ac:spMkLst>
            <pc:docMk/>
            <pc:sldMk cId="4184211115" sldId="364"/>
            <ac:spMk id="5" creationId="{979ECB8E-BC08-45CC-9958-8E0CC36EED84}"/>
          </ac:spMkLst>
        </pc:spChg>
        <pc:spChg chg="mod">
          <ac:chgData name="안소현(사이버보안전공)" userId="b69e694c-31d2-4f59-a33f-466d95e07bd6" providerId="ADAL" clId="{EBAE1C89-1768-4B5A-AA30-974DCAD9AAC1}" dt="2020-06-29T13:21:16.603" v="3907" actId="20577"/>
          <ac:spMkLst>
            <pc:docMk/>
            <pc:sldMk cId="4184211115" sldId="364"/>
            <ac:spMk id="6" creationId="{06407C16-33FD-4442-9A2B-92E54F8A75CB}"/>
          </ac:spMkLst>
        </pc:spChg>
        <pc:spChg chg="add del mod">
          <ac:chgData name="안소현(사이버보안전공)" userId="b69e694c-31d2-4f59-a33f-466d95e07bd6" providerId="ADAL" clId="{EBAE1C89-1768-4B5A-AA30-974DCAD9AAC1}" dt="2020-06-29T13:23:06.864" v="3915" actId="20577"/>
          <ac:spMkLst>
            <pc:docMk/>
            <pc:sldMk cId="4184211115" sldId="364"/>
            <ac:spMk id="7" creationId="{15283CFF-B4C1-436C-8CFE-11577E7AA8A3}"/>
          </ac:spMkLst>
        </pc:spChg>
        <pc:spChg chg="mod">
          <ac:chgData name="안소현(사이버보안전공)" userId="b69e694c-31d2-4f59-a33f-466d95e07bd6" providerId="ADAL" clId="{EBAE1C89-1768-4B5A-AA30-974DCAD9AAC1}" dt="2020-06-29T13:24:43.688" v="3923" actId="20577"/>
          <ac:spMkLst>
            <pc:docMk/>
            <pc:sldMk cId="4184211115" sldId="364"/>
            <ac:spMk id="8" creationId="{1380A17E-A372-4EEA-B1E7-D06BD318BAA8}"/>
          </ac:spMkLst>
        </pc:spChg>
        <pc:spChg chg="mod">
          <ac:chgData name="안소현(사이버보안전공)" userId="b69e694c-31d2-4f59-a33f-466d95e07bd6" providerId="ADAL" clId="{EBAE1C89-1768-4B5A-AA30-974DCAD9AAC1}" dt="2020-06-29T13:25:04.094" v="3929" actId="20577"/>
          <ac:spMkLst>
            <pc:docMk/>
            <pc:sldMk cId="4184211115" sldId="364"/>
            <ac:spMk id="9" creationId="{D841D5EF-AF0A-4977-BF29-5F246C3CAFE2}"/>
          </ac:spMkLst>
        </pc:spChg>
        <pc:spChg chg="mod">
          <ac:chgData name="안소현(사이버보안전공)" userId="b69e694c-31d2-4f59-a33f-466d95e07bd6" providerId="ADAL" clId="{EBAE1C89-1768-4B5A-AA30-974DCAD9AAC1}" dt="2020-06-29T13:25:20.628" v="3936" actId="20577"/>
          <ac:spMkLst>
            <pc:docMk/>
            <pc:sldMk cId="4184211115" sldId="364"/>
            <ac:spMk id="10" creationId="{0D117A8E-F9A5-4D6E-96AC-CDF17F00D9C5}"/>
          </ac:spMkLst>
        </pc:spChg>
        <pc:spChg chg="mod">
          <ac:chgData name="안소현(사이버보안전공)" userId="b69e694c-31d2-4f59-a33f-466d95e07bd6" providerId="ADAL" clId="{EBAE1C89-1768-4B5A-AA30-974DCAD9AAC1}" dt="2020-06-29T13:25:36.963" v="3944" actId="20577"/>
          <ac:spMkLst>
            <pc:docMk/>
            <pc:sldMk cId="4184211115" sldId="364"/>
            <ac:spMk id="11" creationId="{3D1A588A-30F2-49E8-9B8C-29AC9FA9CDB5}"/>
          </ac:spMkLst>
        </pc:spChg>
        <pc:spChg chg="mod">
          <ac:chgData name="안소현(사이버보안전공)" userId="b69e694c-31d2-4f59-a33f-466d95e07bd6" providerId="ADAL" clId="{EBAE1C89-1768-4B5A-AA30-974DCAD9AAC1}" dt="2020-06-29T10:51:04.407" v="77" actId="1076"/>
          <ac:spMkLst>
            <pc:docMk/>
            <pc:sldMk cId="4184211115" sldId="364"/>
            <ac:spMk id="12" creationId="{1F6DA52F-2769-4B80-B041-C45842A2401D}"/>
          </ac:spMkLst>
        </pc:spChg>
        <pc:spChg chg="mod">
          <ac:chgData name="안소현(사이버보안전공)" userId="b69e694c-31d2-4f59-a33f-466d95e07bd6" providerId="ADAL" clId="{EBAE1C89-1768-4B5A-AA30-974DCAD9AAC1}" dt="2020-06-29T10:51:06.928" v="78" actId="1076"/>
          <ac:spMkLst>
            <pc:docMk/>
            <pc:sldMk cId="4184211115" sldId="364"/>
            <ac:spMk id="13" creationId="{23E3A2EF-D2C7-49A3-B8D3-3B1C3F3002EE}"/>
          </ac:spMkLst>
        </pc:spChg>
        <pc:spChg chg="mod">
          <ac:chgData name="안소현(사이버보안전공)" userId="b69e694c-31d2-4f59-a33f-466d95e07bd6" providerId="ADAL" clId="{EBAE1C89-1768-4B5A-AA30-974DCAD9AAC1}" dt="2020-06-29T10:52:35.186" v="120" actId="20577"/>
          <ac:spMkLst>
            <pc:docMk/>
            <pc:sldMk cId="4184211115" sldId="364"/>
            <ac:spMk id="14" creationId="{AAB39CAD-1E88-41B9-BE6F-A812E0C96DD1}"/>
          </ac:spMkLst>
        </pc:spChg>
        <pc:spChg chg="mod">
          <ac:chgData name="안소현(사이버보안전공)" userId="b69e694c-31d2-4f59-a33f-466d95e07bd6" providerId="ADAL" clId="{EBAE1C89-1768-4B5A-AA30-974DCAD9AAC1}" dt="2020-06-29T10:52:12.297" v="113" actId="20577"/>
          <ac:spMkLst>
            <pc:docMk/>
            <pc:sldMk cId="4184211115" sldId="364"/>
            <ac:spMk id="16" creationId="{13689205-F937-4062-B9F0-2442DD325328}"/>
          </ac:spMkLst>
        </pc:spChg>
        <pc:spChg chg="mod">
          <ac:chgData name="안소현(사이버보안전공)" userId="b69e694c-31d2-4f59-a33f-466d95e07bd6" providerId="ADAL" clId="{EBAE1C89-1768-4B5A-AA30-974DCAD9AAC1}" dt="2020-06-29T10:52:16.498" v="114" actId="20577"/>
          <ac:spMkLst>
            <pc:docMk/>
            <pc:sldMk cId="4184211115" sldId="364"/>
            <ac:spMk id="17" creationId="{F9EE8C2E-1965-4EA8-BFC9-25E1A063F4F1}"/>
          </ac:spMkLst>
        </pc:spChg>
        <pc:spChg chg="mod">
          <ac:chgData name="안소현(사이버보안전공)" userId="b69e694c-31d2-4f59-a33f-466d95e07bd6" providerId="ADAL" clId="{EBAE1C89-1768-4B5A-AA30-974DCAD9AAC1}" dt="2020-06-29T10:52:18.611" v="115" actId="20577"/>
          <ac:spMkLst>
            <pc:docMk/>
            <pc:sldMk cId="4184211115" sldId="364"/>
            <ac:spMk id="18" creationId="{2CE2C0EA-F462-446F-A53D-FC3F638C0AD9}"/>
          </ac:spMkLst>
        </pc:spChg>
        <pc:spChg chg="mod">
          <ac:chgData name="안소현(사이버보안전공)" userId="b69e694c-31d2-4f59-a33f-466d95e07bd6" providerId="ADAL" clId="{EBAE1C89-1768-4B5A-AA30-974DCAD9AAC1}" dt="2020-06-29T10:52:20.324" v="116" actId="20577"/>
          <ac:spMkLst>
            <pc:docMk/>
            <pc:sldMk cId="4184211115" sldId="364"/>
            <ac:spMk id="19" creationId="{15BF177A-C970-4261-82C9-84C5DE7601A2}"/>
          </ac:spMkLst>
        </pc:spChg>
        <pc:spChg chg="add mod">
          <ac:chgData name="안소현(사이버보안전공)" userId="b69e694c-31d2-4f59-a33f-466d95e07bd6" providerId="ADAL" clId="{EBAE1C89-1768-4B5A-AA30-974DCAD9AAC1}" dt="2020-06-29T13:21:23.988" v="3908" actId="20577"/>
          <ac:spMkLst>
            <pc:docMk/>
            <pc:sldMk cId="4184211115" sldId="364"/>
            <ac:spMk id="22" creationId="{72E41999-FDEA-441F-8258-5656CAD50C11}"/>
          </ac:spMkLst>
        </pc:spChg>
        <pc:spChg chg="add mod">
          <ac:chgData name="안소현(사이버보안전공)" userId="b69e694c-31d2-4f59-a33f-466d95e07bd6" providerId="ADAL" clId="{EBAE1C89-1768-4B5A-AA30-974DCAD9AAC1}" dt="2020-06-29T13:22:01.992" v="3911" actId="20577"/>
          <ac:spMkLst>
            <pc:docMk/>
            <pc:sldMk cId="4184211115" sldId="364"/>
            <ac:spMk id="23" creationId="{41794182-C19C-4FD1-9D40-7276916B8312}"/>
          </ac:spMkLst>
        </pc:spChg>
        <pc:cxnChg chg="add mod">
          <ac:chgData name="안소현(사이버보안전공)" userId="b69e694c-31d2-4f59-a33f-466d95e07bd6" providerId="ADAL" clId="{EBAE1C89-1768-4B5A-AA30-974DCAD9AAC1}" dt="2020-06-29T10:49:56.256" v="16" actId="1076"/>
          <ac:cxnSpMkLst>
            <pc:docMk/>
            <pc:sldMk cId="4184211115" sldId="364"/>
            <ac:cxnSpMk id="21" creationId="{E4BBEC19-9732-4BC0-B95D-002AF555E916}"/>
          </ac:cxnSpMkLst>
        </pc:cxnChg>
      </pc:sldChg>
      <pc:sldChg chg="addSp delSp modSp mod">
        <pc:chgData name="안소현(사이버보안전공)" userId="b69e694c-31d2-4f59-a33f-466d95e07bd6" providerId="ADAL" clId="{EBAE1C89-1768-4B5A-AA30-974DCAD9AAC1}" dt="2020-06-29T13:11:34.106" v="3644" actId="1076"/>
        <pc:sldMkLst>
          <pc:docMk/>
          <pc:sldMk cId="3897098926" sldId="366"/>
        </pc:sldMkLst>
        <pc:spChg chg="add mod">
          <ac:chgData name="안소현(사이버보안전공)" userId="b69e694c-31d2-4f59-a33f-466d95e07bd6" providerId="ADAL" clId="{EBAE1C89-1768-4B5A-AA30-974DCAD9AAC1}" dt="2020-06-29T12:27:53.763" v="2744" actId="207"/>
          <ac:spMkLst>
            <pc:docMk/>
            <pc:sldMk cId="3897098926" sldId="366"/>
            <ac:spMk id="2" creationId="{EC12BD92-F841-47BC-8C4D-84F8D4D11A6F}"/>
          </ac:spMkLst>
        </pc:spChg>
        <pc:spChg chg="add mod">
          <ac:chgData name="안소현(사이버보안전공)" userId="b69e694c-31d2-4f59-a33f-466d95e07bd6" providerId="ADAL" clId="{EBAE1C89-1768-4B5A-AA30-974DCAD9AAC1}" dt="2020-06-29T12:29:07.755" v="2789" actId="207"/>
          <ac:spMkLst>
            <pc:docMk/>
            <pc:sldMk cId="3897098926" sldId="366"/>
            <ac:spMk id="3" creationId="{80C74963-0158-4666-AC8F-9BBA4F3BBB9E}"/>
          </ac:spMkLst>
        </pc:spChg>
        <pc:spChg chg="add del mod">
          <ac:chgData name="안소현(사이버보안전공)" userId="b69e694c-31d2-4f59-a33f-466d95e07bd6" providerId="ADAL" clId="{EBAE1C89-1768-4B5A-AA30-974DCAD9AAC1}" dt="2020-06-29T13:11:34.106" v="3644" actId="1076"/>
          <ac:spMkLst>
            <pc:docMk/>
            <pc:sldMk cId="3897098926" sldId="366"/>
            <ac:spMk id="9" creationId="{DADD63FF-7544-460C-8265-A2BE750D86C8}"/>
          </ac:spMkLst>
        </pc:spChg>
        <pc:spChg chg="add del mod">
          <ac:chgData name="안소현(사이버보안전공)" userId="b69e694c-31d2-4f59-a33f-466d95e07bd6" providerId="ADAL" clId="{EBAE1C89-1768-4B5A-AA30-974DCAD9AAC1}" dt="2020-06-29T12:25:48.319" v="2496" actId="478"/>
          <ac:spMkLst>
            <pc:docMk/>
            <pc:sldMk cId="3897098926" sldId="366"/>
            <ac:spMk id="10" creationId="{D37ACE56-00CA-4343-ABF9-041B8552BA99}"/>
          </ac:spMkLst>
        </pc:spChg>
        <pc:spChg chg="add mod">
          <ac:chgData name="안소현(사이버보안전공)" userId="b69e694c-31d2-4f59-a33f-466d95e07bd6" providerId="ADAL" clId="{EBAE1C89-1768-4B5A-AA30-974DCAD9AAC1}" dt="2020-06-29T12:29:20.932" v="2836" actId="207"/>
          <ac:spMkLst>
            <pc:docMk/>
            <pc:sldMk cId="3897098926" sldId="366"/>
            <ac:spMk id="11" creationId="{6D657937-D530-4696-B365-0B3B94D07136}"/>
          </ac:spMkLst>
        </pc:spChg>
      </pc:sldChg>
      <pc:sldChg chg="modSp mod">
        <pc:chgData name="안소현(사이버보안전공)" userId="b69e694c-31d2-4f59-a33f-466d95e07bd6" providerId="ADAL" clId="{EBAE1C89-1768-4B5A-AA30-974DCAD9AAC1}" dt="2020-06-29T12:23:44.865" v="2492" actId="1076"/>
        <pc:sldMkLst>
          <pc:docMk/>
          <pc:sldMk cId="592788643" sldId="368"/>
        </pc:sldMkLst>
        <pc:spChg chg="mod">
          <ac:chgData name="안소현(사이버보안전공)" userId="b69e694c-31d2-4f59-a33f-466d95e07bd6" providerId="ADAL" clId="{EBAE1C89-1768-4B5A-AA30-974DCAD9AAC1}" dt="2020-06-29T12:23:44.865" v="2492" actId="1076"/>
          <ac:spMkLst>
            <pc:docMk/>
            <pc:sldMk cId="592788643" sldId="368"/>
            <ac:spMk id="2" creationId="{B50A0ED3-CCBE-46ED-A6E4-B97EAF8BB3B2}"/>
          </ac:spMkLst>
        </pc:spChg>
      </pc:sldChg>
      <pc:sldChg chg="addSp delSp modSp mod">
        <pc:chgData name="안소현(사이버보안전공)" userId="b69e694c-31d2-4f59-a33f-466d95e07bd6" providerId="ADAL" clId="{EBAE1C89-1768-4B5A-AA30-974DCAD9AAC1}" dt="2020-06-29T13:29:38.719" v="3990" actId="14100"/>
        <pc:sldMkLst>
          <pc:docMk/>
          <pc:sldMk cId="749218961" sldId="371"/>
        </pc:sldMkLst>
        <pc:spChg chg="add mod">
          <ac:chgData name="안소현(사이버보안전공)" userId="b69e694c-31d2-4f59-a33f-466d95e07bd6" providerId="ADAL" clId="{EBAE1C89-1768-4B5A-AA30-974DCAD9AAC1}" dt="2020-06-29T13:28:18.723" v="3980" actId="1076"/>
          <ac:spMkLst>
            <pc:docMk/>
            <pc:sldMk cId="749218961" sldId="371"/>
            <ac:spMk id="2" creationId="{0224D6EE-4442-45EE-8245-CCD8F6EF7845}"/>
          </ac:spMkLst>
        </pc:spChg>
        <pc:spChg chg="del mod">
          <ac:chgData name="안소현(사이버보안전공)" userId="b69e694c-31d2-4f59-a33f-466d95e07bd6" providerId="ADAL" clId="{EBAE1C89-1768-4B5A-AA30-974DCAD9AAC1}" dt="2020-06-29T12:39:09.661" v="3094" actId="478"/>
          <ac:spMkLst>
            <pc:docMk/>
            <pc:sldMk cId="749218961" sldId="371"/>
            <ac:spMk id="3" creationId="{0BA5D232-221B-4369-950A-042023F6E8FA}"/>
          </ac:spMkLst>
        </pc:spChg>
        <pc:spChg chg="del">
          <ac:chgData name="안소현(사이버보안전공)" userId="b69e694c-31d2-4f59-a33f-466d95e07bd6" providerId="ADAL" clId="{EBAE1C89-1768-4B5A-AA30-974DCAD9AAC1}" dt="2020-06-29T12:38:57.044" v="3089" actId="478"/>
          <ac:spMkLst>
            <pc:docMk/>
            <pc:sldMk cId="749218961" sldId="371"/>
            <ac:spMk id="4" creationId="{3006AE22-B15A-4C66-846D-91894CC5E3B0}"/>
          </ac:spMkLst>
        </pc:spChg>
        <pc:spChg chg="del">
          <ac:chgData name="안소현(사이버보안전공)" userId="b69e694c-31d2-4f59-a33f-466d95e07bd6" providerId="ADAL" clId="{EBAE1C89-1768-4B5A-AA30-974DCAD9AAC1}" dt="2020-06-29T12:38:57.044" v="3089" actId="478"/>
          <ac:spMkLst>
            <pc:docMk/>
            <pc:sldMk cId="749218961" sldId="371"/>
            <ac:spMk id="5" creationId="{A30130FB-3315-4154-A28B-AAD67EFB5DD3}"/>
          </ac:spMkLst>
        </pc:spChg>
        <pc:spChg chg="add del mod">
          <ac:chgData name="안소현(사이버보안전공)" userId="b69e694c-31d2-4f59-a33f-466d95e07bd6" providerId="ADAL" clId="{EBAE1C89-1768-4B5A-AA30-974DCAD9AAC1}" dt="2020-06-29T12:59:48.201" v="3443" actId="478"/>
          <ac:spMkLst>
            <pc:docMk/>
            <pc:sldMk cId="749218961" sldId="371"/>
            <ac:spMk id="6" creationId="{D8064571-9822-4EB8-9F56-AA65B140E234}"/>
          </ac:spMkLst>
        </pc:spChg>
        <pc:spChg chg="add mod ord">
          <ac:chgData name="안소현(사이버보안전공)" userId="b69e694c-31d2-4f59-a33f-466d95e07bd6" providerId="ADAL" clId="{EBAE1C89-1768-4B5A-AA30-974DCAD9AAC1}" dt="2020-06-29T13:28:04.783" v="3977" actId="1076"/>
          <ac:spMkLst>
            <pc:docMk/>
            <pc:sldMk cId="749218961" sldId="371"/>
            <ac:spMk id="7" creationId="{1EA840C7-1D6B-43F4-9F2D-76A3506CEFCA}"/>
          </ac:spMkLst>
        </pc:spChg>
        <pc:spChg chg="add del mod">
          <ac:chgData name="안소현(사이버보안전공)" userId="b69e694c-31d2-4f59-a33f-466d95e07bd6" providerId="ADAL" clId="{EBAE1C89-1768-4B5A-AA30-974DCAD9AAC1}" dt="2020-06-29T12:59:02.267" v="3433" actId="478"/>
          <ac:spMkLst>
            <pc:docMk/>
            <pc:sldMk cId="749218961" sldId="371"/>
            <ac:spMk id="8" creationId="{65C12590-912B-40E2-AA1D-5E70DB3D05DF}"/>
          </ac:spMkLst>
        </pc:spChg>
        <pc:spChg chg="add mod ord">
          <ac:chgData name="안소현(사이버보안전공)" userId="b69e694c-31d2-4f59-a33f-466d95e07bd6" providerId="ADAL" clId="{EBAE1C89-1768-4B5A-AA30-974DCAD9AAC1}" dt="2020-06-29T13:28:11.736" v="3978" actId="1076"/>
          <ac:spMkLst>
            <pc:docMk/>
            <pc:sldMk cId="749218961" sldId="371"/>
            <ac:spMk id="9" creationId="{7A61C273-BCC7-47C3-A2D8-C622A30E66D0}"/>
          </ac:spMkLst>
        </pc:spChg>
        <pc:spChg chg="add mod">
          <ac:chgData name="안소현(사이버보안전공)" userId="b69e694c-31d2-4f59-a33f-466d95e07bd6" providerId="ADAL" clId="{EBAE1C89-1768-4B5A-AA30-974DCAD9AAC1}" dt="2020-06-29T13:28:11.736" v="3978" actId="1076"/>
          <ac:spMkLst>
            <pc:docMk/>
            <pc:sldMk cId="749218961" sldId="371"/>
            <ac:spMk id="10" creationId="{40873516-085F-4807-AF03-1D4208AD83B0}"/>
          </ac:spMkLst>
        </pc:spChg>
        <pc:spChg chg="add mod">
          <ac:chgData name="안소현(사이버보안전공)" userId="b69e694c-31d2-4f59-a33f-466d95e07bd6" providerId="ADAL" clId="{EBAE1C89-1768-4B5A-AA30-974DCAD9AAC1}" dt="2020-06-29T13:28:04.783" v="3977" actId="1076"/>
          <ac:spMkLst>
            <pc:docMk/>
            <pc:sldMk cId="749218961" sldId="371"/>
            <ac:spMk id="11" creationId="{A20662AE-D136-4BE0-8A9D-0359CFA5A0A3}"/>
          </ac:spMkLst>
        </pc:spChg>
        <pc:cxnChg chg="add mod">
          <ac:chgData name="안소현(사이버보안전공)" userId="b69e694c-31d2-4f59-a33f-466d95e07bd6" providerId="ADAL" clId="{EBAE1C89-1768-4B5A-AA30-974DCAD9AAC1}" dt="2020-06-29T13:29:13.884" v="3984" actId="14100"/>
          <ac:cxnSpMkLst>
            <pc:docMk/>
            <pc:sldMk cId="749218961" sldId="371"/>
            <ac:cxnSpMk id="8" creationId="{E4E2E45E-FE0D-456B-9EA8-158A3F1123A2}"/>
          </ac:cxnSpMkLst>
        </pc:cxnChg>
        <pc:cxnChg chg="add mod">
          <ac:chgData name="안소현(사이버보안전공)" userId="b69e694c-31d2-4f59-a33f-466d95e07bd6" providerId="ADAL" clId="{EBAE1C89-1768-4B5A-AA30-974DCAD9AAC1}" dt="2020-06-29T13:29:13.884" v="3984" actId="14100"/>
          <ac:cxnSpMkLst>
            <pc:docMk/>
            <pc:sldMk cId="749218961" sldId="371"/>
            <ac:cxnSpMk id="12" creationId="{9C3C219A-E36B-49F6-A5B8-76592E6FA122}"/>
          </ac:cxnSpMkLst>
        </pc:cxnChg>
        <pc:cxnChg chg="add mod">
          <ac:chgData name="안소현(사이버보안전공)" userId="b69e694c-31d2-4f59-a33f-466d95e07bd6" providerId="ADAL" clId="{EBAE1C89-1768-4B5A-AA30-974DCAD9AAC1}" dt="2020-06-29T13:29:13.884" v="3984" actId="14100"/>
          <ac:cxnSpMkLst>
            <pc:docMk/>
            <pc:sldMk cId="749218961" sldId="371"/>
            <ac:cxnSpMk id="13" creationId="{435B75C7-B1AF-4232-8BD4-262CB836B5EE}"/>
          </ac:cxnSpMkLst>
        </pc:cxnChg>
        <pc:cxnChg chg="add del mod">
          <ac:chgData name="안소현(사이버보안전공)" userId="b69e694c-31d2-4f59-a33f-466d95e07bd6" providerId="ADAL" clId="{EBAE1C89-1768-4B5A-AA30-974DCAD9AAC1}" dt="2020-06-29T13:29:26.174" v="3987" actId="478"/>
          <ac:cxnSpMkLst>
            <pc:docMk/>
            <pc:sldMk cId="749218961" sldId="371"/>
            <ac:cxnSpMk id="14" creationId="{C14FFC9C-BFC7-4042-988A-A855AD7FC4FC}"/>
          </ac:cxnSpMkLst>
        </pc:cxnChg>
        <pc:cxnChg chg="add mod">
          <ac:chgData name="안소현(사이버보안전공)" userId="b69e694c-31d2-4f59-a33f-466d95e07bd6" providerId="ADAL" clId="{EBAE1C89-1768-4B5A-AA30-974DCAD9AAC1}" dt="2020-06-29T13:29:38.719" v="3990" actId="14100"/>
          <ac:cxnSpMkLst>
            <pc:docMk/>
            <pc:sldMk cId="749218961" sldId="371"/>
            <ac:cxnSpMk id="15" creationId="{B133585E-03B3-4C46-A358-6E30B59D554F}"/>
          </ac:cxnSpMkLst>
        </pc:cxnChg>
        <pc:cxnChg chg="add mod">
          <ac:chgData name="안소현(사이버보안전공)" userId="b69e694c-31d2-4f59-a33f-466d95e07bd6" providerId="ADAL" clId="{EBAE1C89-1768-4B5A-AA30-974DCAD9AAC1}" dt="2020-06-29T13:29:29.587" v="3988" actId="1076"/>
          <ac:cxnSpMkLst>
            <pc:docMk/>
            <pc:sldMk cId="749218961" sldId="371"/>
            <ac:cxnSpMk id="16" creationId="{5E1894DB-4151-477A-8460-D01B70BE6C22}"/>
          </ac:cxnSpMkLst>
        </pc:cxnChg>
      </pc:sldChg>
      <pc:sldChg chg="new del">
        <pc:chgData name="안소현(사이버보안전공)" userId="b69e694c-31d2-4f59-a33f-466d95e07bd6" providerId="ADAL" clId="{EBAE1C89-1768-4B5A-AA30-974DCAD9AAC1}" dt="2020-06-29T10:54:10.165" v="135" actId="47"/>
        <pc:sldMkLst>
          <pc:docMk/>
          <pc:sldMk cId="2464962808" sldId="372"/>
        </pc:sldMkLst>
      </pc:sldChg>
      <pc:sldChg chg="delSp modSp add del mod">
        <pc:chgData name="안소현(사이버보안전공)" userId="b69e694c-31d2-4f59-a33f-466d95e07bd6" providerId="ADAL" clId="{EBAE1C89-1768-4B5A-AA30-974DCAD9AAC1}" dt="2020-06-29T12:03:41.296" v="1775" actId="2696"/>
        <pc:sldMkLst>
          <pc:docMk/>
          <pc:sldMk cId="2199204667" sldId="373"/>
        </pc:sldMkLst>
        <pc:spChg chg="mod">
          <ac:chgData name="안소현(사이버보안전공)" userId="b69e694c-31d2-4f59-a33f-466d95e07bd6" providerId="ADAL" clId="{EBAE1C89-1768-4B5A-AA30-974DCAD9AAC1}" dt="2020-06-29T11:41:53.681" v="1343" actId="1076"/>
          <ac:spMkLst>
            <pc:docMk/>
            <pc:sldMk cId="2199204667" sldId="373"/>
            <ac:spMk id="4" creationId="{C2D16F57-605B-4522-BB69-F2247E57B208}"/>
          </ac:spMkLst>
        </pc:spChg>
        <pc:spChg chg="del">
          <ac:chgData name="안소현(사이버보안전공)" userId="b69e694c-31d2-4f59-a33f-466d95e07bd6" providerId="ADAL" clId="{EBAE1C89-1768-4B5A-AA30-974DCAD9AAC1}" dt="2020-06-29T10:55:30.378" v="145" actId="478"/>
          <ac:spMkLst>
            <pc:docMk/>
            <pc:sldMk cId="2199204667" sldId="373"/>
            <ac:spMk id="5" creationId="{72249042-C85D-49D9-A6DA-A93A04884B94}"/>
          </ac:spMkLst>
        </pc:spChg>
        <pc:spChg chg="del mod">
          <ac:chgData name="안소현(사이버보안전공)" userId="b69e694c-31d2-4f59-a33f-466d95e07bd6" providerId="ADAL" clId="{EBAE1C89-1768-4B5A-AA30-974DCAD9AAC1}" dt="2020-06-29T10:55:38.430" v="148" actId="478"/>
          <ac:spMkLst>
            <pc:docMk/>
            <pc:sldMk cId="2199204667" sldId="373"/>
            <ac:spMk id="6" creationId="{5810438D-B5E8-4A1F-9BBA-B3D5FCDEE4DB}"/>
          </ac:spMkLst>
        </pc:spChg>
        <pc:spChg chg="del">
          <ac:chgData name="안소현(사이버보안전공)" userId="b69e694c-31d2-4f59-a33f-466d95e07bd6" providerId="ADAL" clId="{EBAE1C89-1768-4B5A-AA30-974DCAD9AAC1}" dt="2020-06-29T10:55:33.350" v="146" actId="478"/>
          <ac:spMkLst>
            <pc:docMk/>
            <pc:sldMk cId="2199204667" sldId="373"/>
            <ac:spMk id="7" creationId="{FA1B6497-3199-4277-9EA3-7EC7D38FBE3C}"/>
          </ac:spMkLst>
        </pc:spChg>
        <pc:spChg chg="del">
          <ac:chgData name="안소현(사이버보안전공)" userId="b69e694c-31d2-4f59-a33f-466d95e07bd6" providerId="ADAL" clId="{EBAE1C89-1768-4B5A-AA30-974DCAD9AAC1}" dt="2020-06-29T10:55:33.350" v="146" actId="478"/>
          <ac:spMkLst>
            <pc:docMk/>
            <pc:sldMk cId="2199204667" sldId="373"/>
            <ac:spMk id="8" creationId="{ECEB2C35-CC45-4E45-BD69-4626E33700A0}"/>
          </ac:spMkLst>
        </pc:spChg>
        <pc:spChg chg="del">
          <ac:chgData name="안소현(사이버보안전공)" userId="b69e694c-31d2-4f59-a33f-466d95e07bd6" providerId="ADAL" clId="{EBAE1C89-1768-4B5A-AA30-974DCAD9AAC1}" dt="2020-06-29T10:55:30.378" v="145" actId="478"/>
          <ac:spMkLst>
            <pc:docMk/>
            <pc:sldMk cId="2199204667" sldId="373"/>
            <ac:spMk id="9" creationId="{DFE6007D-3054-48CB-BE49-236A327179CD}"/>
          </ac:spMkLst>
        </pc:spChg>
        <pc:spChg chg="del">
          <ac:chgData name="안소현(사이버보안전공)" userId="b69e694c-31d2-4f59-a33f-466d95e07bd6" providerId="ADAL" clId="{EBAE1C89-1768-4B5A-AA30-974DCAD9AAC1}" dt="2020-06-29T10:55:30.378" v="145" actId="478"/>
          <ac:spMkLst>
            <pc:docMk/>
            <pc:sldMk cId="2199204667" sldId="373"/>
            <ac:spMk id="10" creationId="{A27FA239-56BF-467E-A11E-74184BBBFA6E}"/>
          </ac:spMkLst>
        </pc:spChg>
      </pc:sldChg>
      <pc:sldChg chg="add del">
        <pc:chgData name="안소현(사이버보안전공)" userId="b69e694c-31d2-4f59-a33f-466d95e07bd6" providerId="ADAL" clId="{EBAE1C89-1768-4B5A-AA30-974DCAD9AAC1}" dt="2020-06-29T12:04:51.635" v="1800"/>
        <pc:sldMkLst>
          <pc:docMk/>
          <pc:sldMk cId="2863254643" sldId="373"/>
        </pc:sldMkLst>
      </pc:sldChg>
      <pc:sldChg chg="addSp delSp modSp add mod delAnim modAnim">
        <pc:chgData name="안소현(사이버보안전공)" userId="b69e694c-31d2-4f59-a33f-466d95e07bd6" providerId="ADAL" clId="{EBAE1C89-1768-4B5A-AA30-974DCAD9AAC1}" dt="2020-06-29T13:03:46.909" v="3491" actId="1076"/>
        <pc:sldMkLst>
          <pc:docMk/>
          <pc:sldMk cId="2461115986" sldId="374"/>
        </pc:sldMkLst>
        <pc:spChg chg="del">
          <ac:chgData name="안소현(사이버보안전공)" userId="b69e694c-31d2-4f59-a33f-466d95e07bd6" providerId="ADAL" clId="{EBAE1C89-1768-4B5A-AA30-974DCAD9AAC1}" dt="2020-06-29T11:54:55.409" v="1522" actId="478"/>
          <ac:spMkLst>
            <pc:docMk/>
            <pc:sldMk cId="2461115986" sldId="374"/>
            <ac:spMk id="2" creationId="{0580B799-5A8C-422C-8406-7F14FE6B9FCD}"/>
          </ac:spMkLst>
        </pc:spChg>
        <pc:spChg chg="del">
          <ac:chgData name="안소현(사이버보안전공)" userId="b69e694c-31d2-4f59-a33f-466d95e07bd6" providerId="ADAL" clId="{EBAE1C89-1768-4B5A-AA30-974DCAD9AAC1}" dt="2020-06-29T11:54:54.034" v="1521" actId="478"/>
          <ac:spMkLst>
            <pc:docMk/>
            <pc:sldMk cId="2461115986" sldId="374"/>
            <ac:spMk id="3" creationId="{E1FE28EF-F0A3-4875-8959-B342286B7A19}"/>
          </ac:spMkLst>
        </pc:spChg>
        <pc:spChg chg="add mod">
          <ac:chgData name="안소현(사이버보안전공)" userId="b69e694c-31d2-4f59-a33f-466d95e07bd6" providerId="ADAL" clId="{EBAE1C89-1768-4B5A-AA30-974DCAD9AAC1}" dt="2020-06-29T11:54:56.520" v="1523"/>
          <ac:spMkLst>
            <pc:docMk/>
            <pc:sldMk cId="2461115986" sldId="374"/>
            <ac:spMk id="5" creationId="{A4A44824-CB77-4F23-B54C-3F29B681AF2F}"/>
          </ac:spMkLst>
        </pc:spChg>
        <pc:spChg chg="add mod">
          <ac:chgData name="안소현(사이버보안전공)" userId="b69e694c-31d2-4f59-a33f-466d95e07bd6" providerId="ADAL" clId="{EBAE1C89-1768-4B5A-AA30-974DCAD9AAC1}" dt="2020-06-29T11:55:18.694" v="1556" actId="14100"/>
          <ac:spMkLst>
            <pc:docMk/>
            <pc:sldMk cId="2461115986" sldId="374"/>
            <ac:spMk id="6" creationId="{76FAA2DF-7D5D-4518-AE94-456343E29BC2}"/>
          </ac:spMkLst>
        </pc:spChg>
        <pc:spChg chg="add mod">
          <ac:chgData name="안소현(사이버보안전공)" userId="b69e694c-31d2-4f59-a33f-466d95e07bd6" providerId="ADAL" clId="{EBAE1C89-1768-4B5A-AA30-974DCAD9AAC1}" dt="2020-06-29T11:55:37.220" v="1557"/>
          <ac:spMkLst>
            <pc:docMk/>
            <pc:sldMk cId="2461115986" sldId="374"/>
            <ac:spMk id="7" creationId="{3381CE68-0098-404B-A95B-DE0F44A906BA}"/>
          </ac:spMkLst>
        </pc:spChg>
        <pc:spChg chg="add mod">
          <ac:chgData name="안소현(사이버보안전공)" userId="b69e694c-31d2-4f59-a33f-466d95e07bd6" providerId="ADAL" clId="{EBAE1C89-1768-4B5A-AA30-974DCAD9AAC1}" dt="2020-06-29T11:55:37.220" v="1557"/>
          <ac:spMkLst>
            <pc:docMk/>
            <pc:sldMk cId="2461115986" sldId="374"/>
            <ac:spMk id="8" creationId="{C34348E2-F2FB-43E4-9EC6-334E806BD632}"/>
          </ac:spMkLst>
        </pc:spChg>
        <pc:spChg chg="add mod">
          <ac:chgData name="안소현(사이버보안전공)" userId="b69e694c-31d2-4f59-a33f-466d95e07bd6" providerId="ADAL" clId="{EBAE1C89-1768-4B5A-AA30-974DCAD9AAC1}" dt="2020-06-29T11:55:37.220" v="1557"/>
          <ac:spMkLst>
            <pc:docMk/>
            <pc:sldMk cId="2461115986" sldId="374"/>
            <ac:spMk id="9" creationId="{27227A87-B81A-49A1-A0AE-D8DB1A138A10}"/>
          </ac:spMkLst>
        </pc:spChg>
        <pc:spChg chg="add mod">
          <ac:chgData name="안소현(사이버보안전공)" userId="b69e694c-31d2-4f59-a33f-466d95e07bd6" providerId="ADAL" clId="{EBAE1C89-1768-4B5A-AA30-974DCAD9AAC1}" dt="2020-06-29T11:55:37.220" v="1557"/>
          <ac:spMkLst>
            <pc:docMk/>
            <pc:sldMk cId="2461115986" sldId="374"/>
            <ac:spMk id="10" creationId="{EC8E01E6-394B-454E-98BC-2859057AFFBC}"/>
          </ac:spMkLst>
        </pc:spChg>
        <pc:spChg chg="add del mod">
          <ac:chgData name="안소현(사이버보안전공)" userId="b69e694c-31d2-4f59-a33f-466d95e07bd6" providerId="ADAL" clId="{EBAE1C89-1768-4B5A-AA30-974DCAD9AAC1}" dt="2020-06-29T11:57:24.878" v="1590" actId="478"/>
          <ac:spMkLst>
            <pc:docMk/>
            <pc:sldMk cId="2461115986" sldId="374"/>
            <ac:spMk id="12" creationId="{76CC56D6-7749-44B2-98B0-2C07F7792593}"/>
          </ac:spMkLst>
        </pc:spChg>
        <pc:spChg chg="add mod">
          <ac:chgData name="안소현(사이버보안전공)" userId="b69e694c-31d2-4f59-a33f-466d95e07bd6" providerId="ADAL" clId="{EBAE1C89-1768-4B5A-AA30-974DCAD9AAC1}" dt="2020-06-29T11:58:57.144" v="1614" actId="1076"/>
          <ac:spMkLst>
            <pc:docMk/>
            <pc:sldMk cId="2461115986" sldId="374"/>
            <ac:spMk id="13" creationId="{3138A518-2196-476B-A1A0-D2B3A0D61672}"/>
          </ac:spMkLst>
        </pc:spChg>
        <pc:spChg chg="add mod">
          <ac:chgData name="안소현(사이버보안전공)" userId="b69e694c-31d2-4f59-a33f-466d95e07bd6" providerId="ADAL" clId="{EBAE1C89-1768-4B5A-AA30-974DCAD9AAC1}" dt="2020-06-29T11:59:18.216" v="1619" actId="14100"/>
          <ac:spMkLst>
            <pc:docMk/>
            <pc:sldMk cId="2461115986" sldId="374"/>
            <ac:spMk id="15" creationId="{66B37E03-6ADD-4357-9DA5-B289896CE539}"/>
          </ac:spMkLst>
        </pc:spChg>
        <pc:spChg chg="add mod">
          <ac:chgData name="안소현(사이버보안전공)" userId="b69e694c-31d2-4f59-a33f-466d95e07bd6" providerId="ADAL" clId="{EBAE1C89-1768-4B5A-AA30-974DCAD9AAC1}" dt="2020-06-29T11:58:46.175" v="1609" actId="1076"/>
          <ac:spMkLst>
            <pc:docMk/>
            <pc:sldMk cId="2461115986" sldId="374"/>
            <ac:spMk id="16" creationId="{B2F09576-F847-4501-9F17-A87E146005DF}"/>
          </ac:spMkLst>
        </pc:spChg>
        <pc:spChg chg="add mod">
          <ac:chgData name="안소현(사이버보안전공)" userId="b69e694c-31d2-4f59-a33f-466d95e07bd6" providerId="ADAL" clId="{EBAE1C89-1768-4B5A-AA30-974DCAD9AAC1}" dt="2020-06-29T11:59:00.015" v="1615" actId="1076"/>
          <ac:spMkLst>
            <pc:docMk/>
            <pc:sldMk cId="2461115986" sldId="374"/>
            <ac:spMk id="17" creationId="{1939D6D4-B43E-4C28-8B46-18241E19847A}"/>
          </ac:spMkLst>
        </pc:spChg>
        <pc:spChg chg="add mod">
          <ac:chgData name="안소현(사이버보안전공)" userId="b69e694c-31d2-4f59-a33f-466d95e07bd6" providerId="ADAL" clId="{EBAE1C89-1768-4B5A-AA30-974DCAD9AAC1}" dt="2020-06-29T11:59:25.624" v="1621" actId="14100"/>
          <ac:spMkLst>
            <pc:docMk/>
            <pc:sldMk cId="2461115986" sldId="374"/>
            <ac:spMk id="19" creationId="{4B4D809A-6194-49C7-B8F7-D0AC2160BC35}"/>
          </ac:spMkLst>
        </pc:spChg>
        <pc:spChg chg="add mod">
          <ac:chgData name="안소현(사이버보안전공)" userId="b69e694c-31d2-4f59-a33f-466d95e07bd6" providerId="ADAL" clId="{EBAE1C89-1768-4B5A-AA30-974DCAD9AAC1}" dt="2020-06-29T11:57:12.068" v="1588" actId="1076"/>
          <ac:spMkLst>
            <pc:docMk/>
            <pc:sldMk cId="2461115986" sldId="374"/>
            <ac:spMk id="21" creationId="{1F81DFF3-E283-4829-91FD-36440B69BB17}"/>
          </ac:spMkLst>
        </pc:spChg>
        <pc:spChg chg="add mod">
          <ac:chgData name="안소현(사이버보안전공)" userId="b69e694c-31d2-4f59-a33f-466d95e07bd6" providerId="ADAL" clId="{EBAE1C89-1768-4B5A-AA30-974DCAD9AAC1}" dt="2020-06-29T11:58:02.200" v="1599" actId="1076"/>
          <ac:spMkLst>
            <pc:docMk/>
            <pc:sldMk cId="2461115986" sldId="374"/>
            <ac:spMk id="24" creationId="{873085B4-57E6-41C6-9E0A-11DD3CC1E3C1}"/>
          </ac:spMkLst>
        </pc:spChg>
        <pc:spChg chg="add mod">
          <ac:chgData name="안소현(사이버보안전공)" userId="b69e694c-31d2-4f59-a33f-466d95e07bd6" providerId="ADAL" clId="{EBAE1C89-1768-4B5A-AA30-974DCAD9AAC1}" dt="2020-06-29T11:59:57.914" v="1647"/>
          <ac:spMkLst>
            <pc:docMk/>
            <pc:sldMk cId="2461115986" sldId="374"/>
            <ac:spMk id="28" creationId="{5B6E4FA3-5F8F-4DDE-AFD9-C203A0D69EFC}"/>
          </ac:spMkLst>
        </pc:spChg>
        <pc:spChg chg="add mod">
          <ac:chgData name="안소현(사이버보안전공)" userId="b69e694c-31d2-4f59-a33f-466d95e07bd6" providerId="ADAL" clId="{EBAE1C89-1768-4B5A-AA30-974DCAD9AAC1}" dt="2020-06-29T11:59:46.601" v="1634"/>
          <ac:spMkLst>
            <pc:docMk/>
            <pc:sldMk cId="2461115986" sldId="374"/>
            <ac:spMk id="29" creationId="{C00534B6-9252-42BA-8606-6D4822A0845C}"/>
          </ac:spMkLst>
        </pc:spChg>
        <pc:spChg chg="add mod">
          <ac:chgData name="안소현(사이버보안전공)" userId="b69e694c-31d2-4f59-a33f-466d95e07bd6" providerId="ADAL" clId="{EBAE1C89-1768-4B5A-AA30-974DCAD9AAC1}" dt="2020-06-29T12:01:07.316" v="1690" actId="1076"/>
          <ac:spMkLst>
            <pc:docMk/>
            <pc:sldMk cId="2461115986" sldId="374"/>
            <ac:spMk id="32" creationId="{D52BCCCD-9CE7-45D3-B77B-15BDEDF5F02F}"/>
          </ac:spMkLst>
        </pc:spChg>
        <pc:spChg chg="add mod">
          <ac:chgData name="안소현(사이버보안전공)" userId="b69e694c-31d2-4f59-a33f-466d95e07bd6" providerId="ADAL" clId="{EBAE1C89-1768-4B5A-AA30-974DCAD9AAC1}" dt="2020-06-29T12:01:45.645" v="1697" actId="1076"/>
          <ac:spMkLst>
            <pc:docMk/>
            <pc:sldMk cId="2461115986" sldId="374"/>
            <ac:spMk id="33" creationId="{4AC8D287-E486-478E-AD35-55C6C129A3D5}"/>
          </ac:spMkLst>
        </pc:spChg>
        <pc:spChg chg="add mod">
          <ac:chgData name="안소현(사이버보안전공)" userId="b69e694c-31d2-4f59-a33f-466d95e07bd6" providerId="ADAL" clId="{EBAE1C89-1768-4B5A-AA30-974DCAD9AAC1}" dt="2020-06-29T12:02:58.227" v="1720" actId="20577"/>
          <ac:spMkLst>
            <pc:docMk/>
            <pc:sldMk cId="2461115986" sldId="374"/>
            <ac:spMk id="40" creationId="{46D686E7-10C1-4145-ACA7-D59EFA0C8238}"/>
          </ac:spMkLst>
        </pc:spChg>
        <pc:spChg chg="add mod">
          <ac:chgData name="안소현(사이버보안전공)" userId="b69e694c-31d2-4f59-a33f-466d95e07bd6" providerId="ADAL" clId="{EBAE1C89-1768-4B5A-AA30-974DCAD9AAC1}" dt="2020-06-29T12:03:23.991" v="1773" actId="20577"/>
          <ac:spMkLst>
            <pc:docMk/>
            <pc:sldMk cId="2461115986" sldId="374"/>
            <ac:spMk id="41" creationId="{0C30F628-00BE-4655-9C87-57A7F161AFD2}"/>
          </ac:spMkLst>
        </pc:spChg>
        <pc:spChg chg="add mod">
          <ac:chgData name="안소현(사이버보안전공)" userId="b69e694c-31d2-4f59-a33f-466d95e07bd6" providerId="ADAL" clId="{EBAE1C89-1768-4B5A-AA30-974DCAD9AAC1}" dt="2020-06-29T13:01:59.222" v="3455" actId="1076"/>
          <ac:spMkLst>
            <pc:docMk/>
            <pc:sldMk cId="2461115986" sldId="374"/>
            <ac:spMk id="44" creationId="{7FFD29FF-4DBA-4684-9BBB-70EEACF96696}"/>
          </ac:spMkLst>
        </pc:spChg>
        <pc:spChg chg="add del mod">
          <ac:chgData name="안소현(사이버보안전공)" userId="b69e694c-31d2-4f59-a33f-466d95e07bd6" providerId="ADAL" clId="{EBAE1C89-1768-4B5A-AA30-974DCAD9AAC1}" dt="2020-06-29T13:03:21.993" v="3482" actId="478"/>
          <ac:spMkLst>
            <pc:docMk/>
            <pc:sldMk cId="2461115986" sldId="374"/>
            <ac:spMk id="45" creationId="{90F02EF8-69A3-4295-B644-829B6665A2AA}"/>
          </ac:spMkLst>
        </pc:spChg>
        <pc:spChg chg="add mod">
          <ac:chgData name="안소현(사이버보안전공)" userId="b69e694c-31d2-4f59-a33f-466d95e07bd6" providerId="ADAL" clId="{EBAE1C89-1768-4B5A-AA30-974DCAD9AAC1}" dt="2020-06-29T13:03:46.909" v="3491" actId="1076"/>
          <ac:spMkLst>
            <pc:docMk/>
            <pc:sldMk cId="2461115986" sldId="374"/>
            <ac:spMk id="46" creationId="{E88DE241-0AC6-42C5-8989-1751FA20DB6C}"/>
          </ac:spMkLst>
        </pc:spChg>
        <pc:picChg chg="add mod">
          <ac:chgData name="안소현(사이버보안전공)" userId="b69e694c-31d2-4f59-a33f-466d95e07bd6" providerId="ADAL" clId="{EBAE1C89-1768-4B5A-AA30-974DCAD9AAC1}" dt="2020-06-29T11:56:05.370" v="1560" actId="1076"/>
          <ac:picMkLst>
            <pc:docMk/>
            <pc:sldMk cId="2461115986" sldId="374"/>
            <ac:picMk id="22" creationId="{13E2438F-018F-4AD2-A722-A328BA3106CE}"/>
          </ac:picMkLst>
        </pc:picChg>
        <pc:picChg chg="add mod">
          <ac:chgData name="안소현(사이버보안전공)" userId="b69e694c-31d2-4f59-a33f-466d95e07bd6" providerId="ADAL" clId="{EBAE1C89-1768-4B5A-AA30-974DCAD9AAC1}" dt="2020-06-29T13:03:32.544" v="3486" actId="1076"/>
          <ac:picMkLst>
            <pc:docMk/>
            <pc:sldMk cId="2461115986" sldId="374"/>
            <ac:picMk id="42" creationId="{746E7859-307F-418C-B5C7-BE0FDDFA4361}"/>
          </ac:picMkLst>
        </pc:picChg>
        <pc:picChg chg="add mod modCrop">
          <ac:chgData name="안소현(사이버보안전공)" userId="b69e694c-31d2-4f59-a33f-466d95e07bd6" providerId="ADAL" clId="{EBAE1C89-1768-4B5A-AA30-974DCAD9AAC1}" dt="2020-06-29T13:03:42.950" v="3490" actId="1076"/>
          <ac:picMkLst>
            <pc:docMk/>
            <pc:sldMk cId="2461115986" sldId="374"/>
            <ac:picMk id="43" creationId="{4EB2FFA4-7480-405F-BBB3-05A61CA5ABE0}"/>
          </ac:picMkLst>
        </pc:picChg>
        <pc:cxnChg chg="add mod">
          <ac:chgData name="안소현(사이버보안전공)" userId="b69e694c-31d2-4f59-a33f-466d95e07bd6" providerId="ADAL" clId="{EBAE1C89-1768-4B5A-AA30-974DCAD9AAC1}" dt="2020-06-29T11:58:06.031" v="1600" actId="14100"/>
          <ac:cxnSpMkLst>
            <pc:docMk/>
            <pc:sldMk cId="2461115986" sldId="374"/>
            <ac:cxnSpMk id="11" creationId="{8BE43BAF-C3C0-453B-B444-924626BC4958}"/>
          </ac:cxnSpMkLst>
        </pc:cxnChg>
        <pc:cxnChg chg="add mod ord">
          <ac:chgData name="안소현(사이버보안전공)" userId="b69e694c-31d2-4f59-a33f-466d95e07bd6" providerId="ADAL" clId="{EBAE1C89-1768-4B5A-AA30-974DCAD9AAC1}" dt="2020-06-29T12:00:10.008" v="1652" actId="166"/>
          <ac:cxnSpMkLst>
            <pc:docMk/>
            <pc:sldMk cId="2461115986" sldId="374"/>
            <ac:cxnSpMk id="14" creationId="{D127223A-6DB6-4914-8A21-07FC3A9B6E0E}"/>
          </ac:cxnSpMkLst>
        </pc:cxnChg>
        <pc:cxnChg chg="add mod">
          <ac:chgData name="안소현(사이버보안전공)" userId="b69e694c-31d2-4f59-a33f-466d95e07bd6" providerId="ADAL" clId="{EBAE1C89-1768-4B5A-AA30-974DCAD9AAC1}" dt="2020-06-29T11:59:07.121" v="1617" actId="14100"/>
          <ac:cxnSpMkLst>
            <pc:docMk/>
            <pc:sldMk cId="2461115986" sldId="374"/>
            <ac:cxnSpMk id="18" creationId="{1F60F596-4C59-4B23-B220-2002CE67FF45}"/>
          </ac:cxnSpMkLst>
        </pc:cxnChg>
        <pc:cxnChg chg="add mod">
          <ac:chgData name="안소현(사이버보안전공)" userId="b69e694c-31d2-4f59-a33f-466d95e07bd6" providerId="ADAL" clId="{EBAE1C89-1768-4B5A-AA30-974DCAD9AAC1}" dt="2020-06-29T12:00:21.432" v="1654" actId="14100"/>
          <ac:cxnSpMkLst>
            <pc:docMk/>
            <pc:sldMk cId="2461115986" sldId="374"/>
            <ac:cxnSpMk id="20" creationId="{848279DB-8535-452D-BFA7-138F1D85286A}"/>
          </ac:cxnSpMkLst>
        </pc:cxnChg>
        <pc:cxnChg chg="add mod ord">
          <ac:chgData name="안소현(사이버보안전공)" userId="b69e694c-31d2-4f59-a33f-466d95e07bd6" providerId="ADAL" clId="{EBAE1C89-1768-4B5A-AA30-974DCAD9AAC1}" dt="2020-06-29T12:02:04.099" v="1702" actId="166"/>
          <ac:cxnSpMkLst>
            <pc:docMk/>
            <pc:sldMk cId="2461115986" sldId="374"/>
            <ac:cxnSpMk id="34" creationId="{8BD511A4-3B3B-428D-874F-54930C6FB573}"/>
          </ac:cxnSpMkLst>
        </pc:cxnChg>
        <pc:cxnChg chg="add mod">
          <ac:chgData name="안소현(사이버보안전공)" userId="b69e694c-31d2-4f59-a33f-466d95e07bd6" providerId="ADAL" clId="{EBAE1C89-1768-4B5A-AA30-974DCAD9AAC1}" dt="2020-06-29T12:02:35.978" v="1707" actId="14100"/>
          <ac:cxnSpMkLst>
            <pc:docMk/>
            <pc:sldMk cId="2461115986" sldId="374"/>
            <ac:cxnSpMk id="37" creationId="{B18A3B3F-A149-4C0C-86A8-9CAB5D9472DB}"/>
          </ac:cxnSpMkLst>
        </pc:cxnChg>
      </pc:sldChg>
      <pc:sldChg chg="modSp mod">
        <pc:chgData name="안소현(사이버보안전공)" userId="b69e694c-31d2-4f59-a33f-466d95e07bd6" providerId="ADAL" clId="{EBAE1C89-1768-4B5A-AA30-974DCAD9AAC1}" dt="2020-06-29T11:39:14.735" v="1330" actId="20577"/>
        <pc:sldMkLst>
          <pc:docMk/>
          <pc:sldMk cId="3271061500" sldId="375"/>
        </pc:sldMkLst>
        <pc:spChg chg="mod">
          <ac:chgData name="안소현(사이버보안전공)" userId="b69e694c-31d2-4f59-a33f-466d95e07bd6" providerId="ADAL" clId="{EBAE1C89-1768-4B5A-AA30-974DCAD9AAC1}" dt="2020-06-29T11:39:14.735" v="1330" actId="20577"/>
          <ac:spMkLst>
            <pc:docMk/>
            <pc:sldMk cId="3271061500" sldId="375"/>
            <ac:spMk id="3" creationId="{7C0ACFEF-CD86-4C30-827E-14A3D7EE6399}"/>
          </ac:spMkLst>
        </pc:spChg>
        <pc:spChg chg="mod">
          <ac:chgData name="안소현(사이버보안전공)" userId="b69e694c-31d2-4f59-a33f-466d95e07bd6" providerId="ADAL" clId="{EBAE1C89-1768-4B5A-AA30-974DCAD9AAC1}" dt="2020-06-29T11:33:12.175" v="989" actId="20577"/>
          <ac:spMkLst>
            <pc:docMk/>
            <pc:sldMk cId="3271061500" sldId="375"/>
            <ac:spMk id="6" creationId="{60A5371F-3D2B-411B-9B1A-5E2D7B5077F8}"/>
          </ac:spMkLst>
        </pc:spChg>
        <pc:spChg chg="mod">
          <ac:chgData name="안소현(사이버보안전공)" userId="b69e694c-31d2-4f59-a33f-466d95e07bd6" providerId="ADAL" clId="{EBAE1C89-1768-4B5A-AA30-974DCAD9AAC1}" dt="2020-06-29T11:33:26.216" v="1044"/>
          <ac:spMkLst>
            <pc:docMk/>
            <pc:sldMk cId="3271061500" sldId="375"/>
            <ac:spMk id="7" creationId="{AD18B1B2-7B2A-411D-A566-6E75245AEE50}"/>
          </ac:spMkLst>
        </pc:spChg>
        <pc:spChg chg="mod">
          <ac:chgData name="안소현(사이버보안전공)" userId="b69e694c-31d2-4f59-a33f-466d95e07bd6" providerId="ADAL" clId="{EBAE1C89-1768-4B5A-AA30-974DCAD9AAC1}" dt="2020-06-29T11:32:50.930" v="947" actId="20577"/>
          <ac:spMkLst>
            <pc:docMk/>
            <pc:sldMk cId="3271061500" sldId="375"/>
            <ac:spMk id="12" creationId="{FCD6F8B9-485D-4D17-B22C-9F9DF6D13A69}"/>
          </ac:spMkLst>
        </pc:spChg>
      </pc:sldChg>
      <pc:sldChg chg="modSp add mod">
        <pc:chgData name="안소현(사이버보안전공)" userId="b69e694c-31d2-4f59-a33f-466d95e07bd6" providerId="ADAL" clId="{EBAE1C89-1768-4B5A-AA30-974DCAD9AAC1}" dt="2020-06-29T11:39:11.926" v="1328" actId="20577"/>
        <pc:sldMkLst>
          <pc:docMk/>
          <pc:sldMk cId="4154150495" sldId="376"/>
        </pc:sldMkLst>
        <pc:spChg chg="mod">
          <ac:chgData name="안소현(사이버보안전공)" userId="b69e694c-31d2-4f59-a33f-466d95e07bd6" providerId="ADAL" clId="{EBAE1C89-1768-4B5A-AA30-974DCAD9AAC1}" dt="2020-06-29T11:39:11.926" v="1328" actId="20577"/>
          <ac:spMkLst>
            <pc:docMk/>
            <pc:sldMk cId="4154150495" sldId="376"/>
            <ac:spMk id="3" creationId="{7C0ACFEF-CD86-4C30-827E-14A3D7EE6399}"/>
          </ac:spMkLst>
        </pc:spChg>
        <pc:spChg chg="mod">
          <ac:chgData name="안소현(사이버보안전공)" userId="b69e694c-31d2-4f59-a33f-466d95e07bd6" providerId="ADAL" clId="{EBAE1C89-1768-4B5A-AA30-974DCAD9AAC1}" dt="2020-06-29T11:34:25.206" v="1163"/>
          <ac:spMkLst>
            <pc:docMk/>
            <pc:sldMk cId="4154150495" sldId="376"/>
            <ac:spMk id="6" creationId="{60A5371F-3D2B-411B-9B1A-5E2D7B5077F8}"/>
          </ac:spMkLst>
        </pc:spChg>
        <pc:spChg chg="mod">
          <ac:chgData name="안소현(사이버보안전공)" userId="b69e694c-31d2-4f59-a33f-466d95e07bd6" providerId="ADAL" clId="{EBAE1C89-1768-4B5A-AA30-974DCAD9AAC1}" dt="2020-06-29T11:35:12.994" v="1318" actId="20577"/>
          <ac:spMkLst>
            <pc:docMk/>
            <pc:sldMk cId="4154150495" sldId="376"/>
            <ac:spMk id="7" creationId="{AD18B1B2-7B2A-411D-A566-6E75245AEE50}"/>
          </ac:spMkLst>
        </pc:spChg>
        <pc:spChg chg="mod">
          <ac:chgData name="안소현(사이버보안전공)" userId="b69e694c-31d2-4f59-a33f-466d95e07bd6" providerId="ADAL" clId="{EBAE1C89-1768-4B5A-AA30-974DCAD9AAC1}" dt="2020-06-29T11:33:38.586" v="1057" actId="20577"/>
          <ac:spMkLst>
            <pc:docMk/>
            <pc:sldMk cId="4154150495" sldId="376"/>
            <ac:spMk id="12" creationId="{FCD6F8B9-485D-4D17-B22C-9F9DF6D13A69}"/>
          </ac:spMkLst>
        </pc:spChg>
      </pc:sldChg>
      <pc:sldChg chg="addSp delSp modSp add mod setBg modAnim">
        <pc:chgData name="안소현(사이버보안전공)" userId="b69e694c-31d2-4f59-a33f-466d95e07bd6" providerId="ADAL" clId="{EBAE1C89-1768-4B5A-AA30-974DCAD9AAC1}" dt="2020-06-29T12:51:35.761" v="3338" actId="478"/>
        <pc:sldMkLst>
          <pc:docMk/>
          <pc:sldMk cId="3160090522" sldId="377"/>
        </pc:sldMkLst>
        <pc:spChg chg="mod">
          <ac:chgData name="안소현(사이버보안전공)" userId="b69e694c-31d2-4f59-a33f-466d95e07bd6" providerId="ADAL" clId="{EBAE1C89-1768-4B5A-AA30-974DCAD9AAC1}" dt="2020-06-29T11:45:08.694" v="1440" actId="14100"/>
          <ac:spMkLst>
            <pc:docMk/>
            <pc:sldMk cId="3160090522" sldId="377"/>
            <ac:spMk id="5" creationId="{25AF66AC-1A31-4916-9E3D-BB3E1655FB99}"/>
          </ac:spMkLst>
        </pc:spChg>
        <pc:spChg chg="mod">
          <ac:chgData name="안소현(사이버보안전공)" userId="b69e694c-31d2-4f59-a33f-466d95e07bd6" providerId="ADAL" clId="{EBAE1C89-1768-4B5A-AA30-974DCAD9AAC1}" dt="2020-06-29T11:45:19.053" v="1442" actId="14100"/>
          <ac:spMkLst>
            <pc:docMk/>
            <pc:sldMk cId="3160090522" sldId="377"/>
            <ac:spMk id="6" creationId="{AFCC4B0B-81C5-4A89-88AF-9B3B6DB1DF1D}"/>
          </ac:spMkLst>
        </pc:spChg>
        <pc:spChg chg="mod">
          <ac:chgData name="안소현(사이버보안전공)" userId="b69e694c-31d2-4f59-a33f-466d95e07bd6" providerId="ADAL" clId="{EBAE1C89-1768-4B5A-AA30-974DCAD9AAC1}" dt="2020-06-29T11:45:28.246" v="1443" actId="1076"/>
          <ac:spMkLst>
            <pc:docMk/>
            <pc:sldMk cId="3160090522" sldId="377"/>
            <ac:spMk id="7" creationId="{B8570041-BD09-4A12-991D-74D115E7D751}"/>
          </ac:spMkLst>
        </pc:spChg>
        <pc:spChg chg="del mod">
          <ac:chgData name="안소현(사이버보안전공)" userId="b69e694c-31d2-4f59-a33f-466d95e07bd6" providerId="ADAL" clId="{EBAE1C89-1768-4B5A-AA30-974DCAD9AAC1}" dt="2020-06-29T11:44:50.243" v="1437" actId="478"/>
          <ac:spMkLst>
            <pc:docMk/>
            <pc:sldMk cId="3160090522" sldId="377"/>
            <ac:spMk id="8" creationId="{E0809020-B729-4896-9F38-DD679C5F103A}"/>
          </ac:spMkLst>
        </pc:spChg>
        <pc:spChg chg="mod">
          <ac:chgData name="안소현(사이버보안전공)" userId="b69e694c-31d2-4f59-a33f-466d95e07bd6" providerId="ADAL" clId="{EBAE1C89-1768-4B5A-AA30-974DCAD9AAC1}" dt="2020-06-29T11:43:15.300" v="1359" actId="20577"/>
          <ac:spMkLst>
            <pc:docMk/>
            <pc:sldMk cId="3160090522" sldId="377"/>
            <ac:spMk id="9" creationId="{4249F7A8-6540-4519-9E4E-27E9B5516D9B}"/>
          </ac:spMkLst>
        </pc:spChg>
        <pc:spChg chg="del">
          <ac:chgData name="안소현(사이버보안전공)" userId="b69e694c-31d2-4f59-a33f-466d95e07bd6" providerId="ADAL" clId="{EBAE1C89-1768-4B5A-AA30-974DCAD9AAC1}" dt="2020-06-29T11:44:46.187" v="1435" actId="478"/>
          <ac:spMkLst>
            <pc:docMk/>
            <pc:sldMk cId="3160090522" sldId="377"/>
            <ac:spMk id="10" creationId="{083883A2-7E49-4D72-AE71-0FFD3839FBFB}"/>
          </ac:spMkLst>
        </pc:spChg>
        <pc:spChg chg="del">
          <ac:chgData name="안소현(사이버보안전공)" userId="b69e694c-31d2-4f59-a33f-466d95e07bd6" providerId="ADAL" clId="{EBAE1C89-1768-4B5A-AA30-974DCAD9AAC1}" dt="2020-06-29T11:44:19.892" v="1424" actId="478"/>
          <ac:spMkLst>
            <pc:docMk/>
            <pc:sldMk cId="3160090522" sldId="377"/>
            <ac:spMk id="23" creationId="{1FCABD93-75D0-4B74-883E-0E30BC9F98CA}"/>
          </ac:spMkLst>
        </pc:spChg>
        <pc:spChg chg="del">
          <ac:chgData name="안소현(사이버보안전공)" userId="b69e694c-31d2-4f59-a33f-466d95e07bd6" providerId="ADAL" clId="{EBAE1C89-1768-4B5A-AA30-974DCAD9AAC1}" dt="2020-06-29T11:44:51.785" v="1438" actId="478"/>
          <ac:spMkLst>
            <pc:docMk/>
            <pc:sldMk cId="3160090522" sldId="377"/>
            <ac:spMk id="24" creationId="{3803E1EA-EE02-490C-B950-9F8DA3442404}"/>
          </ac:spMkLst>
        </pc:spChg>
        <pc:spChg chg="add mod">
          <ac:chgData name="안소현(사이버보안전공)" userId="b69e694c-31d2-4f59-a33f-466d95e07bd6" providerId="ADAL" clId="{EBAE1C89-1768-4B5A-AA30-974DCAD9AAC1}" dt="2020-06-29T12:51:17.796" v="3334" actId="1582"/>
          <ac:spMkLst>
            <pc:docMk/>
            <pc:sldMk cId="3160090522" sldId="377"/>
            <ac:spMk id="28" creationId="{45514C43-0417-40DF-8DFC-D3938DCC3D98}"/>
          </ac:spMkLst>
        </pc:spChg>
        <pc:spChg chg="del">
          <ac:chgData name="안소현(사이버보안전공)" userId="b69e694c-31d2-4f59-a33f-466d95e07bd6" providerId="ADAL" clId="{EBAE1C89-1768-4B5A-AA30-974DCAD9AAC1}" dt="2020-06-29T11:44:30.506" v="1428" actId="478"/>
          <ac:spMkLst>
            <pc:docMk/>
            <pc:sldMk cId="3160090522" sldId="377"/>
            <ac:spMk id="34" creationId="{1C53EDFF-BF83-4003-9FE4-E111B368D7CF}"/>
          </ac:spMkLst>
        </pc:spChg>
        <pc:spChg chg="del">
          <ac:chgData name="안소현(사이버보안전공)" userId="b69e694c-31d2-4f59-a33f-466d95e07bd6" providerId="ADAL" clId="{EBAE1C89-1768-4B5A-AA30-974DCAD9AAC1}" dt="2020-06-29T11:44:30.506" v="1428" actId="478"/>
          <ac:spMkLst>
            <pc:docMk/>
            <pc:sldMk cId="3160090522" sldId="377"/>
            <ac:spMk id="36" creationId="{3857D211-80FE-4D54-B445-46A878567003}"/>
          </ac:spMkLst>
        </pc:spChg>
        <pc:spChg chg="del">
          <ac:chgData name="안소현(사이버보안전공)" userId="b69e694c-31d2-4f59-a33f-466d95e07bd6" providerId="ADAL" clId="{EBAE1C89-1768-4B5A-AA30-974DCAD9AAC1}" dt="2020-06-29T11:44:30.506" v="1428" actId="478"/>
          <ac:spMkLst>
            <pc:docMk/>
            <pc:sldMk cId="3160090522" sldId="377"/>
            <ac:spMk id="37" creationId="{B3D084D8-C724-4F65-8816-250A8D1DA1BE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38" creationId="{C9537148-041D-4C2A-8688-C427EE058859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39" creationId="{3E3F0AE7-D18A-4F38-984E-A8819A55EA06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40" creationId="{40D9DEF4-6F15-411D-BB82-1798FFD2C79D}"/>
          </ac:spMkLst>
        </pc:spChg>
        <pc:spChg chg="add mod">
          <ac:chgData name="안소현(사이버보안전공)" userId="b69e694c-31d2-4f59-a33f-466d95e07bd6" providerId="ADAL" clId="{EBAE1C89-1768-4B5A-AA30-974DCAD9AAC1}" dt="2020-06-29T11:53:14.289" v="1508" actId="1076"/>
          <ac:spMkLst>
            <pc:docMk/>
            <pc:sldMk cId="3160090522" sldId="377"/>
            <ac:spMk id="50" creationId="{BE91FA01-71E6-4ABB-AF06-CE82ADFA7F89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52" creationId="{F04BFFFE-6525-477B-A5DB-BEBDB18F5DD1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53" creationId="{CC7770AF-EC10-425F-AA8D-0BAE40B23429}"/>
          </ac:spMkLst>
        </pc:spChg>
        <pc:spChg chg="add mod">
          <ac:chgData name="안소현(사이버보안전공)" userId="b69e694c-31d2-4f59-a33f-466d95e07bd6" providerId="ADAL" clId="{EBAE1C89-1768-4B5A-AA30-974DCAD9AAC1}" dt="2020-06-29T11:47:25.273" v="1457" actId="14100"/>
          <ac:spMkLst>
            <pc:docMk/>
            <pc:sldMk cId="3160090522" sldId="377"/>
            <ac:spMk id="55" creationId="{D50F9B67-A46A-43E3-9E10-C00DB4A0C888}"/>
          </ac:spMkLst>
        </pc:spChg>
        <pc:spChg chg="add mod">
          <ac:chgData name="안소현(사이버보안전공)" userId="b69e694c-31d2-4f59-a33f-466d95e07bd6" providerId="ADAL" clId="{EBAE1C89-1768-4B5A-AA30-974DCAD9AAC1}" dt="2020-06-29T11:47:42.346" v="1459" actId="1076"/>
          <ac:spMkLst>
            <pc:docMk/>
            <pc:sldMk cId="3160090522" sldId="377"/>
            <ac:spMk id="57" creationId="{A843BC9E-7175-43D4-A18C-464493CF94CA}"/>
          </ac:spMkLst>
        </pc:spChg>
        <pc:spChg chg="del mod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62" creationId="{F9C6D8D0-DADB-4F76-90C5-7B040FB92343}"/>
          </ac:spMkLst>
        </pc:spChg>
        <pc:spChg chg="del">
          <ac:chgData name="안소현(사이버보안전공)" userId="b69e694c-31d2-4f59-a33f-466d95e07bd6" providerId="ADAL" clId="{EBAE1C89-1768-4B5A-AA30-974DCAD9AAC1}" dt="2020-06-29T11:44:19.892" v="1424" actId="478"/>
          <ac:spMkLst>
            <pc:docMk/>
            <pc:sldMk cId="3160090522" sldId="377"/>
            <ac:spMk id="63" creationId="{8A64E6F3-017E-4194-BE6C-B6EB175821B3}"/>
          </ac:spMkLst>
        </pc:spChg>
        <pc:spChg chg="add mod">
          <ac:chgData name="안소현(사이버보안전공)" userId="b69e694c-31d2-4f59-a33f-466d95e07bd6" providerId="ADAL" clId="{EBAE1C89-1768-4B5A-AA30-974DCAD9AAC1}" dt="2020-06-29T11:49:43.197" v="1486" actId="1076"/>
          <ac:spMkLst>
            <pc:docMk/>
            <pc:sldMk cId="3160090522" sldId="377"/>
            <ac:spMk id="65" creationId="{E925C16C-C11A-4D31-A4C4-35D20089E456}"/>
          </ac:spMkLst>
        </pc:spChg>
        <pc:spChg chg="add mod">
          <ac:chgData name="안소현(사이버보안전공)" userId="b69e694c-31d2-4f59-a33f-466d95e07bd6" providerId="ADAL" clId="{EBAE1C89-1768-4B5A-AA30-974DCAD9AAC1}" dt="2020-06-29T11:49:45.862" v="1487" actId="1076"/>
          <ac:spMkLst>
            <pc:docMk/>
            <pc:sldMk cId="3160090522" sldId="377"/>
            <ac:spMk id="66" creationId="{296D6632-5FC4-4912-AE16-A02A4EAF2A59}"/>
          </ac:spMkLst>
        </pc:spChg>
        <pc:spChg chg="add del mod">
          <ac:chgData name="안소현(사이버보안전공)" userId="b69e694c-31d2-4f59-a33f-466d95e07bd6" providerId="ADAL" clId="{EBAE1C89-1768-4B5A-AA30-974DCAD9AAC1}" dt="2020-06-29T11:49:23.027" v="1482"/>
          <ac:spMkLst>
            <pc:docMk/>
            <pc:sldMk cId="3160090522" sldId="377"/>
            <ac:spMk id="67" creationId="{00AB4B41-77AC-468C-91F8-C513D621D90F}"/>
          </ac:spMkLst>
        </pc:spChg>
        <pc:spChg chg="add del mod">
          <ac:chgData name="안소현(사이버보안전공)" userId="b69e694c-31d2-4f59-a33f-466d95e07bd6" providerId="ADAL" clId="{EBAE1C89-1768-4B5A-AA30-974DCAD9AAC1}" dt="2020-06-29T11:49:23.027" v="1482"/>
          <ac:spMkLst>
            <pc:docMk/>
            <pc:sldMk cId="3160090522" sldId="377"/>
            <ac:spMk id="68" creationId="{28EEDBCF-D2BB-494A-8F92-493D5680FC98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70" creationId="{8C6C6077-7509-4A90-8F45-EAAB43DB34E8}"/>
          </ac:spMkLst>
        </pc:spChg>
        <pc:spChg chg="add del mod">
          <ac:chgData name="안소현(사이버보안전공)" userId="b69e694c-31d2-4f59-a33f-466d95e07bd6" providerId="ADAL" clId="{EBAE1C89-1768-4B5A-AA30-974DCAD9AAC1}" dt="2020-06-29T11:49:58.254" v="1493" actId="478"/>
          <ac:spMkLst>
            <pc:docMk/>
            <pc:sldMk cId="3160090522" sldId="377"/>
            <ac:spMk id="72" creationId="{45CD4FC2-37F6-458E-8049-F408341BD024}"/>
          </ac:spMkLst>
        </pc:spChg>
        <pc:spChg chg="add mod">
          <ac:chgData name="안소현(사이버보안전공)" userId="b69e694c-31d2-4f59-a33f-466d95e07bd6" providerId="ADAL" clId="{EBAE1C89-1768-4B5A-AA30-974DCAD9AAC1}" dt="2020-06-29T11:49:38.236" v="1485" actId="1076"/>
          <ac:spMkLst>
            <pc:docMk/>
            <pc:sldMk cId="3160090522" sldId="377"/>
            <ac:spMk id="73" creationId="{B0B167FE-EA48-4760-8C27-BF63A0FF765E}"/>
          </ac:spMkLst>
        </pc:spChg>
        <pc:spChg chg="add mod">
          <ac:chgData name="안소현(사이버보안전공)" userId="b69e694c-31d2-4f59-a33f-466d95e07bd6" providerId="ADAL" clId="{EBAE1C89-1768-4B5A-AA30-974DCAD9AAC1}" dt="2020-06-29T11:50:33.294" v="1496" actId="14100"/>
          <ac:spMkLst>
            <pc:docMk/>
            <pc:sldMk cId="3160090522" sldId="377"/>
            <ac:spMk id="74" creationId="{9D027C8F-A5B4-40D7-AE8C-B80B5EE3D3D2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75" creationId="{6BFCF6D1-AAC9-4FCE-B7E5-9B56CB1A60E6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77" creationId="{B685D9FF-10FF-4778-92B2-C435B390B7FC}"/>
          </ac:spMkLst>
        </pc:spChg>
        <pc:spChg chg="add mod">
          <ac:chgData name="안소현(사이버보안전공)" userId="b69e694c-31d2-4f59-a33f-466d95e07bd6" providerId="ADAL" clId="{EBAE1C89-1768-4B5A-AA30-974DCAD9AAC1}" dt="2020-06-29T12:51:30.919" v="3337" actId="14100"/>
          <ac:spMkLst>
            <pc:docMk/>
            <pc:sldMk cId="3160090522" sldId="377"/>
            <ac:spMk id="79" creationId="{42964ECB-6A36-42FD-9849-75E6376857D6}"/>
          </ac:spMkLst>
        </pc:spChg>
        <pc:spChg chg="del">
          <ac:chgData name="안소현(사이버보안전공)" userId="b69e694c-31d2-4f59-a33f-466d95e07bd6" providerId="ADAL" clId="{EBAE1C89-1768-4B5A-AA30-974DCAD9AAC1}" dt="2020-06-29T11:44:30.506" v="1428" actId="478"/>
          <ac:spMkLst>
            <pc:docMk/>
            <pc:sldMk cId="3160090522" sldId="377"/>
            <ac:spMk id="82" creationId="{963BB9D6-C0AC-4A09-AD7B-B1C6874D21C5}"/>
          </ac:spMkLst>
        </pc:spChg>
        <pc:spChg chg="del mod">
          <ac:chgData name="안소현(사이버보안전공)" userId="b69e694c-31d2-4f59-a33f-466d95e07bd6" providerId="ADAL" clId="{EBAE1C89-1768-4B5A-AA30-974DCAD9AAC1}" dt="2020-06-29T11:44:24.856" v="1427" actId="478"/>
          <ac:spMkLst>
            <pc:docMk/>
            <pc:sldMk cId="3160090522" sldId="377"/>
            <ac:spMk id="86" creationId="{D1818B7F-4337-4B6C-89F7-495DD552B5F6}"/>
          </ac:spMkLst>
        </pc:spChg>
        <pc:spChg chg="del">
          <ac:chgData name="안소현(사이버보안전공)" userId="b69e694c-31d2-4f59-a33f-466d95e07bd6" providerId="ADAL" clId="{EBAE1C89-1768-4B5A-AA30-974DCAD9AAC1}" dt="2020-06-29T11:44:12.024" v="1423" actId="478"/>
          <ac:spMkLst>
            <pc:docMk/>
            <pc:sldMk cId="3160090522" sldId="377"/>
            <ac:spMk id="102" creationId="{C016E7AF-5E7E-42EB-A26D-F8EF9EF9BEC2}"/>
          </ac:spMkLst>
        </pc:spChg>
        <pc:spChg chg="del mod">
          <ac:chgData name="안소현(사이버보안전공)" userId="b69e694c-31d2-4f59-a33f-466d95e07bd6" providerId="ADAL" clId="{EBAE1C89-1768-4B5A-AA30-974DCAD9AAC1}" dt="2020-06-29T11:44:35.539" v="1430" actId="478"/>
          <ac:spMkLst>
            <pc:docMk/>
            <pc:sldMk cId="3160090522" sldId="377"/>
            <ac:spMk id="104" creationId="{19DB3E3E-4594-409A-88A1-E6F9AE51C08A}"/>
          </ac:spMkLst>
        </pc:spChg>
        <pc:spChg chg="mod">
          <ac:chgData name="안소현(사이버보안전공)" userId="b69e694c-31d2-4f59-a33f-466d95e07bd6" providerId="ADAL" clId="{EBAE1C89-1768-4B5A-AA30-974DCAD9AAC1}" dt="2020-06-29T11:43:57.742" v="1421" actId="1076"/>
          <ac:spMkLst>
            <pc:docMk/>
            <pc:sldMk cId="3160090522" sldId="377"/>
            <ac:spMk id="111" creationId="{4814DAFA-6F52-4D2A-ADB8-9F935C42CD52}"/>
          </ac:spMkLst>
        </pc:spChg>
        <pc:picChg chg="add mod modCrop">
          <ac:chgData name="안소현(사이버보안전공)" userId="b69e694c-31d2-4f59-a33f-466d95e07bd6" providerId="ADAL" clId="{EBAE1C89-1768-4B5A-AA30-974DCAD9AAC1}" dt="2020-06-29T11:53:56.433" v="1515" actId="14100"/>
          <ac:picMkLst>
            <pc:docMk/>
            <pc:sldMk cId="3160090522" sldId="377"/>
            <ac:picMk id="21" creationId="{230D89C5-4FE7-456E-94FA-19B2AD0DD25D}"/>
          </ac:picMkLst>
        </pc:picChg>
        <pc:picChg chg="add del mod">
          <ac:chgData name="안소현(사이버보안전공)" userId="b69e694c-31d2-4f59-a33f-466d95e07bd6" providerId="ADAL" clId="{EBAE1C89-1768-4B5A-AA30-974DCAD9AAC1}" dt="2020-06-29T12:51:35.761" v="3338" actId="478"/>
          <ac:picMkLst>
            <pc:docMk/>
            <pc:sldMk cId="3160090522" sldId="377"/>
            <ac:picMk id="26" creationId="{71A03334-8EC8-4F53-8D9C-B4158CEF90B5}"/>
          </ac:picMkLst>
        </pc:picChg>
        <pc:picChg chg="add mod">
          <ac:chgData name="안소현(사이버보안전공)" userId="b69e694c-31d2-4f59-a33f-466d95e07bd6" providerId="ADAL" clId="{EBAE1C89-1768-4B5A-AA30-974DCAD9AAC1}" dt="2020-06-29T12:50:05.402" v="3329" actId="1076"/>
          <ac:picMkLst>
            <pc:docMk/>
            <pc:sldMk cId="3160090522" sldId="377"/>
            <ac:picMk id="27" creationId="{209A29EA-7620-4B37-AFF5-DB7584BA5C2D}"/>
          </ac:picMkLst>
        </pc:picChg>
        <pc:picChg chg="add mod">
          <ac:chgData name="안소현(사이버보안전공)" userId="b69e694c-31d2-4f59-a33f-466d95e07bd6" providerId="ADAL" clId="{EBAE1C89-1768-4B5A-AA30-974DCAD9AAC1}" dt="2020-06-29T11:53:14.289" v="1508" actId="1076"/>
          <ac:picMkLst>
            <pc:docMk/>
            <pc:sldMk cId="3160090522" sldId="377"/>
            <ac:picMk id="54" creationId="{C138FD5B-2211-47E5-A310-B197E90FCB2F}"/>
          </ac:picMkLst>
        </pc:picChg>
        <pc:cxnChg chg="del">
          <ac:chgData name="안소현(사이버보안전공)" userId="b69e694c-31d2-4f59-a33f-466d95e07bd6" providerId="ADAL" clId="{EBAE1C89-1768-4B5A-AA30-974DCAD9AAC1}" dt="2020-06-29T11:44:41.540" v="1434" actId="478"/>
          <ac:cxnSpMkLst>
            <pc:docMk/>
            <pc:sldMk cId="3160090522" sldId="377"/>
            <ac:cxnSpMk id="22" creationId="{948FE4BA-915E-44CE-A2B0-2E58DBC58027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30.506" v="1428" actId="478"/>
          <ac:cxnSpMkLst>
            <pc:docMk/>
            <pc:sldMk cId="3160090522" sldId="377"/>
            <ac:cxnSpMk id="25" creationId="{E9041F05-7F39-4CBB-AA16-C6A77A240840}"/>
          </ac:cxnSpMkLst>
        </pc:cxnChg>
        <pc:cxnChg chg="del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33" creationId="{68F19EAD-7E61-4CB6-89F5-FAB1D1AEE614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30.506" v="1428" actId="478"/>
          <ac:cxnSpMkLst>
            <pc:docMk/>
            <pc:sldMk cId="3160090522" sldId="377"/>
            <ac:cxnSpMk id="35" creationId="{B274BBE7-EFE4-44EB-81D1-223815518AB8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30.506" v="1428" actId="478"/>
          <ac:cxnSpMkLst>
            <pc:docMk/>
            <pc:sldMk cId="3160090522" sldId="377"/>
            <ac:cxnSpMk id="44" creationId="{E895DC1B-D774-4D5C-BA5C-B2C191A4C54C}"/>
          </ac:cxnSpMkLst>
        </pc:cxnChg>
        <pc:cxnChg chg="del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46" creationId="{7E1AD919-B077-4135-B288-EBE8920B9A40}"/>
          </ac:cxnSpMkLst>
        </pc:cxnChg>
        <pc:cxnChg chg="del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47" creationId="{FFCE4940-AFF5-42EA-8C31-08990BA899CB}"/>
          </ac:cxnSpMkLst>
        </pc:cxnChg>
        <pc:cxnChg chg="add mod">
          <ac:chgData name="안소현(사이버보안전공)" userId="b69e694c-31d2-4f59-a33f-466d95e07bd6" providerId="ADAL" clId="{EBAE1C89-1768-4B5A-AA30-974DCAD9AAC1}" dt="2020-06-29T11:47:06.257" v="1454" actId="14100"/>
          <ac:cxnSpMkLst>
            <pc:docMk/>
            <pc:sldMk cId="3160090522" sldId="377"/>
            <ac:cxnSpMk id="49" creationId="{09176474-E832-4BBB-BFA7-BE1D61239932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51" creationId="{139BF2BF-6A3E-42F1-9E21-36FD77AD75C3}"/>
          </ac:cxnSpMkLst>
        </pc:cxnChg>
        <pc:cxnChg chg="del">
          <ac:chgData name="안소현(사이버보안전공)" userId="b69e694c-31d2-4f59-a33f-466d95e07bd6" providerId="ADAL" clId="{EBAE1C89-1768-4B5A-AA30-974DCAD9AAC1}" dt="2020-06-29T11:44:38.534" v="1432" actId="478"/>
          <ac:cxnSpMkLst>
            <pc:docMk/>
            <pc:sldMk cId="3160090522" sldId="377"/>
            <ac:cxnSpMk id="56" creationId="{45C499AA-CCAF-4294-945D-51707E075FB1}"/>
          </ac:cxnSpMkLst>
        </pc:cxnChg>
        <pc:cxnChg chg="add mod">
          <ac:chgData name="안소현(사이버보안전공)" userId="b69e694c-31d2-4f59-a33f-466d95e07bd6" providerId="ADAL" clId="{EBAE1C89-1768-4B5A-AA30-974DCAD9AAC1}" dt="2020-06-29T11:47:55.883" v="1461" actId="1076"/>
          <ac:cxnSpMkLst>
            <pc:docMk/>
            <pc:sldMk cId="3160090522" sldId="377"/>
            <ac:cxnSpMk id="58" creationId="{4A0A7CDD-7169-4780-BCEF-9C41EBE7944C}"/>
          </ac:cxnSpMkLst>
        </pc:cxnChg>
        <pc:cxnChg chg="add mod ord">
          <ac:chgData name="안소현(사이버보안전공)" userId="b69e694c-31d2-4f59-a33f-466d95e07bd6" providerId="ADAL" clId="{EBAE1C89-1768-4B5A-AA30-974DCAD9AAC1}" dt="2020-06-29T11:49:55.707" v="1492" actId="1036"/>
          <ac:cxnSpMkLst>
            <pc:docMk/>
            <pc:sldMk cId="3160090522" sldId="377"/>
            <ac:cxnSpMk id="59" creationId="{D3E8AB78-A4CC-4188-8F68-B9A1DAACF543}"/>
          </ac:cxnSpMkLst>
        </pc:cxnChg>
        <pc:cxnChg chg="del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60" creationId="{8EBD6D41-6E6A-450C-BCAE-590763437B5D}"/>
          </ac:cxnSpMkLst>
        </pc:cxnChg>
        <pc:cxnChg chg="del">
          <ac:chgData name="안소현(사이버보안전공)" userId="b69e694c-31d2-4f59-a33f-466d95e07bd6" providerId="ADAL" clId="{EBAE1C89-1768-4B5A-AA30-974DCAD9AAC1}" dt="2020-06-29T11:44:40.742" v="1433" actId="478"/>
          <ac:cxnSpMkLst>
            <pc:docMk/>
            <pc:sldMk cId="3160090522" sldId="377"/>
            <ac:cxnSpMk id="64" creationId="{1F19728A-B301-4B14-9195-2DFE1155FBE7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69" creationId="{767A303C-A3AF-4A81-973A-5D2CCB77C586}"/>
          </ac:cxnSpMkLst>
        </pc:cxnChg>
        <pc:cxnChg chg="del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71" creationId="{D58DB60E-5087-4224-8323-458C39BED618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76" creationId="{EABD576B-BE34-4F0D-A715-E88C87A73527}"/>
          </ac:cxnSpMkLst>
        </pc:cxnChg>
        <pc:cxnChg chg="add mod">
          <ac:chgData name="안소현(사이버보안전공)" userId="b69e694c-31d2-4f59-a33f-466d95e07bd6" providerId="ADAL" clId="{EBAE1C89-1768-4B5A-AA30-974DCAD9AAC1}" dt="2020-06-29T11:50:44.997" v="1499" actId="14100"/>
          <ac:cxnSpMkLst>
            <pc:docMk/>
            <pc:sldMk cId="3160090522" sldId="377"/>
            <ac:cxnSpMk id="78" creationId="{BEEEF735-DF3F-441E-82C7-61C9000F80D5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12.024" v="1423" actId="478"/>
          <ac:cxnSpMkLst>
            <pc:docMk/>
            <pc:sldMk cId="3160090522" sldId="377"/>
            <ac:cxnSpMk id="83" creationId="{96BA9767-912F-4586-8563-4C72DC8F1C66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36.768" v="1431" actId="478"/>
          <ac:cxnSpMkLst>
            <pc:docMk/>
            <pc:sldMk cId="3160090522" sldId="377"/>
            <ac:cxnSpMk id="101" creationId="{4494835D-EA95-405B-BA5B-C61E3572454C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30.506" v="1428" actId="478"/>
          <ac:cxnSpMkLst>
            <pc:docMk/>
            <pc:sldMk cId="3160090522" sldId="377"/>
            <ac:cxnSpMk id="103" creationId="{A3E15E65-E78C-41BC-9B39-BA44CA31C45F}"/>
          </ac:cxnSpMkLst>
        </pc:cxnChg>
        <pc:cxnChg chg="del mod">
          <ac:chgData name="안소현(사이버보안전공)" userId="b69e694c-31d2-4f59-a33f-466d95e07bd6" providerId="ADAL" clId="{EBAE1C89-1768-4B5A-AA30-974DCAD9AAC1}" dt="2020-06-29T11:44:22.212" v="1425" actId="478"/>
          <ac:cxnSpMkLst>
            <pc:docMk/>
            <pc:sldMk cId="3160090522" sldId="377"/>
            <ac:cxnSpMk id="121" creationId="{DF94C970-96C9-4707-BF75-58D0967946EB}"/>
          </ac:cxnSpMkLst>
        </pc:cxnChg>
      </pc:sldChg>
      <pc:sldChg chg="modSp add del mod setBg">
        <pc:chgData name="안소현(사이버보안전공)" userId="b69e694c-31d2-4f59-a33f-466d95e07bd6" providerId="ADAL" clId="{EBAE1C89-1768-4B5A-AA30-974DCAD9AAC1}" dt="2020-06-29T12:03:33.990" v="1774" actId="2696"/>
        <pc:sldMkLst>
          <pc:docMk/>
          <pc:sldMk cId="2152569169" sldId="378"/>
        </pc:sldMkLst>
        <pc:cxnChg chg="mod">
          <ac:chgData name="안소현(사이버보안전공)" userId="b69e694c-31d2-4f59-a33f-466d95e07bd6" providerId="ADAL" clId="{EBAE1C89-1768-4B5A-AA30-974DCAD9AAC1}" dt="2020-06-29T11:48:08.361" v="1462" actId="1076"/>
          <ac:cxnSpMkLst>
            <pc:docMk/>
            <pc:sldMk cId="2152569169" sldId="378"/>
            <ac:cxnSpMk id="66" creationId="{D1175748-4057-45B3-B681-D879229B98D4}"/>
          </ac:cxnSpMkLst>
        </pc:cxnChg>
      </pc:sldChg>
      <pc:sldChg chg="addSp delSp modSp new mod">
        <pc:chgData name="안소현(사이버보안전공)" userId="b69e694c-31d2-4f59-a33f-466d95e07bd6" providerId="ADAL" clId="{EBAE1C89-1768-4B5A-AA30-974DCAD9AAC1}" dt="2020-06-29T12:19:03.619" v="2462" actId="1076"/>
        <pc:sldMkLst>
          <pc:docMk/>
          <pc:sldMk cId="3922022112" sldId="378"/>
        </pc:sldMkLst>
        <pc:spChg chg="del mod">
          <ac:chgData name="안소현(사이버보안전공)" userId="b69e694c-31d2-4f59-a33f-466d95e07bd6" providerId="ADAL" clId="{EBAE1C89-1768-4B5A-AA30-974DCAD9AAC1}" dt="2020-06-29T12:05:07.421" v="1802" actId="478"/>
          <ac:spMkLst>
            <pc:docMk/>
            <pc:sldMk cId="3922022112" sldId="378"/>
            <ac:spMk id="2" creationId="{62DCAA92-0702-4B58-A1F1-14759F2A0EA3}"/>
          </ac:spMkLst>
        </pc:spChg>
        <pc:spChg chg="del">
          <ac:chgData name="안소현(사이버보안전공)" userId="b69e694c-31d2-4f59-a33f-466d95e07bd6" providerId="ADAL" clId="{EBAE1C89-1768-4B5A-AA30-974DCAD9AAC1}" dt="2020-06-29T12:05:12.697" v="1803" actId="478"/>
          <ac:spMkLst>
            <pc:docMk/>
            <pc:sldMk cId="3922022112" sldId="378"/>
            <ac:spMk id="3" creationId="{CA91C56F-A2C3-4AAA-A792-21C05835D573}"/>
          </ac:spMkLst>
        </pc:spChg>
        <pc:spChg chg="del">
          <ac:chgData name="안소현(사이버보안전공)" userId="b69e694c-31d2-4f59-a33f-466d95e07bd6" providerId="ADAL" clId="{EBAE1C89-1768-4B5A-AA30-974DCAD9AAC1}" dt="2020-06-29T12:05:12.697" v="1803" actId="478"/>
          <ac:spMkLst>
            <pc:docMk/>
            <pc:sldMk cId="3922022112" sldId="378"/>
            <ac:spMk id="4" creationId="{96AC11A8-8A44-400A-965E-2E6B04D6EBD1}"/>
          </ac:spMkLst>
        </pc:spChg>
        <pc:spChg chg="add del mod">
          <ac:chgData name="안소현(사이버보안전공)" userId="b69e694c-31d2-4f59-a33f-466d95e07bd6" providerId="ADAL" clId="{EBAE1C89-1768-4B5A-AA30-974DCAD9AAC1}" dt="2020-06-29T12:05:12.697" v="1803" actId="478"/>
          <ac:spMkLst>
            <pc:docMk/>
            <pc:sldMk cId="3922022112" sldId="378"/>
            <ac:spMk id="6" creationId="{244B0917-62B2-4ABC-A93E-AFA9DC207CEE}"/>
          </ac:spMkLst>
        </pc:spChg>
        <pc:spChg chg="add mod">
          <ac:chgData name="안소현(사이버보안전공)" userId="b69e694c-31d2-4f59-a33f-466d95e07bd6" providerId="ADAL" clId="{EBAE1C89-1768-4B5A-AA30-974DCAD9AAC1}" dt="2020-06-29T12:18:26.690" v="2455" actId="1076"/>
          <ac:spMkLst>
            <pc:docMk/>
            <pc:sldMk cId="3922022112" sldId="378"/>
            <ac:spMk id="7" creationId="{2E6ABC88-77AD-43E5-A8DC-63966F4A4602}"/>
          </ac:spMkLst>
        </pc:spChg>
        <pc:spChg chg="add del mod">
          <ac:chgData name="안소현(사이버보안전공)" userId="b69e694c-31d2-4f59-a33f-466d95e07bd6" providerId="ADAL" clId="{EBAE1C89-1768-4B5A-AA30-974DCAD9AAC1}" dt="2020-06-29T12:13:38.936" v="1888"/>
          <ac:spMkLst>
            <pc:docMk/>
            <pc:sldMk cId="3922022112" sldId="378"/>
            <ac:spMk id="14" creationId="{910CC610-38B8-49CD-AC5C-15F22BB16723}"/>
          </ac:spMkLst>
        </pc:spChg>
        <pc:spChg chg="add mod">
          <ac:chgData name="안소현(사이버보안전공)" userId="b69e694c-31d2-4f59-a33f-466d95e07bd6" providerId="ADAL" clId="{EBAE1C89-1768-4B5A-AA30-974DCAD9AAC1}" dt="2020-06-29T12:19:03.619" v="2462" actId="1076"/>
          <ac:spMkLst>
            <pc:docMk/>
            <pc:sldMk cId="3922022112" sldId="378"/>
            <ac:spMk id="15" creationId="{330A3A06-168A-4E08-B2C1-58C8DD5C37CF}"/>
          </ac:spMkLst>
        </pc:spChg>
        <pc:cxnChg chg="add mod">
          <ac:chgData name="안소현(사이버보안전공)" userId="b69e694c-31d2-4f59-a33f-466d95e07bd6" providerId="ADAL" clId="{EBAE1C89-1768-4B5A-AA30-974DCAD9AAC1}" dt="2020-06-29T12:18:29.682" v="2456" actId="1076"/>
          <ac:cxnSpMkLst>
            <pc:docMk/>
            <pc:sldMk cId="3922022112" sldId="378"/>
            <ac:cxnSpMk id="8" creationId="{D57718BA-A4FB-4F56-85C6-C3791A1D520D}"/>
          </ac:cxnSpMkLst>
        </pc:cxnChg>
        <pc:cxnChg chg="add mod">
          <ac:chgData name="안소현(사이버보안전공)" userId="b69e694c-31d2-4f59-a33f-466d95e07bd6" providerId="ADAL" clId="{EBAE1C89-1768-4B5A-AA30-974DCAD9AAC1}" dt="2020-06-29T12:18:24.427" v="2454" actId="1076"/>
          <ac:cxnSpMkLst>
            <pc:docMk/>
            <pc:sldMk cId="3922022112" sldId="378"/>
            <ac:cxnSpMk id="11" creationId="{700E36C1-9597-4A76-B870-5B5D8E3E1FEC}"/>
          </ac:cxnSpMkLst>
        </pc:cxnChg>
        <pc:cxnChg chg="add mod">
          <ac:chgData name="안소현(사이버보안전공)" userId="b69e694c-31d2-4f59-a33f-466d95e07bd6" providerId="ADAL" clId="{EBAE1C89-1768-4B5A-AA30-974DCAD9AAC1}" dt="2020-06-29T12:18:58.154" v="2461" actId="1076"/>
          <ac:cxnSpMkLst>
            <pc:docMk/>
            <pc:sldMk cId="3922022112" sldId="378"/>
            <ac:cxnSpMk id="17" creationId="{58B663E6-B4C3-4C2C-856E-B1B7AC6E7588}"/>
          </ac:cxnSpMkLst>
        </pc:cxnChg>
      </pc:sldChg>
      <pc:sldChg chg="addSp delSp modSp new mod">
        <pc:chgData name="안소현(사이버보안전공)" userId="b69e694c-31d2-4f59-a33f-466d95e07bd6" providerId="ADAL" clId="{EBAE1C89-1768-4B5A-AA30-974DCAD9AAC1}" dt="2020-06-29T12:36:09.417" v="3088" actId="1076"/>
        <pc:sldMkLst>
          <pc:docMk/>
          <pc:sldMk cId="1761389917" sldId="379"/>
        </pc:sldMkLst>
        <pc:spChg chg="del">
          <ac:chgData name="안소현(사이버보안전공)" userId="b69e694c-31d2-4f59-a33f-466d95e07bd6" providerId="ADAL" clId="{EBAE1C89-1768-4B5A-AA30-974DCAD9AAC1}" dt="2020-06-29T12:06:41.605" v="1843" actId="478"/>
          <ac:spMkLst>
            <pc:docMk/>
            <pc:sldMk cId="1761389917" sldId="379"/>
            <ac:spMk id="2" creationId="{FEDDE0D4-B1EA-4F41-ADED-EC8F4F171BE6}"/>
          </ac:spMkLst>
        </pc:spChg>
        <pc:spChg chg="del">
          <ac:chgData name="안소현(사이버보안전공)" userId="b69e694c-31d2-4f59-a33f-466d95e07bd6" providerId="ADAL" clId="{EBAE1C89-1768-4B5A-AA30-974DCAD9AAC1}" dt="2020-06-29T12:06:36.702" v="1842" actId="478"/>
          <ac:spMkLst>
            <pc:docMk/>
            <pc:sldMk cId="1761389917" sldId="379"/>
            <ac:spMk id="3" creationId="{FF5FAADF-2CFE-4A17-AC3D-642623B19260}"/>
          </ac:spMkLst>
        </pc:spChg>
        <pc:spChg chg="add mod">
          <ac:chgData name="안소현(사이버보안전공)" userId="b69e694c-31d2-4f59-a33f-466d95e07bd6" providerId="ADAL" clId="{EBAE1C89-1768-4B5A-AA30-974DCAD9AAC1}" dt="2020-06-29T12:36:09.417" v="3088" actId="1076"/>
          <ac:spMkLst>
            <pc:docMk/>
            <pc:sldMk cId="1761389917" sldId="379"/>
            <ac:spMk id="6" creationId="{5804F552-B47E-45DD-A040-67FBFD429D98}"/>
          </ac:spMkLst>
        </pc:spChg>
        <pc:spChg chg="add del mod">
          <ac:chgData name="안소현(사이버보안전공)" userId="b69e694c-31d2-4f59-a33f-466d95e07bd6" providerId="ADAL" clId="{EBAE1C89-1768-4B5A-AA30-974DCAD9AAC1}" dt="2020-06-29T12:30:41.273" v="2870" actId="478"/>
          <ac:spMkLst>
            <pc:docMk/>
            <pc:sldMk cId="1761389917" sldId="379"/>
            <ac:spMk id="7" creationId="{239BE8B9-A925-450A-A55C-0B59CB22585F}"/>
          </ac:spMkLst>
        </pc:spChg>
        <pc:spChg chg="add mod">
          <ac:chgData name="안소현(사이버보안전공)" userId="b69e694c-31d2-4f59-a33f-466d95e07bd6" providerId="ADAL" clId="{EBAE1C89-1768-4B5A-AA30-974DCAD9AAC1}" dt="2020-06-29T12:32:52.317" v="3053" actId="1076"/>
          <ac:spMkLst>
            <pc:docMk/>
            <pc:sldMk cId="1761389917" sldId="379"/>
            <ac:spMk id="8" creationId="{924770DC-94F3-45BD-B4C2-E011DA290B5F}"/>
          </ac:spMkLst>
        </pc:spChg>
        <pc:graphicFrameChg chg="add mod modGraphic">
          <ac:chgData name="안소현(사이버보안전공)" userId="b69e694c-31d2-4f59-a33f-466d95e07bd6" providerId="ADAL" clId="{EBAE1C89-1768-4B5A-AA30-974DCAD9AAC1}" dt="2020-06-29T12:35:57.292" v="3086" actId="14100"/>
          <ac:graphicFrameMkLst>
            <pc:docMk/>
            <pc:sldMk cId="1761389917" sldId="379"/>
            <ac:graphicFrameMk id="5" creationId="{C6A92546-4B0E-4DE3-932D-9E43503A141D}"/>
          </ac:graphicFrameMkLst>
        </pc:graphicFrameChg>
      </pc:sldChg>
      <pc:sldChg chg="addSp delSp modSp new mod">
        <pc:chgData name="안소현(사이버보안전공)" userId="b69e694c-31d2-4f59-a33f-466d95e07bd6" providerId="ADAL" clId="{EBAE1C89-1768-4B5A-AA30-974DCAD9AAC1}" dt="2020-06-29T12:35:41.513" v="3084" actId="1076"/>
        <pc:sldMkLst>
          <pc:docMk/>
          <pc:sldMk cId="306431350" sldId="380"/>
        </pc:sldMkLst>
        <pc:spChg chg="del">
          <ac:chgData name="안소현(사이버보안전공)" userId="b69e694c-31d2-4f59-a33f-466d95e07bd6" providerId="ADAL" clId="{EBAE1C89-1768-4B5A-AA30-974DCAD9AAC1}" dt="2020-06-29T12:07:28.962" v="1848" actId="478"/>
          <ac:spMkLst>
            <pc:docMk/>
            <pc:sldMk cId="306431350" sldId="380"/>
            <ac:spMk id="2" creationId="{2C78750F-BC0D-44A6-827C-49085CF962C3}"/>
          </ac:spMkLst>
        </pc:spChg>
        <pc:spChg chg="del">
          <ac:chgData name="안소현(사이버보안전공)" userId="b69e694c-31d2-4f59-a33f-466d95e07bd6" providerId="ADAL" clId="{EBAE1C89-1768-4B5A-AA30-974DCAD9AAC1}" dt="2020-06-29T12:07:28.962" v="1848" actId="478"/>
          <ac:spMkLst>
            <pc:docMk/>
            <pc:sldMk cId="306431350" sldId="380"/>
            <ac:spMk id="3" creationId="{57E9E4BA-D70C-41E9-B01C-2829706D7ADC}"/>
          </ac:spMkLst>
        </pc:spChg>
        <pc:spChg chg="add mod">
          <ac:chgData name="안소현(사이버보안전공)" userId="b69e694c-31d2-4f59-a33f-466d95e07bd6" providerId="ADAL" clId="{EBAE1C89-1768-4B5A-AA30-974DCAD9AAC1}" dt="2020-06-29T12:35:41.513" v="3084" actId="1076"/>
          <ac:spMkLst>
            <pc:docMk/>
            <pc:sldMk cId="306431350" sldId="380"/>
            <ac:spMk id="6" creationId="{D9F376BF-8BDC-46E6-9DF8-16B1A0DC5797}"/>
          </ac:spMkLst>
        </pc:spChg>
        <pc:spChg chg="add mod">
          <ac:chgData name="안소현(사이버보안전공)" userId="b69e694c-31d2-4f59-a33f-466d95e07bd6" providerId="ADAL" clId="{EBAE1C89-1768-4B5A-AA30-974DCAD9AAC1}" dt="2020-06-29T12:32:56.623" v="3054"/>
          <ac:spMkLst>
            <pc:docMk/>
            <pc:sldMk cId="306431350" sldId="380"/>
            <ac:spMk id="7" creationId="{7F01C181-3EA1-4183-9D1B-A3DBB43FE2D6}"/>
          </ac:spMkLst>
        </pc:spChg>
        <pc:graphicFrameChg chg="add mod modGraphic">
          <ac:chgData name="안소현(사이버보안전공)" userId="b69e694c-31d2-4f59-a33f-466d95e07bd6" providerId="ADAL" clId="{EBAE1C89-1768-4B5A-AA30-974DCAD9AAC1}" dt="2020-06-29T12:35:36.266" v="3083" actId="14100"/>
          <ac:graphicFrameMkLst>
            <pc:docMk/>
            <pc:sldMk cId="306431350" sldId="380"/>
            <ac:graphicFrameMk id="5" creationId="{F1DBC50C-4546-4BF0-8A34-EC2053DB7B30}"/>
          </ac:graphicFrameMkLst>
        </pc:graphicFrameChg>
      </pc:sldChg>
      <pc:sldChg chg="addSp delSp modSp new mod ord">
        <pc:chgData name="안소현(사이버보안전공)" userId="b69e694c-31d2-4f59-a33f-466d95e07bd6" providerId="ADAL" clId="{EBAE1C89-1768-4B5A-AA30-974DCAD9AAC1}" dt="2020-06-29T13:28:49.182" v="3981" actId="571"/>
        <pc:sldMkLst>
          <pc:docMk/>
          <pc:sldMk cId="594027110" sldId="381"/>
        </pc:sldMkLst>
        <pc:spChg chg="del">
          <ac:chgData name="안소현(사이버보안전공)" userId="b69e694c-31d2-4f59-a33f-466d95e07bd6" providerId="ADAL" clId="{EBAE1C89-1768-4B5A-AA30-974DCAD9AAC1}" dt="2020-06-29T13:08:32.075" v="3640" actId="478"/>
          <ac:spMkLst>
            <pc:docMk/>
            <pc:sldMk cId="594027110" sldId="381"/>
            <ac:spMk id="2" creationId="{32BCB861-8B22-4223-B427-187892B4571C}"/>
          </ac:spMkLst>
        </pc:spChg>
        <pc:spChg chg="del">
          <ac:chgData name="안소현(사이버보안전공)" userId="b69e694c-31d2-4f59-a33f-466d95e07bd6" providerId="ADAL" clId="{EBAE1C89-1768-4B5A-AA30-974DCAD9AAC1}" dt="2020-06-29T13:08:32.075" v="3640" actId="478"/>
          <ac:spMkLst>
            <pc:docMk/>
            <pc:sldMk cId="594027110" sldId="381"/>
            <ac:spMk id="3" creationId="{7B5D31DA-C988-4803-A54B-F7A756F48559}"/>
          </ac:spMkLst>
        </pc:spChg>
        <pc:spChg chg="del mod">
          <ac:chgData name="안소현(사이버보안전공)" userId="b69e694c-31d2-4f59-a33f-466d95e07bd6" providerId="ADAL" clId="{EBAE1C89-1768-4B5A-AA30-974DCAD9AAC1}" dt="2020-06-29T13:13:54.298" v="3663" actId="478"/>
          <ac:spMkLst>
            <pc:docMk/>
            <pc:sldMk cId="594027110" sldId="381"/>
            <ac:spMk id="4" creationId="{585E7EF3-ECD9-4BEB-84A1-7AB05F795483}"/>
          </ac:spMkLst>
        </pc:spChg>
        <pc:spChg chg="add mod">
          <ac:chgData name="안소현(사이버보안전공)" userId="b69e694c-31d2-4f59-a33f-466d95e07bd6" providerId="ADAL" clId="{EBAE1C89-1768-4B5A-AA30-974DCAD9AAC1}" dt="2020-06-29T13:14:51.983" v="3686" actId="20577"/>
          <ac:spMkLst>
            <pc:docMk/>
            <pc:sldMk cId="594027110" sldId="381"/>
            <ac:spMk id="5" creationId="{4130DC27-7154-41C7-8BB2-148D247FF1F5}"/>
          </ac:spMkLst>
        </pc:spChg>
        <pc:spChg chg="add mod">
          <ac:chgData name="안소현(사이버보안전공)" userId="b69e694c-31d2-4f59-a33f-466d95e07bd6" providerId="ADAL" clId="{EBAE1C89-1768-4B5A-AA30-974DCAD9AAC1}" dt="2020-06-29T13:15:08.690" v="3695" actId="21"/>
          <ac:spMkLst>
            <pc:docMk/>
            <pc:sldMk cId="594027110" sldId="381"/>
            <ac:spMk id="6" creationId="{262868D0-62B5-467C-957F-447C9B43FCAE}"/>
          </ac:spMkLst>
        </pc:spChg>
        <pc:spChg chg="add mod">
          <ac:chgData name="안소현(사이버보안전공)" userId="b69e694c-31d2-4f59-a33f-466d95e07bd6" providerId="ADAL" clId="{EBAE1C89-1768-4B5A-AA30-974DCAD9AAC1}" dt="2020-06-29T13:17:10.250" v="3903" actId="1076"/>
          <ac:spMkLst>
            <pc:docMk/>
            <pc:sldMk cId="594027110" sldId="381"/>
            <ac:spMk id="7" creationId="{9F6A288F-6747-42F0-B2D3-598C76155912}"/>
          </ac:spMkLst>
        </pc:spChg>
        <pc:spChg chg="add mod">
          <ac:chgData name="안소현(사이버보안전공)" userId="b69e694c-31d2-4f59-a33f-466d95e07bd6" providerId="ADAL" clId="{EBAE1C89-1768-4B5A-AA30-974DCAD9AAC1}" dt="2020-06-29T13:14:55.739" v="3687" actId="20577"/>
          <ac:spMkLst>
            <pc:docMk/>
            <pc:sldMk cId="594027110" sldId="381"/>
            <ac:spMk id="8" creationId="{FE9933E3-A4AE-4276-8672-D25229B748BB}"/>
          </ac:spMkLst>
        </pc:spChg>
        <pc:spChg chg="add mod">
          <ac:chgData name="안소현(사이버보안전공)" userId="b69e694c-31d2-4f59-a33f-466d95e07bd6" providerId="ADAL" clId="{EBAE1C89-1768-4B5A-AA30-974DCAD9AAC1}" dt="2020-06-29T13:17:10.250" v="3903" actId="1076"/>
          <ac:spMkLst>
            <pc:docMk/>
            <pc:sldMk cId="594027110" sldId="381"/>
            <ac:spMk id="9" creationId="{CC843FB7-6F9C-464B-9081-F73F9B1C3C8A}"/>
          </ac:spMkLst>
        </pc:spChg>
        <pc:spChg chg="add mod">
          <ac:chgData name="안소현(사이버보안전공)" userId="b69e694c-31d2-4f59-a33f-466d95e07bd6" providerId="ADAL" clId="{EBAE1C89-1768-4B5A-AA30-974DCAD9AAC1}" dt="2020-06-29T13:17:10.250" v="3903" actId="1076"/>
          <ac:spMkLst>
            <pc:docMk/>
            <pc:sldMk cId="594027110" sldId="381"/>
            <ac:spMk id="10" creationId="{B01CE858-B42C-4AAC-AB6A-2DE2343EA4D7}"/>
          </ac:spMkLst>
        </pc:spChg>
        <pc:spChg chg="add mod">
          <ac:chgData name="안소현(사이버보안전공)" userId="b69e694c-31d2-4f59-a33f-466d95e07bd6" providerId="ADAL" clId="{EBAE1C89-1768-4B5A-AA30-974DCAD9AAC1}" dt="2020-06-29T13:12:27.902" v="3647" actId="1076"/>
          <ac:spMkLst>
            <pc:docMk/>
            <pc:sldMk cId="594027110" sldId="381"/>
            <ac:spMk id="11" creationId="{144E9A8D-C698-4687-9BFA-9774D621875B}"/>
          </ac:spMkLst>
        </pc:spChg>
        <pc:cxnChg chg="add mod">
          <ac:chgData name="안소현(사이버보안전공)" userId="b69e694c-31d2-4f59-a33f-466d95e07bd6" providerId="ADAL" clId="{EBAE1C89-1768-4B5A-AA30-974DCAD9AAC1}" dt="2020-06-29T13:12:51.211" v="3651" actId="14100"/>
          <ac:cxnSpMkLst>
            <pc:docMk/>
            <pc:sldMk cId="594027110" sldId="381"/>
            <ac:cxnSpMk id="12" creationId="{824A7369-27B2-4C71-AD1C-B02F8D7B3F8E}"/>
          </ac:cxnSpMkLst>
        </pc:cxnChg>
        <pc:cxnChg chg="add mod">
          <ac:chgData name="안소현(사이버보안전공)" userId="b69e694c-31d2-4f59-a33f-466d95e07bd6" providerId="ADAL" clId="{EBAE1C89-1768-4B5A-AA30-974DCAD9AAC1}" dt="2020-06-29T13:28:49.182" v="3981" actId="571"/>
          <ac:cxnSpMkLst>
            <pc:docMk/>
            <pc:sldMk cId="594027110" sldId="381"/>
            <ac:cxnSpMk id="13" creationId="{88D170CC-0974-4E6D-9122-21C20B192E41}"/>
          </ac:cxnSpMkLst>
        </pc:cxnChg>
        <pc:cxnChg chg="add mod">
          <ac:chgData name="안소현(사이버보안전공)" userId="b69e694c-31d2-4f59-a33f-466d95e07bd6" providerId="ADAL" clId="{EBAE1C89-1768-4B5A-AA30-974DCAD9AAC1}" dt="2020-06-29T13:28:49.182" v="3981" actId="571"/>
          <ac:cxnSpMkLst>
            <pc:docMk/>
            <pc:sldMk cId="594027110" sldId="381"/>
            <ac:cxnSpMk id="14" creationId="{16A919DE-4FEF-4204-9D10-916195E03ABF}"/>
          </ac:cxnSpMkLst>
        </pc:cxnChg>
        <pc:cxnChg chg="add mod">
          <ac:chgData name="안소현(사이버보안전공)" userId="b69e694c-31d2-4f59-a33f-466d95e07bd6" providerId="ADAL" clId="{EBAE1C89-1768-4B5A-AA30-974DCAD9AAC1}" dt="2020-06-29T13:12:55.460" v="3653" actId="1076"/>
          <ac:cxnSpMkLst>
            <pc:docMk/>
            <pc:sldMk cId="594027110" sldId="381"/>
            <ac:cxnSpMk id="16" creationId="{249F5D42-8F65-4051-B073-3D2FED1D54EF}"/>
          </ac:cxnSpMkLst>
        </pc:cxnChg>
        <pc:cxnChg chg="add mod">
          <ac:chgData name="안소현(사이버보안전공)" userId="b69e694c-31d2-4f59-a33f-466d95e07bd6" providerId="ADAL" clId="{EBAE1C89-1768-4B5A-AA30-974DCAD9AAC1}" dt="2020-06-29T13:13:26.250" v="3660" actId="14100"/>
          <ac:cxnSpMkLst>
            <pc:docMk/>
            <pc:sldMk cId="594027110" sldId="381"/>
            <ac:cxnSpMk id="17" creationId="{EA759BDD-9B47-438E-9D1C-4D2BC3F757E3}"/>
          </ac:cxnSpMkLst>
        </pc:cxnChg>
      </pc:sldChg>
      <pc:sldChg chg="add del">
        <pc:chgData name="안소현(사이버보안전공)" userId="b69e694c-31d2-4f59-a33f-466d95e07bd6" providerId="ADAL" clId="{EBAE1C89-1768-4B5A-AA30-974DCAD9AAC1}" dt="2020-06-29T12:21:09.454" v="2491"/>
        <pc:sldMkLst>
          <pc:docMk/>
          <pc:sldMk cId="2537053164" sldId="381"/>
        </pc:sldMkLst>
      </pc:sldChg>
      <pc:sldChg chg="modSp add del mod">
        <pc:chgData name="안소현(사이버보안전공)" userId="b69e694c-31d2-4f59-a33f-466d95e07bd6" providerId="ADAL" clId="{EBAE1C89-1768-4B5A-AA30-974DCAD9AAC1}" dt="2020-06-29T12:21:09.454" v="2491"/>
        <pc:sldMkLst>
          <pc:docMk/>
          <pc:sldMk cId="2244512640" sldId="382"/>
        </pc:sldMkLst>
        <pc:spChg chg="mod">
          <ac:chgData name="안소현(사이버보안전공)" userId="b69e694c-31d2-4f59-a33f-466d95e07bd6" providerId="ADAL" clId="{EBAE1C89-1768-4B5A-AA30-974DCAD9AAC1}" dt="2020-06-29T12:21:08.531" v="2489"/>
          <ac:spMkLst>
            <pc:docMk/>
            <pc:sldMk cId="2244512640" sldId="382"/>
            <ac:spMk id="21" creationId="{555351A3-0B0A-46F7-8BA6-CD23B5808333}"/>
          </ac:spMkLst>
        </pc:spChg>
      </pc:sldChg>
      <pc:sldChg chg="add del">
        <pc:chgData name="안소현(사이버보안전공)" userId="b69e694c-31d2-4f59-a33f-466d95e07bd6" providerId="ADAL" clId="{EBAE1C89-1768-4B5A-AA30-974DCAD9AAC1}" dt="2020-06-29T12:21:09.454" v="2491"/>
        <pc:sldMkLst>
          <pc:docMk/>
          <pc:sldMk cId="1422390774" sldId="383"/>
        </pc:sldMkLst>
      </pc:sldChg>
      <pc:sldChg chg="add del">
        <pc:chgData name="안소현(사이버보안전공)" userId="b69e694c-31d2-4f59-a33f-466d95e07bd6" providerId="ADAL" clId="{EBAE1C89-1768-4B5A-AA30-974DCAD9AAC1}" dt="2020-06-29T12:21:09.454" v="2491"/>
        <pc:sldMkLst>
          <pc:docMk/>
          <pc:sldMk cId="664643" sldId="384"/>
        </pc:sldMkLst>
      </pc:sldChg>
      <pc:sldChg chg="add del">
        <pc:chgData name="안소현(사이버보안전공)" userId="b69e694c-31d2-4f59-a33f-466d95e07bd6" providerId="ADAL" clId="{EBAE1C89-1768-4B5A-AA30-974DCAD9AAC1}" dt="2020-06-29T12:21:09.454" v="2491"/>
        <pc:sldMkLst>
          <pc:docMk/>
          <pc:sldMk cId="2100154507" sldId="385"/>
        </pc:sldMkLst>
      </pc:sldChg>
      <pc:sldChg chg="add del">
        <pc:chgData name="안소현(사이버보안전공)" userId="b69e694c-31d2-4f59-a33f-466d95e07bd6" providerId="ADAL" clId="{EBAE1C89-1768-4B5A-AA30-974DCAD9AAC1}" dt="2020-06-29T12:21:09.454" v="2491"/>
        <pc:sldMkLst>
          <pc:docMk/>
          <pc:sldMk cId="3504358805" sldId="386"/>
        </pc:sldMkLst>
      </pc:sldChg>
      <pc:sldChg chg="add del">
        <pc:chgData name="안소현(사이버보안전공)" userId="b69e694c-31d2-4f59-a33f-466d95e07bd6" providerId="ADAL" clId="{EBAE1C89-1768-4B5A-AA30-974DCAD9AAC1}" dt="2020-06-29T12:21:09.454" v="2491"/>
        <pc:sldMkLst>
          <pc:docMk/>
          <pc:sldMk cId="3147684193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26FE5-D9CD-41BA-B026-B16E185E5D2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3D95-E17C-4736-8FE9-8F1FCE31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6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3D95-E17C-4736-8FE9-8F1FCE3136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7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3D95-E17C-4736-8FE9-8F1FCE3136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3D95-E17C-4736-8FE9-8F1FCE3136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8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3D95-E17C-4736-8FE9-8F1FCE3136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01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3D95-E17C-4736-8FE9-8F1FCE3136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6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교수님이 열고 싶은 파일을 선택하면 해당 과목 파일이 서버</a:t>
            </a:r>
            <a:r>
              <a:rPr lang="en-US" altLang="ko-KR" dirty="0"/>
              <a:t>-&gt;</a:t>
            </a:r>
            <a:r>
              <a:rPr lang="ko-KR" altLang="en-US" dirty="0" err="1"/>
              <a:t>클라로</a:t>
            </a:r>
            <a:r>
              <a:rPr lang="ko-KR" altLang="en-US" dirty="0"/>
              <a:t> 다운이 </a:t>
            </a:r>
            <a:r>
              <a:rPr lang="ko-KR" altLang="en-US" dirty="0" err="1"/>
              <a:t>되는거지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3D95-E17C-4736-8FE9-8F1FCE3136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3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교수님이 열고 싶은 파일을 선택하면 해당 과목 파일이 서버</a:t>
            </a:r>
            <a:r>
              <a:rPr lang="en-US" altLang="ko-KR" dirty="0"/>
              <a:t>-&gt;</a:t>
            </a:r>
            <a:r>
              <a:rPr lang="ko-KR" altLang="en-US" dirty="0" err="1"/>
              <a:t>클라로</a:t>
            </a:r>
            <a:r>
              <a:rPr lang="ko-KR" altLang="en-US" dirty="0"/>
              <a:t> 다운이 </a:t>
            </a:r>
            <a:r>
              <a:rPr lang="ko-KR" altLang="en-US" dirty="0" err="1"/>
              <a:t>되는거지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E3D95-E17C-4736-8FE9-8F1FCE3136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10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교수님이 열고 싶은 파일을 선택하면 해당 과목 파일이 서버</a:t>
            </a:r>
            <a:r>
              <a:rPr lang="en-US" altLang="ko-KR" dirty="0"/>
              <a:t>-&gt;</a:t>
            </a:r>
            <a:r>
              <a:rPr lang="ko-KR" altLang="en-US" dirty="0" err="1"/>
              <a:t>클라로</a:t>
            </a:r>
            <a:r>
              <a:rPr lang="ko-KR" altLang="en-US" dirty="0"/>
              <a:t> 다운이 </a:t>
            </a:r>
            <a:r>
              <a:rPr lang="ko-KR" altLang="en-US" dirty="0" err="1"/>
              <a:t>되는거지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E3D95-E17C-4736-8FE9-8F1FCE3136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74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교수님이 열고 싶은 파일을 선택하면 해당 과목 파일이 서버</a:t>
            </a:r>
            <a:r>
              <a:rPr lang="en-US" altLang="ko-KR" dirty="0"/>
              <a:t>-&gt;</a:t>
            </a:r>
            <a:r>
              <a:rPr lang="ko-KR" altLang="en-US" dirty="0" err="1"/>
              <a:t>클라로</a:t>
            </a:r>
            <a:r>
              <a:rPr lang="ko-KR" altLang="en-US" dirty="0"/>
              <a:t> 다운이 </a:t>
            </a:r>
            <a:r>
              <a:rPr lang="ko-KR" altLang="en-US" dirty="0" err="1"/>
              <a:t>되는거지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E3D95-E17C-4736-8FE9-8F1FCE3136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43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925-0F03-44F0-B4F2-9DB93E19340F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4826-5336-4754-AA7E-CB149BCD13A7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553-A22C-48C6-86FF-60DA016556DA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BBBC-7AD9-4136-B8B1-3CB61F502D79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0500" y="6356350"/>
            <a:ext cx="2743200" cy="365125"/>
          </a:xfrm>
        </p:spPr>
        <p:txBody>
          <a:bodyPr/>
          <a:lstStyle/>
          <a:p>
            <a:fld id="{30C14E39-4B7E-4B0A-A4E9-1A11DFE76BD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65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C179-D5A4-402B-B918-3D560F782344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064-C70D-4C99-99DE-96FF4F689467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BB5-8ABD-4BC5-83C3-262A0009B46D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4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CD95-9B1E-4D99-BC00-782EA620C79A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CCC-5732-43F8-8BE3-24EE956C99C6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C2FB-3201-4A19-9E65-1381B3F792D3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10C-E526-4EEC-A7BD-D202176510C1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4E4F-1904-4F70-A2E7-458E9C105FCE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59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14E39-4B7E-4B0A-A4E9-1A11DFE7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4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9838C-43A3-427F-B80B-31B5BDE18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488" y="742949"/>
            <a:ext cx="8201025" cy="18173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사이버보안 기초 프로젝트</a:t>
            </a:r>
            <a:b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</a:br>
            <a:r>
              <a:rPr lang="en-US" altLang="ko-KR" sz="7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B3D64-4BC5-416C-B9E1-56CDB5A9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4179" y="4612880"/>
            <a:ext cx="4414421" cy="1770161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10</a:t>
            </a:r>
            <a:r>
              <a:rPr lang="ko-KR" alt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팀</a:t>
            </a:r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 1971076 </a:t>
            </a:r>
            <a:r>
              <a:rPr lang="ko-KR" altLang="en-US" sz="3600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안소현</a:t>
            </a:r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</a:p>
          <a:p>
            <a:pPr algn="r"/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	  1971078  </a:t>
            </a:r>
            <a:r>
              <a:rPr lang="ko-KR" altLang="en-US" sz="3600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안홍은</a:t>
            </a:r>
            <a:endParaRPr lang="en-US" altLang="ko-KR" sz="36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r"/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	   1971079 </a:t>
            </a:r>
            <a:r>
              <a:rPr lang="ko-KR" alt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윤가영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BDAFD-4A47-4CED-A899-B3631191CB06}"/>
              </a:ext>
            </a:extLst>
          </p:cNvPr>
          <p:cNvCxnSpPr>
            <a:cxnSpLocks/>
          </p:cNvCxnSpPr>
          <p:nvPr/>
        </p:nvCxnSpPr>
        <p:spPr>
          <a:xfrm>
            <a:off x="0" y="4170050"/>
            <a:ext cx="12192000" cy="0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6A0635-5BCA-431D-80E7-6539A3740FF1}"/>
              </a:ext>
            </a:extLst>
          </p:cNvPr>
          <p:cNvSpPr txBox="1"/>
          <p:nvPr/>
        </p:nvSpPr>
        <p:spPr>
          <a:xfrm>
            <a:off x="4794812" y="2488015"/>
            <a:ext cx="331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대학생 공유 다이어리</a:t>
            </a:r>
          </a:p>
        </p:txBody>
      </p:sp>
    </p:spTree>
    <p:extLst>
      <p:ext uri="{BB962C8B-B14F-4D97-AF65-F5344CB8AC3E}">
        <p14:creationId xmlns:p14="http://schemas.microsoft.com/office/powerpoint/2010/main" val="27366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5C8121E5-750C-410D-A684-3F2E408B79E7}"/>
              </a:ext>
            </a:extLst>
          </p:cNvPr>
          <p:cNvSpPr/>
          <p:nvPr/>
        </p:nvSpPr>
        <p:spPr>
          <a:xfrm rot="16200000">
            <a:off x="8315438" y="938696"/>
            <a:ext cx="561976" cy="5178050"/>
          </a:xfrm>
          <a:prstGeom prst="rightBrace">
            <a:avLst>
              <a:gd name="adj1" fmla="val 0"/>
              <a:gd name="adj2" fmla="val 570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E8A51BF-1C51-441D-A554-D891D546828C}"/>
              </a:ext>
            </a:extLst>
          </p:cNvPr>
          <p:cNvSpPr/>
          <p:nvPr/>
        </p:nvSpPr>
        <p:spPr>
          <a:xfrm rot="16200000">
            <a:off x="2494111" y="2138704"/>
            <a:ext cx="561975" cy="2666114"/>
          </a:xfrm>
          <a:prstGeom prst="rightBrace">
            <a:avLst>
              <a:gd name="adj1" fmla="val 0"/>
              <a:gd name="adj2" fmla="val 492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0AAEF781-E495-442B-B672-99F563ECDE38}"/>
              </a:ext>
            </a:extLst>
          </p:cNvPr>
          <p:cNvSpPr/>
          <p:nvPr/>
        </p:nvSpPr>
        <p:spPr>
          <a:xfrm rot="16200000">
            <a:off x="5582867" y="-687376"/>
            <a:ext cx="561978" cy="6177515"/>
          </a:xfrm>
          <a:prstGeom prst="rightBrace">
            <a:avLst>
              <a:gd name="adj1" fmla="val 0"/>
              <a:gd name="adj2" fmla="val 497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7C294-03E3-46A3-8E22-C00595C3D8F1}"/>
              </a:ext>
            </a:extLst>
          </p:cNvPr>
          <p:cNvSpPr/>
          <p:nvPr/>
        </p:nvSpPr>
        <p:spPr>
          <a:xfrm>
            <a:off x="5168531" y="1599989"/>
            <a:ext cx="1390650" cy="56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모드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01F6AE-2C0F-4E6A-811C-11A1FB786DAA}"/>
              </a:ext>
            </a:extLst>
          </p:cNvPr>
          <p:cNvSpPr/>
          <p:nvPr/>
        </p:nvSpPr>
        <p:spPr>
          <a:xfrm>
            <a:off x="2079774" y="2682372"/>
            <a:ext cx="1390650" cy="56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교수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06470-3EF8-4E44-9974-0B55A2523AE6}"/>
              </a:ext>
            </a:extLst>
          </p:cNvPr>
          <p:cNvSpPr/>
          <p:nvPr/>
        </p:nvSpPr>
        <p:spPr>
          <a:xfrm>
            <a:off x="8300045" y="2682371"/>
            <a:ext cx="139065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E45B1-B9D6-4C94-BB66-C0185ECCB14B}"/>
              </a:ext>
            </a:extLst>
          </p:cNvPr>
          <p:cNvSpPr/>
          <p:nvPr/>
        </p:nvSpPr>
        <p:spPr>
          <a:xfrm>
            <a:off x="756242" y="3699175"/>
            <a:ext cx="1390650" cy="561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과목일정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4B363-3829-4DB9-B23A-B194F146566B}"/>
              </a:ext>
            </a:extLst>
          </p:cNvPr>
          <p:cNvSpPr/>
          <p:nvPr/>
        </p:nvSpPr>
        <p:spPr>
          <a:xfrm>
            <a:off x="3498118" y="3725563"/>
            <a:ext cx="1390650" cy="561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AF077-445A-428C-86C5-9350455764B5}"/>
              </a:ext>
            </a:extLst>
          </p:cNvPr>
          <p:cNvSpPr txBox="1"/>
          <p:nvPr/>
        </p:nvSpPr>
        <p:spPr>
          <a:xfrm>
            <a:off x="1109778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추가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4FA50-40F9-4135-A4A0-5DC5545ABD44}"/>
              </a:ext>
            </a:extLst>
          </p:cNvPr>
          <p:cNvSpPr txBox="1"/>
          <p:nvPr/>
        </p:nvSpPr>
        <p:spPr>
          <a:xfrm>
            <a:off x="3869818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EBECE3-1272-48E5-BDB3-EFC721D70144}"/>
              </a:ext>
            </a:extLst>
          </p:cNvPr>
          <p:cNvSpPr/>
          <p:nvPr/>
        </p:nvSpPr>
        <p:spPr>
          <a:xfrm>
            <a:off x="5544669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9D6C93-F793-4696-81AC-6F9156CA78C2}"/>
              </a:ext>
            </a:extLst>
          </p:cNvPr>
          <p:cNvSpPr/>
          <p:nvPr/>
        </p:nvSpPr>
        <p:spPr>
          <a:xfrm>
            <a:off x="7160818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 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04AE7F-7CCD-4510-BFF5-79285E6600C1}"/>
              </a:ext>
            </a:extLst>
          </p:cNvPr>
          <p:cNvSpPr/>
          <p:nvPr/>
        </p:nvSpPr>
        <p:spPr>
          <a:xfrm>
            <a:off x="8834563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일정 검색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530F64-3A65-40E8-8300-201DD293A47B}"/>
              </a:ext>
            </a:extLst>
          </p:cNvPr>
          <p:cNvSpPr/>
          <p:nvPr/>
        </p:nvSpPr>
        <p:spPr>
          <a:xfrm>
            <a:off x="10508308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일정 보기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48715-EBF5-4D3F-BF2E-82E012B20648}"/>
              </a:ext>
            </a:extLst>
          </p:cNvPr>
          <p:cNvSpPr txBox="1"/>
          <p:nvPr/>
        </p:nvSpPr>
        <p:spPr>
          <a:xfrm>
            <a:off x="5875822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462863EC-2C69-4705-A427-EB1577912A72}"/>
              </a:ext>
            </a:extLst>
          </p:cNvPr>
          <p:cNvSpPr txBox="1">
            <a:spLocks/>
          </p:cNvSpPr>
          <p:nvPr/>
        </p:nvSpPr>
        <p:spPr>
          <a:xfrm>
            <a:off x="3027715" y="461146"/>
            <a:ext cx="6420248" cy="10922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&lt;</a:t>
            </a:r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dirty="0"/>
              <a:t>사용자 기능 선택 트리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CBB5C83-D6C3-4D4C-9399-1DD00B86FBC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4059274" y="877790"/>
            <a:ext cx="520408" cy="3088757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219AEFF-3DC7-4E18-B820-E026DF5A031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1885919" y="2809995"/>
            <a:ext cx="454828" cy="1323532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41E812-CF4C-4F39-9190-E97BA962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1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52EC9-DC95-4BC4-8DC3-02A8682B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24" y="165100"/>
            <a:ext cx="10839228" cy="1325563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교수 과목 일정 추가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207E92-A8CF-45DA-BC92-C8EFB9850118}"/>
              </a:ext>
            </a:extLst>
          </p:cNvPr>
          <p:cNvCxnSpPr>
            <a:cxnSpLocks/>
          </p:cNvCxnSpPr>
          <p:nvPr/>
        </p:nvCxnSpPr>
        <p:spPr>
          <a:xfrm>
            <a:off x="6368618" y="4001300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D8C4A1-EC80-4F90-B42F-168BCDB10EC3}"/>
              </a:ext>
            </a:extLst>
          </p:cNvPr>
          <p:cNvCxnSpPr/>
          <p:nvPr/>
        </p:nvCxnSpPr>
        <p:spPr>
          <a:xfrm flipH="1">
            <a:off x="6368618" y="4330075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763210-707B-4EA6-B7D5-85AF108D73BF}"/>
              </a:ext>
            </a:extLst>
          </p:cNvPr>
          <p:cNvSpPr txBox="1"/>
          <p:nvPr/>
        </p:nvSpPr>
        <p:spPr>
          <a:xfrm flipH="1">
            <a:off x="6584436" y="2759973"/>
            <a:ext cx="218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모드를 선택하세요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교수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2D7E0-3204-409A-B240-4860E53CE2B5}"/>
              </a:ext>
            </a:extLst>
          </p:cNvPr>
          <p:cNvSpPr txBox="1"/>
          <p:nvPr/>
        </p:nvSpPr>
        <p:spPr>
          <a:xfrm flipH="1">
            <a:off x="7135240" y="4402264"/>
            <a:ext cx="9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062BB-BFE3-45D3-99F9-0A881835917E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E941D6-8681-47A0-A174-3155E0DA5122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E02326-7C76-495B-A44B-25FF828C0E4D}"/>
              </a:ext>
            </a:extLst>
          </p:cNvPr>
          <p:cNvSpPr/>
          <p:nvPr/>
        </p:nvSpPr>
        <p:spPr>
          <a:xfrm>
            <a:off x="4165600" y="2016309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39D4B976-DC9B-4651-BB2E-DC04A541A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97" y="3002740"/>
            <a:ext cx="1328530" cy="13285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2CC29C-554A-4A14-A775-D2B9E1311DEF}"/>
              </a:ext>
            </a:extLst>
          </p:cNvPr>
          <p:cNvSpPr txBox="1"/>
          <p:nvPr/>
        </p:nvSpPr>
        <p:spPr>
          <a:xfrm>
            <a:off x="9454660" y="44961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94458B-064D-42D3-BBAB-07B3040B4BAB}"/>
              </a:ext>
            </a:extLst>
          </p:cNvPr>
          <p:cNvSpPr txBox="1"/>
          <p:nvPr/>
        </p:nvSpPr>
        <p:spPr>
          <a:xfrm>
            <a:off x="4442951" y="155117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모드 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F745450-474E-4E9B-BFA2-12E3E73F6ACF}"/>
              </a:ext>
            </a:extLst>
          </p:cNvPr>
          <p:cNvSpPr/>
          <p:nvPr/>
        </p:nvSpPr>
        <p:spPr>
          <a:xfrm>
            <a:off x="165469" y="2697383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교수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B6D8B-6622-48BF-9550-FAA49FC8833C}"/>
              </a:ext>
            </a:extLst>
          </p:cNvPr>
          <p:cNvCxnSpPr>
            <a:stCxn id="20" idx="0"/>
          </p:cNvCxnSpPr>
          <p:nvPr/>
        </p:nvCxnSpPr>
        <p:spPr>
          <a:xfrm rot="5400000" flipH="1" flipV="1">
            <a:off x="669021" y="2172567"/>
            <a:ext cx="443576" cy="60605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96E3A0-8CFB-494F-852D-860C3816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4962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F4A037-1345-412B-8758-6F43DE8ECF66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82DCB8-E577-432E-8D8B-1B07AB45C793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25B366-D923-4642-A8D3-C0014952E4E1}"/>
              </a:ext>
            </a:extLst>
          </p:cNvPr>
          <p:cNvSpPr/>
          <p:nvPr/>
        </p:nvSpPr>
        <p:spPr>
          <a:xfrm>
            <a:off x="165469" y="2697383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089936-D043-48C8-A6E7-073A36EF6B8F}"/>
              </a:ext>
            </a:extLst>
          </p:cNvPr>
          <p:cNvSpPr/>
          <p:nvPr/>
        </p:nvSpPr>
        <p:spPr>
          <a:xfrm>
            <a:off x="4165600" y="2016309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02A8AEA3-E26B-451C-8A92-F771BC4F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97" y="3002740"/>
            <a:ext cx="1328530" cy="1328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AC14F2-6FFA-442C-AA89-D2CD980D1CED}"/>
              </a:ext>
            </a:extLst>
          </p:cNvPr>
          <p:cNvSpPr txBox="1"/>
          <p:nvPr/>
        </p:nvSpPr>
        <p:spPr>
          <a:xfrm>
            <a:off x="9454660" y="44961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E573-4D17-4302-9FE2-F5BBD658BB34}"/>
              </a:ext>
            </a:extLst>
          </p:cNvPr>
          <p:cNvSpPr txBox="1"/>
          <p:nvPr/>
        </p:nvSpPr>
        <p:spPr>
          <a:xfrm>
            <a:off x="4442951" y="155117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ID</a:t>
            </a:r>
            <a:r>
              <a:rPr lang="ko-KR" altLang="en-US" dirty="0"/>
              <a:t> 입력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C5BE9-76E4-484C-87E4-44CD3430C9D0}"/>
              </a:ext>
            </a:extLst>
          </p:cNvPr>
          <p:cNvCxnSpPr>
            <a:cxnSpLocks/>
          </p:cNvCxnSpPr>
          <p:nvPr/>
        </p:nvCxnSpPr>
        <p:spPr>
          <a:xfrm>
            <a:off x="6353026" y="3168673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208BB0-8808-4A85-9A81-E3B99FFE7BB2}"/>
              </a:ext>
            </a:extLst>
          </p:cNvPr>
          <p:cNvCxnSpPr/>
          <p:nvPr/>
        </p:nvCxnSpPr>
        <p:spPr>
          <a:xfrm flipH="1">
            <a:off x="6353026" y="3497448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76F704-6419-48D9-B386-7FD4E31C3EC7}"/>
              </a:ext>
            </a:extLst>
          </p:cNvPr>
          <p:cNvSpPr txBox="1"/>
          <p:nvPr/>
        </p:nvSpPr>
        <p:spPr>
          <a:xfrm flipH="1">
            <a:off x="6652034" y="2734844"/>
            <a:ext cx="21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F33CA-9FF9-4744-B72F-917A5C0403DC}"/>
              </a:ext>
            </a:extLst>
          </p:cNvPr>
          <p:cNvSpPr txBox="1"/>
          <p:nvPr/>
        </p:nvSpPr>
        <p:spPr>
          <a:xfrm flipH="1">
            <a:off x="6708003" y="3535799"/>
            <a:ext cx="27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F0"/>
                </a:solidFill>
              </a:rPr>
              <a:t>101010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07D61C-EE05-4DEB-B9BB-0DCBBE22B3D3}"/>
              </a:ext>
            </a:extLst>
          </p:cNvPr>
          <p:cNvCxnSpPr>
            <a:cxnSpLocks/>
          </p:cNvCxnSpPr>
          <p:nvPr/>
        </p:nvCxnSpPr>
        <p:spPr>
          <a:xfrm>
            <a:off x="6353026" y="4061808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D7B836-3406-4A95-9BA3-598E961CD7E8}"/>
              </a:ext>
            </a:extLst>
          </p:cNvPr>
          <p:cNvSpPr txBox="1"/>
          <p:nvPr/>
        </p:nvSpPr>
        <p:spPr>
          <a:xfrm flipH="1">
            <a:off x="6671375" y="4114609"/>
            <a:ext cx="21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A880A01-7FAE-4D9E-94C0-3A0C603B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24" y="165100"/>
            <a:ext cx="10839228" cy="1325563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교수 과목 일정 추가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EE95AE-DF12-4D01-9F0B-E618CC3D8B67}"/>
              </a:ext>
            </a:extLst>
          </p:cNvPr>
          <p:cNvCxnSpPr>
            <a:stCxn id="13" idx="0"/>
            <a:endCxn id="4" idx="2"/>
          </p:cNvCxnSpPr>
          <p:nvPr/>
        </p:nvCxnSpPr>
        <p:spPr>
          <a:xfrm rot="5400000" flipH="1" flipV="1">
            <a:off x="669021" y="2172567"/>
            <a:ext cx="443576" cy="60605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88D79F-61F3-43DC-ACF9-67C170FA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27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4208C2-6C22-4598-B6F9-3CCE3F0DBE68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E573-4D17-4302-9FE2-F5BBD658BB34}"/>
              </a:ext>
            </a:extLst>
          </p:cNvPr>
          <p:cNvSpPr txBox="1"/>
          <p:nvPr/>
        </p:nvSpPr>
        <p:spPr>
          <a:xfrm>
            <a:off x="4442951" y="155117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메뉴 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CDA361-8CA0-449B-987E-7B16CF1A447C}"/>
              </a:ext>
            </a:extLst>
          </p:cNvPr>
          <p:cNvSpPr/>
          <p:nvPr/>
        </p:nvSpPr>
        <p:spPr>
          <a:xfrm>
            <a:off x="4165600" y="1942382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C0983BEE-C5DB-434F-8801-3E20C7D7C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97" y="2928813"/>
            <a:ext cx="1328530" cy="13285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162D21-2376-4D90-8868-D0F8B6AB9BE6}"/>
              </a:ext>
            </a:extLst>
          </p:cNvPr>
          <p:cNvSpPr txBox="1"/>
          <p:nvPr/>
        </p:nvSpPr>
        <p:spPr>
          <a:xfrm>
            <a:off x="9454660" y="44222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1472FA-8A58-4AD9-8DC6-43474A116C00}"/>
              </a:ext>
            </a:extLst>
          </p:cNvPr>
          <p:cNvCxnSpPr>
            <a:cxnSpLocks/>
          </p:cNvCxnSpPr>
          <p:nvPr/>
        </p:nvCxnSpPr>
        <p:spPr>
          <a:xfrm>
            <a:off x="6353026" y="3613356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A059D6-F4E8-4567-9FB2-9CDBDD181EB9}"/>
              </a:ext>
            </a:extLst>
          </p:cNvPr>
          <p:cNvCxnSpPr/>
          <p:nvPr/>
        </p:nvCxnSpPr>
        <p:spPr>
          <a:xfrm flipH="1">
            <a:off x="6353026" y="3942131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1B441A-B560-410C-8075-446E7ACB8C4D}"/>
              </a:ext>
            </a:extLst>
          </p:cNvPr>
          <p:cNvSpPr txBox="1"/>
          <p:nvPr/>
        </p:nvSpPr>
        <p:spPr>
          <a:xfrm flipH="1">
            <a:off x="6612278" y="2392749"/>
            <a:ext cx="218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메뉴를 선택하세요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개인일정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과목일정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6D6345-472E-4E9B-8EF6-E092AC7360CD}"/>
              </a:ext>
            </a:extLst>
          </p:cNvPr>
          <p:cNvSpPr txBox="1"/>
          <p:nvPr/>
        </p:nvSpPr>
        <p:spPr>
          <a:xfrm flipH="1">
            <a:off x="6970041" y="3942131"/>
            <a:ext cx="1328529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F0"/>
                </a:solidFill>
              </a:rPr>
              <a:t>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1C8B21E-2112-4F4C-996C-71BF1E7D43C6}"/>
              </a:ext>
            </a:extLst>
          </p:cNvPr>
          <p:cNvSpPr txBox="1">
            <a:spLocks/>
          </p:cNvSpPr>
          <p:nvPr/>
        </p:nvSpPr>
        <p:spPr>
          <a:xfrm>
            <a:off x="1292524" y="165100"/>
            <a:ext cx="10839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/>
              <a:t>: Operation Scenario (</a:t>
            </a:r>
            <a:r>
              <a:rPr lang="ko-KR" altLang="en-US" sz="3200"/>
              <a:t>교수 과목 일정 추가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813784-B27E-4AD0-B1C3-608D68863083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6663482-BD51-4E55-8DD4-86BA1006B49A}"/>
              </a:ext>
            </a:extLst>
          </p:cNvPr>
          <p:cNvSpPr/>
          <p:nvPr/>
        </p:nvSpPr>
        <p:spPr>
          <a:xfrm>
            <a:off x="165469" y="2697383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교수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062119-4A09-4538-9DD5-7786760C97F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rot="5400000" flipH="1" flipV="1">
            <a:off x="669021" y="2172567"/>
            <a:ext cx="443576" cy="60605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26A764-E29E-41A0-8718-C3F88B989560}"/>
              </a:ext>
            </a:extLst>
          </p:cNvPr>
          <p:cNvSpPr/>
          <p:nvPr/>
        </p:nvSpPr>
        <p:spPr>
          <a:xfrm>
            <a:off x="165469" y="3299305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12683B-452F-40F3-BF8A-18EFA8202810}"/>
              </a:ext>
            </a:extLst>
          </p:cNvPr>
          <p:cNvCxnSpPr>
            <a:cxnSpLocks/>
          </p:cNvCxnSpPr>
          <p:nvPr/>
        </p:nvCxnSpPr>
        <p:spPr>
          <a:xfrm>
            <a:off x="587781" y="3016951"/>
            <a:ext cx="0" cy="2823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9C9DD3-CDDB-4F8F-973E-E903691E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0501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CA6D-267D-4C9A-8613-FC82085B375A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E573-4D17-4302-9FE2-F5BBD658BB34}"/>
              </a:ext>
            </a:extLst>
          </p:cNvPr>
          <p:cNvSpPr txBox="1"/>
          <p:nvPr/>
        </p:nvSpPr>
        <p:spPr>
          <a:xfrm>
            <a:off x="4442951" y="155117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과목 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48F817-8166-49D8-9C9D-CBFE54FAFD66}"/>
              </a:ext>
            </a:extLst>
          </p:cNvPr>
          <p:cNvSpPr/>
          <p:nvPr/>
        </p:nvSpPr>
        <p:spPr>
          <a:xfrm>
            <a:off x="4165600" y="1934239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39B5DE49-1788-4458-82EA-EA138209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97" y="2920670"/>
            <a:ext cx="1328530" cy="1328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A4AFC9-C4F5-4BCD-AB36-23650981E4B5}"/>
              </a:ext>
            </a:extLst>
          </p:cNvPr>
          <p:cNvSpPr txBox="1"/>
          <p:nvPr/>
        </p:nvSpPr>
        <p:spPr>
          <a:xfrm>
            <a:off x="9454660" y="441411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168C49-7F9A-40AD-B72B-6D64907EA1DB}"/>
              </a:ext>
            </a:extLst>
          </p:cNvPr>
          <p:cNvCxnSpPr>
            <a:cxnSpLocks/>
          </p:cNvCxnSpPr>
          <p:nvPr/>
        </p:nvCxnSpPr>
        <p:spPr>
          <a:xfrm>
            <a:off x="6353026" y="3580912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D53827-6612-43AA-B92B-A427249F6B4D}"/>
              </a:ext>
            </a:extLst>
          </p:cNvPr>
          <p:cNvCxnSpPr/>
          <p:nvPr/>
        </p:nvCxnSpPr>
        <p:spPr>
          <a:xfrm flipH="1">
            <a:off x="6350519" y="3749266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E7226-280A-4816-B1C7-E1971CF88467}"/>
              </a:ext>
            </a:extLst>
          </p:cNvPr>
          <p:cNvSpPr txBox="1"/>
          <p:nvPr/>
        </p:nvSpPr>
        <p:spPr>
          <a:xfrm flipH="1">
            <a:off x="6352039" y="3089757"/>
            <a:ext cx="24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과목이름을 입력하세요</a:t>
            </a:r>
            <a:r>
              <a:rPr lang="en-US" altLang="ko-KR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44494-2D84-4C9B-AD03-9B40A59B743E}"/>
              </a:ext>
            </a:extLst>
          </p:cNvPr>
          <p:cNvSpPr txBox="1"/>
          <p:nvPr/>
        </p:nvSpPr>
        <p:spPr>
          <a:xfrm flipH="1">
            <a:off x="5828874" y="3796342"/>
            <a:ext cx="3532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Input:</a:t>
            </a:r>
          </a:p>
          <a:p>
            <a:pPr algn="ctr"/>
            <a:r>
              <a:rPr lang="ko-KR" altLang="en-US" dirty="0">
                <a:solidFill>
                  <a:srgbClr val="00B0F0"/>
                </a:solidFill>
              </a:rPr>
              <a:t>사이버보안기초프로젝트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7DCA3C4-F173-44DA-B178-36ADFADC831F}"/>
              </a:ext>
            </a:extLst>
          </p:cNvPr>
          <p:cNvSpPr/>
          <p:nvPr/>
        </p:nvSpPr>
        <p:spPr>
          <a:xfrm>
            <a:off x="165469" y="3299305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605E942-8CFD-47D3-90B5-9B094D5CF96D}"/>
              </a:ext>
            </a:extLst>
          </p:cNvPr>
          <p:cNvSpPr txBox="1">
            <a:spLocks/>
          </p:cNvSpPr>
          <p:nvPr/>
        </p:nvSpPr>
        <p:spPr>
          <a:xfrm>
            <a:off x="1292524" y="165100"/>
            <a:ext cx="10839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/>
              <a:t>: Operation Scenario (</a:t>
            </a:r>
            <a:r>
              <a:rPr lang="ko-KR" altLang="en-US" sz="3200"/>
              <a:t>교수 과목 일정 추가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F9CBE3F-D1CB-4E64-AE06-541380A499E8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2B59C7A-244E-4B64-B745-928F8990E5EE}"/>
              </a:ext>
            </a:extLst>
          </p:cNvPr>
          <p:cNvSpPr/>
          <p:nvPr/>
        </p:nvSpPr>
        <p:spPr>
          <a:xfrm>
            <a:off x="165469" y="2697383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교수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0E21CA4-A67F-442E-8A84-E2DB8D846CC7}"/>
              </a:ext>
            </a:extLst>
          </p:cNvPr>
          <p:cNvCxnSpPr>
            <a:stCxn id="25" idx="0"/>
            <a:endCxn id="24" idx="2"/>
          </p:cNvCxnSpPr>
          <p:nvPr/>
        </p:nvCxnSpPr>
        <p:spPr>
          <a:xfrm rot="5400000" flipH="1" flipV="1">
            <a:off x="669021" y="2172567"/>
            <a:ext cx="443576" cy="60605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2C10D93-A533-402E-A361-6B50549B045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87781" y="3016951"/>
            <a:ext cx="0" cy="2823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7921EB-DE7B-4F93-8A1F-4D441F9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216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1521F5-38F2-4687-AA90-D7069AA0B57E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E573-4D17-4302-9FE2-F5BBD658BB34}"/>
              </a:ext>
            </a:extLst>
          </p:cNvPr>
          <p:cNvSpPr txBox="1"/>
          <p:nvPr/>
        </p:nvSpPr>
        <p:spPr>
          <a:xfrm>
            <a:off x="4442951" y="155117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작업 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CDA361-8CA0-449B-987E-7B16CF1A447C}"/>
              </a:ext>
            </a:extLst>
          </p:cNvPr>
          <p:cNvSpPr/>
          <p:nvPr/>
        </p:nvSpPr>
        <p:spPr>
          <a:xfrm>
            <a:off x="4165600" y="1942382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C0983BEE-C5DB-434F-8801-3E20C7D7C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97" y="2928813"/>
            <a:ext cx="1328530" cy="13285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162D21-2376-4D90-8868-D0F8B6AB9BE6}"/>
              </a:ext>
            </a:extLst>
          </p:cNvPr>
          <p:cNvSpPr txBox="1"/>
          <p:nvPr/>
        </p:nvSpPr>
        <p:spPr>
          <a:xfrm>
            <a:off x="9454660" y="44222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1472FA-8A58-4AD9-8DC6-43474A116C00}"/>
              </a:ext>
            </a:extLst>
          </p:cNvPr>
          <p:cNvCxnSpPr>
            <a:cxnSpLocks/>
          </p:cNvCxnSpPr>
          <p:nvPr/>
        </p:nvCxnSpPr>
        <p:spPr>
          <a:xfrm>
            <a:off x="6353026" y="4038660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A059D6-F4E8-4567-9FB2-9CDBDD181EB9}"/>
              </a:ext>
            </a:extLst>
          </p:cNvPr>
          <p:cNvCxnSpPr/>
          <p:nvPr/>
        </p:nvCxnSpPr>
        <p:spPr>
          <a:xfrm flipH="1">
            <a:off x="6353026" y="4367435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1B441A-B560-410C-8075-446E7ACB8C4D}"/>
              </a:ext>
            </a:extLst>
          </p:cNvPr>
          <p:cNvSpPr txBox="1"/>
          <p:nvPr/>
        </p:nvSpPr>
        <p:spPr>
          <a:xfrm flipH="1">
            <a:off x="6275552" y="2243809"/>
            <a:ext cx="2999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실행할 작업을 선택하세요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과목 일정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과목 일정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과목 일정 삭제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과목 일정 보기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과목 일정 검색</a:t>
            </a:r>
            <a:r>
              <a:rPr lang="en-US" altLang="ko-KR" dirty="0"/>
              <a:t>(n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6D6345-472E-4E9B-8EF6-E092AC7360CD}"/>
              </a:ext>
            </a:extLst>
          </p:cNvPr>
          <p:cNvSpPr txBox="1"/>
          <p:nvPr/>
        </p:nvSpPr>
        <p:spPr>
          <a:xfrm flipH="1">
            <a:off x="6970041" y="4367435"/>
            <a:ext cx="1328529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9D9EFE1-55C5-4372-ADEA-F9544FEC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24" y="165100"/>
            <a:ext cx="10839228" cy="1325563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교수 과목 일정 추가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6AE3BA6-59B0-4828-9EA0-6BB14D2158E6}"/>
              </a:ext>
            </a:extLst>
          </p:cNvPr>
          <p:cNvSpPr/>
          <p:nvPr/>
        </p:nvSpPr>
        <p:spPr>
          <a:xfrm>
            <a:off x="165469" y="3299305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98F0EB5-E4AC-441D-A2BE-272B23933B44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288E87-B72B-45D9-9E6D-4DB019BB6163}"/>
              </a:ext>
            </a:extLst>
          </p:cNvPr>
          <p:cNvSpPr/>
          <p:nvPr/>
        </p:nvSpPr>
        <p:spPr>
          <a:xfrm>
            <a:off x="165469" y="2697383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교수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AB71B16-8AEA-40F2-BB1B-C0837624626F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rot="5400000" flipH="1" flipV="1">
            <a:off x="669021" y="2172567"/>
            <a:ext cx="443576" cy="60605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F8C1E75-FFBA-467D-AEE8-1839A73E8B7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7781" y="3016951"/>
            <a:ext cx="0" cy="2823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765A79-4D72-4F30-876F-B629F755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29314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1DEA29-0FB7-4ECF-8706-589750694A84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D2950A-27D6-458F-894A-22C15E68E325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587781" y="3016951"/>
            <a:ext cx="0" cy="88427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19E573-4D17-4302-9FE2-F5BBD658BB34}"/>
              </a:ext>
            </a:extLst>
          </p:cNvPr>
          <p:cNvSpPr txBox="1"/>
          <p:nvPr/>
        </p:nvSpPr>
        <p:spPr>
          <a:xfrm>
            <a:off x="4222538" y="155117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과목 일정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CDA361-8CA0-449B-987E-7B16CF1A447C}"/>
              </a:ext>
            </a:extLst>
          </p:cNvPr>
          <p:cNvSpPr/>
          <p:nvPr/>
        </p:nvSpPr>
        <p:spPr>
          <a:xfrm>
            <a:off x="4165600" y="1942382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C0983BEE-C5DB-434F-8801-3E20C7D7C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97" y="2928813"/>
            <a:ext cx="1328530" cy="13285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162D21-2376-4D90-8868-D0F8B6AB9BE6}"/>
              </a:ext>
            </a:extLst>
          </p:cNvPr>
          <p:cNvSpPr txBox="1"/>
          <p:nvPr/>
        </p:nvSpPr>
        <p:spPr>
          <a:xfrm>
            <a:off x="9454660" y="44222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1472FA-8A58-4AD9-8DC6-43474A116C00}"/>
              </a:ext>
            </a:extLst>
          </p:cNvPr>
          <p:cNvCxnSpPr>
            <a:cxnSpLocks/>
          </p:cNvCxnSpPr>
          <p:nvPr/>
        </p:nvCxnSpPr>
        <p:spPr>
          <a:xfrm>
            <a:off x="6353026" y="2653959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A059D6-F4E8-4567-9FB2-9CDBDD181EB9}"/>
              </a:ext>
            </a:extLst>
          </p:cNvPr>
          <p:cNvCxnSpPr/>
          <p:nvPr/>
        </p:nvCxnSpPr>
        <p:spPr>
          <a:xfrm flipH="1">
            <a:off x="6353026" y="2878730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1B441A-B560-410C-8075-446E7ACB8C4D}"/>
              </a:ext>
            </a:extLst>
          </p:cNvPr>
          <p:cNvSpPr txBox="1"/>
          <p:nvPr/>
        </p:nvSpPr>
        <p:spPr>
          <a:xfrm flipH="1">
            <a:off x="6456305" y="2243809"/>
            <a:ext cx="299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일정명을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6D6345-472E-4E9B-8EF6-E092AC7360CD}"/>
              </a:ext>
            </a:extLst>
          </p:cNvPr>
          <p:cNvSpPr txBox="1"/>
          <p:nvPr/>
        </p:nvSpPr>
        <p:spPr>
          <a:xfrm flipH="1">
            <a:off x="6970041" y="2878730"/>
            <a:ext cx="1328529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ko-KR" altLang="en-US" dirty="0">
                <a:solidFill>
                  <a:srgbClr val="00B0F0"/>
                </a:solidFill>
              </a:rPr>
              <a:t>미팅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F44C23-0682-41F5-B43C-55FE5A79D725}"/>
              </a:ext>
            </a:extLst>
          </p:cNvPr>
          <p:cNvCxnSpPr>
            <a:cxnSpLocks/>
          </p:cNvCxnSpPr>
          <p:nvPr/>
        </p:nvCxnSpPr>
        <p:spPr>
          <a:xfrm>
            <a:off x="6353026" y="3776437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E8133D-8CF0-472F-B89E-DF5754380E92}"/>
              </a:ext>
            </a:extLst>
          </p:cNvPr>
          <p:cNvCxnSpPr/>
          <p:nvPr/>
        </p:nvCxnSpPr>
        <p:spPr>
          <a:xfrm flipH="1">
            <a:off x="6353026" y="4001208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DAB16B-43D9-432A-B47D-2AB733E1A62B}"/>
              </a:ext>
            </a:extLst>
          </p:cNvPr>
          <p:cNvSpPr txBox="1"/>
          <p:nvPr/>
        </p:nvSpPr>
        <p:spPr>
          <a:xfrm flipH="1">
            <a:off x="6520106" y="3366287"/>
            <a:ext cx="299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날짜를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9C4EB-5EA6-44E2-9800-48312A8B49C0}"/>
              </a:ext>
            </a:extLst>
          </p:cNvPr>
          <p:cNvSpPr txBox="1"/>
          <p:nvPr/>
        </p:nvSpPr>
        <p:spPr>
          <a:xfrm flipH="1">
            <a:off x="6468970" y="3988427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F0"/>
                </a:solidFill>
              </a:rPr>
              <a:t>2020/06/10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F3F830-2514-4AB0-B552-2D33FDEA95D0}"/>
              </a:ext>
            </a:extLst>
          </p:cNvPr>
          <p:cNvCxnSpPr>
            <a:cxnSpLocks/>
          </p:cNvCxnSpPr>
          <p:nvPr/>
        </p:nvCxnSpPr>
        <p:spPr>
          <a:xfrm>
            <a:off x="6353026" y="4894116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32CABA-95FD-4AD7-A7B5-AC19FC23CB5C}"/>
              </a:ext>
            </a:extLst>
          </p:cNvPr>
          <p:cNvCxnSpPr/>
          <p:nvPr/>
        </p:nvCxnSpPr>
        <p:spPr>
          <a:xfrm flipH="1">
            <a:off x="6353026" y="5118887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DC3B41A-DDEF-4721-A354-27535FE57466}"/>
              </a:ext>
            </a:extLst>
          </p:cNvPr>
          <p:cNvSpPr txBox="1"/>
          <p:nvPr/>
        </p:nvSpPr>
        <p:spPr>
          <a:xfrm flipH="1">
            <a:off x="6509470" y="4483966"/>
            <a:ext cx="299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BC32A7-CBD4-4287-8A43-913DA4CD71E0}"/>
              </a:ext>
            </a:extLst>
          </p:cNvPr>
          <p:cNvSpPr txBox="1"/>
          <p:nvPr/>
        </p:nvSpPr>
        <p:spPr>
          <a:xfrm flipH="1">
            <a:off x="6785888" y="5089683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F0"/>
                </a:solidFill>
              </a:rPr>
              <a:t>15:00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889A5C0A-B1B9-4447-84D2-35513809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24" y="165100"/>
            <a:ext cx="10839228" cy="1325563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교수 과목 일정 추가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565D020-2C67-4C66-9D86-5775543508D6}"/>
              </a:ext>
            </a:extLst>
          </p:cNvPr>
          <p:cNvSpPr/>
          <p:nvPr/>
        </p:nvSpPr>
        <p:spPr>
          <a:xfrm>
            <a:off x="165469" y="3299305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EB65846-BBA3-4828-ADFF-A48F1286C03A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C320987-DC7D-42D0-8B09-FFBA4DD3D420}"/>
              </a:ext>
            </a:extLst>
          </p:cNvPr>
          <p:cNvSpPr/>
          <p:nvPr/>
        </p:nvSpPr>
        <p:spPr>
          <a:xfrm>
            <a:off x="165469" y="2697383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교수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6D0EA9A-D37E-4EF7-8953-622C0E443182}"/>
              </a:ext>
            </a:extLst>
          </p:cNvPr>
          <p:cNvCxnSpPr>
            <a:stCxn id="37" idx="0"/>
            <a:endCxn id="36" idx="2"/>
          </p:cNvCxnSpPr>
          <p:nvPr/>
        </p:nvCxnSpPr>
        <p:spPr>
          <a:xfrm rot="5400000" flipH="1" flipV="1">
            <a:off x="669021" y="2172567"/>
            <a:ext cx="443576" cy="60605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2B06F92-C388-4E73-A72C-1E64482D8257}"/>
              </a:ext>
            </a:extLst>
          </p:cNvPr>
          <p:cNvSpPr/>
          <p:nvPr/>
        </p:nvSpPr>
        <p:spPr>
          <a:xfrm>
            <a:off x="165469" y="3901227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일정추가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C25C82-DCAC-40A4-A22F-E86AECF0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6701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E875B4-DA4E-40D2-B5C3-3467031EE9C5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C7E8E-D285-4DFE-9986-A3517B7DAB2D}"/>
              </a:ext>
            </a:extLst>
          </p:cNvPr>
          <p:cNvSpPr/>
          <p:nvPr/>
        </p:nvSpPr>
        <p:spPr>
          <a:xfrm>
            <a:off x="4165600" y="1955800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D3EBF0BF-8FBC-4E1B-A2D5-D4CD7D3B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97" y="2942231"/>
            <a:ext cx="1328530" cy="1328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E74B76-E34E-42B7-B046-4A93BAB27446}"/>
              </a:ext>
            </a:extLst>
          </p:cNvPr>
          <p:cNvSpPr txBox="1"/>
          <p:nvPr/>
        </p:nvSpPr>
        <p:spPr>
          <a:xfrm>
            <a:off x="9454660" y="443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48E790-907D-4F64-A4B0-A2B7D4DC9FC8}"/>
              </a:ext>
            </a:extLst>
          </p:cNvPr>
          <p:cNvSpPr txBox="1"/>
          <p:nvPr/>
        </p:nvSpPr>
        <p:spPr>
          <a:xfrm>
            <a:off x="3635070" y="153856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/>
              <a:t>2. </a:t>
            </a:r>
            <a:r>
              <a:rPr lang="ko-KR" altLang="en-US" dirty="0"/>
              <a:t>메뉴 선택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207E92-A8CF-45DA-BC92-C8EFB9850118}"/>
              </a:ext>
            </a:extLst>
          </p:cNvPr>
          <p:cNvCxnSpPr>
            <a:cxnSpLocks/>
          </p:cNvCxnSpPr>
          <p:nvPr/>
        </p:nvCxnSpPr>
        <p:spPr>
          <a:xfrm>
            <a:off x="6353026" y="3955397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D8C4A1-EC80-4F90-B42F-168BCDB10EC3}"/>
              </a:ext>
            </a:extLst>
          </p:cNvPr>
          <p:cNvCxnSpPr/>
          <p:nvPr/>
        </p:nvCxnSpPr>
        <p:spPr>
          <a:xfrm flipH="1">
            <a:off x="6353026" y="4284172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763210-707B-4EA6-B7D5-85AF108D73BF}"/>
              </a:ext>
            </a:extLst>
          </p:cNvPr>
          <p:cNvSpPr txBox="1"/>
          <p:nvPr/>
        </p:nvSpPr>
        <p:spPr>
          <a:xfrm flipH="1">
            <a:off x="6394122" y="2755068"/>
            <a:ext cx="218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메뉴를 선택하세요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개인 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과목 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2D7E0-3204-409A-B240-4860E53CE2B5}"/>
              </a:ext>
            </a:extLst>
          </p:cNvPr>
          <p:cNvSpPr txBox="1"/>
          <p:nvPr/>
        </p:nvSpPr>
        <p:spPr>
          <a:xfrm flipH="1">
            <a:off x="6910399" y="4312247"/>
            <a:ext cx="1328529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045A3-18E8-4A28-A51E-35301A3A0D6F}"/>
              </a:ext>
            </a:extLst>
          </p:cNvPr>
          <p:cNvSpPr txBox="1"/>
          <p:nvPr/>
        </p:nvSpPr>
        <p:spPr>
          <a:xfrm>
            <a:off x="6209692" y="4867723"/>
            <a:ext cx="324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교수 다이어리를 종료합니다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다이어리 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8D15EA-5543-4418-8D41-7A92755DC37B}"/>
              </a:ext>
            </a:extLst>
          </p:cNvPr>
          <p:cNvCxnSpPr>
            <a:cxnSpLocks/>
          </p:cNvCxnSpPr>
          <p:nvPr/>
        </p:nvCxnSpPr>
        <p:spPr>
          <a:xfrm>
            <a:off x="6352038" y="4804856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D647E390-303E-4F99-A663-BECAC340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24" y="165100"/>
            <a:ext cx="10839228" cy="1325563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교수 과목 일정 추가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6E683B5-1FBD-4730-A226-F5BE802B364F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7C6B9A-4826-44A9-BAE8-D281AFCEE402}"/>
              </a:ext>
            </a:extLst>
          </p:cNvPr>
          <p:cNvSpPr/>
          <p:nvPr/>
        </p:nvSpPr>
        <p:spPr>
          <a:xfrm>
            <a:off x="165469" y="2697383"/>
            <a:ext cx="844624" cy="31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교수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B918ADB-E91F-46B4-9CA3-99EDF588E10C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rot="5400000" flipH="1" flipV="1">
            <a:off x="669021" y="2172567"/>
            <a:ext cx="443576" cy="60605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F5C29D-AFA8-4F25-BF0D-87A1110D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0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5C8121E5-750C-410D-A684-3F2E408B79E7}"/>
              </a:ext>
            </a:extLst>
          </p:cNvPr>
          <p:cNvSpPr/>
          <p:nvPr/>
        </p:nvSpPr>
        <p:spPr>
          <a:xfrm rot="16200000">
            <a:off x="8333620" y="905273"/>
            <a:ext cx="561976" cy="5178050"/>
          </a:xfrm>
          <a:prstGeom prst="rightBrace">
            <a:avLst>
              <a:gd name="adj1" fmla="val 0"/>
              <a:gd name="adj2" fmla="val 577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E8A51BF-1C51-441D-A554-D891D546828C}"/>
              </a:ext>
            </a:extLst>
          </p:cNvPr>
          <p:cNvSpPr/>
          <p:nvPr/>
        </p:nvSpPr>
        <p:spPr>
          <a:xfrm rot="16200000">
            <a:off x="2494112" y="2194665"/>
            <a:ext cx="561975" cy="2666114"/>
          </a:xfrm>
          <a:prstGeom prst="rightBrace">
            <a:avLst>
              <a:gd name="adj1" fmla="val 0"/>
              <a:gd name="adj2" fmla="val 492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0AAEF781-E495-442B-B672-99F563ECDE38}"/>
              </a:ext>
            </a:extLst>
          </p:cNvPr>
          <p:cNvSpPr/>
          <p:nvPr/>
        </p:nvSpPr>
        <p:spPr>
          <a:xfrm rot="16200000">
            <a:off x="5604247" y="-708755"/>
            <a:ext cx="561978" cy="6220274"/>
          </a:xfrm>
          <a:prstGeom prst="rightBrace">
            <a:avLst>
              <a:gd name="adj1" fmla="val 0"/>
              <a:gd name="adj2" fmla="val 497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7C294-03E3-46A3-8E22-C00595C3D8F1}"/>
              </a:ext>
            </a:extLst>
          </p:cNvPr>
          <p:cNvSpPr/>
          <p:nvPr/>
        </p:nvSpPr>
        <p:spPr>
          <a:xfrm>
            <a:off x="5168531" y="1599989"/>
            <a:ext cx="1390650" cy="56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모드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01F6AE-2C0F-4E6A-811C-11A1FB786DAA}"/>
              </a:ext>
            </a:extLst>
          </p:cNvPr>
          <p:cNvSpPr/>
          <p:nvPr/>
        </p:nvSpPr>
        <p:spPr>
          <a:xfrm>
            <a:off x="2079774" y="2682372"/>
            <a:ext cx="1390650" cy="56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06470-3EF8-4E44-9974-0B55A2523AE6}"/>
              </a:ext>
            </a:extLst>
          </p:cNvPr>
          <p:cNvSpPr/>
          <p:nvPr/>
        </p:nvSpPr>
        <p:spPr>
          <a:xfrm>
            <a:off x="8300045" y="2682371"/>
            <a:ext cx="139065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학생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E45B1-B9D6-4C94-BB66-C0185ECCB14B}"/>
              </a:ext>
            </a:extLst>
          </p:cNvPr>
          <p:cNvSpPr/>
          <p:nvPr/>
        </p:nvSpPr>
        <p:spPr>
          <a:xfrm>
            <a:off x="756242" y="3699175"/>
            <a:ext cx="1390650" cy="561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4B363-3829-4DB9-B23A-B194F146566B}"/>
              </a:ext>
            </a:extLst>
          </p:cNvPr>
          <p:cNvSpPr/>
          <p:nvPr/>
        </p:nvSpPr>
        <p:spPr>
          <a:xfrm>
            <a:off x="3498118" y="3725563"/>
            <a:ext cx="1390650" cy="561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AF077-445A-428C-86C5-9350455764B5}"/>
              </a:ext>
            </a:extLst>
          </p:cNvPr>
          <p:cNvSpPr txBox="1"/>
          <p:nvPr/>
        </p:nvSpPr>
        <p:spPr>
          <a:xfrm>
            <a:off x="1109778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4FA50-40F9-4135-A4A0-5DC5545ABD44}"/>
              </a:ext>
            </a:extLst>
          </p:cNvPr>
          <p:cNvSpPr txBox="1"/>
          <p:nvPr/>
        </p:nvSpPr>
        <p:spPr>
          <a:xfrm>
            <a:off x="3869818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EBECE3-1272-48E5-BDB3-EFC721D70144}"/>
              </a:ext>
            </a:extLst>
          </p:cNvPr>
          <p:cNvSpPr/>
          <p:nvPr/>
        </p:nvSpPr>
        <p:spPr>
          <a:xfrm>
            <a:off x="5544669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9D6C93-F793-4696-81AC-6F9156CA78C2}"/>
              </a:ext>
            </a:extLst>
          </p:cNvPr>
          <p:cNvSpPr/>
          <p:nvPr/>
        </p:nvSpPr>
        <p:spPr>
          <a:xfrm>
            <a:off x="7160818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 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04AE7F-7CCD-4510-BFF5-79285E6600C1}"/>
              </a:ext>
            </a:extLst>
          </p:cNvPr>
          <p:cNvSpPr/>
          <p:nvPr/>
        </p:nvSpPr>
        <p:spPr>
          <a:xfrm>
            <a:off x="8834563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일정 검색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530F64-3A65-40E8-8300-201DD293A47B}"/>
              </a:ext>
            </a:extLst>
          </p:cNvPr>
          <p:cNvSpPr/>
          <p:nvPr/>
        </p:nvSpPr>
        <p:spPr>
          <a:xfrm>
            <a:off x="10508308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통합 일정 보기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48715-EBF5-4D3F-BF2E-82E012B20648}"/>
              </a:ext>
            </a:extLst>
          </p:cNvPr>
          <p:cNvSpPr txBox="1"/>
          <p:nvPr/>
        </p:nvSpPr>
        <p:spPr>
          <a:xfrm>
            <a:off x="5875822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462863EC-2C69-4705-A427-EB1577912A72}"/>
              </a:ext>
            </a:extLst>
          </p:cNvPr>
          <p:cNvSpPr txBox="1">
            <a:spLocks/>
          </p:cNvSpPr>
          <p:nvPr/>
        </p:nvSpPr>
        <p:spPr>
          <a:xfrm>
            <a:off x="3027715" y="461146"/>
            <a:ext cx="6420248" cy="10922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&lt;</a:t>
            </a:r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dirty="0"/>
              <a:t>사용자 기능 선택 트리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71D18FD2-AAAC-4C17-8F61-A2736F55B35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7169410" y="856410"/>
            <a:ext cx="520407" cy="3131514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845400D-E2E6-4165-A35B-38B7B0DF4986}"/>
              </a:ext>
            </a:extLst>
          </p:cNvPr>
          <p:cNvCxnSpPr>
            <a:stCxn id="10" idx="2"/>
            <a:endCxn id="33" idx="0"/>
          </p:cNvCxnSpPr>
          <p:nvPr/>
        </p:nvCxnSpPr>
        <p:spPr>
          <a:xfrm rot="16200000" flipH="1">
            <a:off x="9858893" y="2380822"/>
            <a:ext cx="481217" cy="2208263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B423DF-436D-47EA-9105-AB052D02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8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555351A3-0B0A-46F7-8BA6-CD23B5808333}"/>
              </a:ext>
            </a:extLst>
          </p:cNvPr>
          <p:cNvSpPr txBox="1">
            <a:spLocks/>
          </p:cNvSpPr>
          <p:nvPr/>
        </p:nvSpPr>
        <p:spPr>
          <a:xfrm>
            <a:off x="1352772" y="165100"/>
            <a:ext cx="10839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학생 통합 일정 보기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BCD42-F90E-4EA1-9207-6A09340A886F}"/>
              </a:ext>
            </a:extLst>
          </p:cNvPr>
          <p:cNvSpPr/>
          <p:nvPr/>
        </p:nvSpPr>
        <p:spPr>
          <a:xfrm>
            <a:off x="3947282" y="1955800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97633B88-42AC-4FBA-AF34-5D89AADC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79" y="2942231"/>
            <a:ext cx="1328530" cy="13285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A052B6-FA65-496F-AFF7-6B99BC1397E8}"/>
              </a:ext>
            </a:extLst>
          </p:cNvPr>
          <p:cNvSpPr txBox="1"/>
          <p:nvPr/>
        </p:nvSpPr>
        <p:spPr>
          <a:xfrm>
            <a:off x="9236342" y="443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ACC6F-2B48-4D3E-913B-79D4B361CFD0}"/>
              </a:ext>
            </a:extLst>
          </p:cNvPr>
          <p:cNvSpPr txBox="1"/>
          <p:nvPr/>
        </p:nvSpPr>
        <p:spPr>
          <a:xfrm>
            <a:off x="4224633" y="1490663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모드 선택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67C3A6-8DFE-461A-B2F4-9937AD7A772A}"/>
              </a:ext>
            </a:extLst>
          </p:cNvPr>
          <p:cNvCxnSpPr>
            <a:cxnSpLocks/>
          </p:cNvCxnSpPr>
          <p:nvPr/>
        </p:nvCxnSpPr>
        <p:spPr>
          <a:xfrm>
            <a:off x="6134708" y="3863077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341143-BF84-4AF6-B7AC-D7026601D7D1}"/>
              </a:ext>
            </a:extLst>
          </p:cNvPr>
          <p:cNvCxnSpPr/>
          <p:nvPr/>
        </p:nvCxnSpPr>
        <p:spPr>
          <a:xfrm flipH="1">
            <a:off x="6134708" y="4191852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CD94C1-5340-4FAC-A775-B9782807A2E7}"/>
              </a:ext>
            </a:extLst>
          </p:cNvPr>
          <p:cNvSpPr txBox="1"/>
          <p:nvPr/>
        </p:nvSpPr>
        <p:spPr>
          <a:xfrm flipH="1">
            <a:off x="6330162" y="2637646"/>
            <a:ext cx="218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모드를 선택하세요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교수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E73EF5-8AF2-4B1C-9B95-953608FC0619}"/>
              </a:ext>
            </a:extLst>
          </p:cNvPr>
          <p:cNvSpPr txBox="1"/>
          <p:nvPr/>
        </p:nvSpPr>
        <p:spPr>
          <a:xfrm flipH="1">
            <a:off x="6901330" y="4264041"/>
            <a:ext cx="9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2FB32-E8C2-46D9-9FE4-4BBC54523993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DBCB2-7A48-407C-AFCC-9B05F4ECC716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010DA7-F96A-40D0-846A-A8ECA3262291}"/>
              </a:ext>
            </a:extLst>
          </p:cNvPr>
          <p:cNvSpPr/>
          <p:nvPr/>
        </p:nvSpPr>
        <p:spPr>
          <a:xfrm>
            <a:off x="1373187" y="2622663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67288A8-2BCA-4FC4-9019-FC8798B2695E}"/>
              </a:ext>
            </a:extLst>
          </p:cNvPr>
          <p:cNvCxnSpPr>
            <a:stCxn id="26" idx="0"/>
            <a:endCxn id="24" idx="2"/>
          </p:cNvCxnSpPr>
          <p:nvPr/>
        </p:nvCxnSpPr>
        <p:spPr>
          <a:xfrm rot="16200000" flipV="1">
            <a:off x="1310240" y="2137404"/>
            <a:ext cx="368856" cy="6016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46FC32-81C2-43BC-A956-71F4EAC1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4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11392-97E0-47C2-8222-AD6E0D3E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2"/>
            <a:ext cx="10515600" cy="802304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+mn-ea"/>
                <a:ea typeface="+mn-ea"/>
              </a:rPr>
              <a:t>목차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9ECB8E-BC08-45CC-9958-8E0CC36EED84}"/>
              </a:ext>
            </a:extLst>
          </p:cNvPr>
          <p:cNvSpPr/>
          <p:nvPr/>
        </p:nvSpPr>
        <p:spPr>
          <a:xfrm>
            <a:off x="8449339" y="1015217"/>
            <a:ext cx="2052083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p. 3-4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407C16-33FD-4442-9A2B-92E54F8A75CB}"/>
              </a:ext>
            </a:extLst>
          </p:cNvPr>
          <p:cNvSpPr/>
          <p:nvPr/>
        </p:nvSpPr>
        <p:spPr>
          <a:xfrm>
            <a:off x="8449339" y="1725465"/>
            <a:ext cx="2052083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p. 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283CFF-B4C1-436C-8CFE-11577E7AA8A3}"/>
              </a:ext>
            </a:extLst>
          </p:cNvPr>
          <p:cNvSpPr/>
          <p:nvPr/>
        </p:nvSpPr>
        <p:spPr>
          <a:xfrm>
            <a:off x="8449338" y="3189448"/>
            <a:ext cx="2052083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p. 8-24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80A17E-A372-4EEA-B1E7-D06BD318BAA8}"/>
              </a:ext>
            </a:extLst>
          </p:cNvPr>
          <p:cNvSpPr/>
          <p:nvPr/>
        </p:nvSpPr>
        <p:spPr>
          <a:xfrm>
            <a:off x="8449338" y="3915420"/>
            <a:ext cx="2052083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p. 25-31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41D5EF-AF0A-4977-BF29-5F246C3CAFE2}"/>
              </a:ext>
            </a:extLst>
          </p:cNvPr>
          <p:cNvSpPr/>
          <p:nvPr/>
        </p:nvSpPr>
        <p:spPr>
          <a:xfrm>
            <a:off x="8449339" y="4662656"/>
            <a:ext cx="2052083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p. 32-48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117A8E-F9A5-4D6E-96AC-CDF17F00D9C5}"/>
              </a:ext>
            </a:extLst>
          </p:cNvPr>
          <p:cNvSpPr/>
          <p:nvPr/>
        </p:nvSpPr>
        <p:spPr>
          <a:xfrm>
            <a:off x="8449338" y="5377719"/>
            <a:ext cx="2052083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p. 49~50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D1A588A-30F2-49E8-9B8C-29AC9FA9CDB5}"/>
              </a:ext>
            </a:extLst>
          </p:cNvPr>
          <p:cNvSpPr/>
          <p:nvPr/>
        </p:nvSpPr>
        <p:spPr>
          <a:xfrm>
            <a:off x="8449339" y="6105853"/>
            <a:ext cx="2052083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p. 51-58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F6DA52F-2769-4B80-B041-C45842A2401D}"/>
              </a:ext>
            </a:extLst>
          </p:cNvPr>
          <p:cNvSpPr/>
          <p:nvPr/>
        </p:nvSpPr>
        <p:spPr>
          <a:xfrm>
            <a:off x="1782726" y="1015218"/>
            <a:ext cx="6411432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+mn-ea"/>
              </a:rPr>
              <a:t>1. </a:t>
            </a:r>
            <a:r>
              <a:rPr lang="en-US" altLang="ko-KR" sz="2400" dirty="0" err="1">
                <a:solidFill>
                  <a:prstClr val="black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planhelper</a:t>
            </a:r>
            <a:r>
              <a:rPr lang="ko-KR" altLang="en-US" sz="2400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개요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E3A2EF-D2C7-49A3-B8D3-3B1C3F3002EE}"/>
              </a:ext>
            </a:extLst>
          </p:cNvPr>
          <p:cNvSpPr/>
          <p:nvPr/>
        </p:nvSpPr>
        <p:spPr>
          <a:xfrm>
            <a:off x="1782726" y="1725465"/>
            <a:ext cx="6411432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사용자 기능 명세서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AB39CAD-1E88-41B9-BE6F-A812E0C96DD1}"/>
              </a:ext>
            </a:extLst>
          </p:cNvPr>
          <p:cNvSpPr/>
          <p:nvPr/>
        </p:nvSpPr>
        <p:spPr>
          <a:xfrm>
            <a:off x="1782726" y="3196248"/>
            <a:ext cx="6411432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en-US" altLang="ko-KR" sz="2400" dirty="0" err="1">
                <a:solidFill>
                  <a:prstClr val="black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planhelper</a:t>
            </a:r>
            <a:r>
              <a:rPr lang="en-US" altLang="ko-KR" sz="2400" dirty="0">
                <a:solidFill>
                  <a:prstClr val="black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ver2  </a:t>
            </a:r>
            <a:r>
              <a:rPr lang="en-US" altLang="ko-KR" dirty="0">
                <a:solidFill>
                  <a:prstClr val="black"/>
                </a:solidFill>
              </a:rPr>
              <a:t>UI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Scenario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689205-F937-4062-B9F0-2442DD325328}"/>
              </a:ext>
            </a:extLst>
          </p:cNvPr>
          <p:cNvSpPr/>
          <p:nvPr/>
        </p:nvSpPr>
        <p:spPr>
          <a:xfrm>
            <a:off x="1782726" y="3915421"/>
            <a:ext cx="6411432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설계 구조 </a:t>
            </a:r>
            <a:r>
              <a:rPr lang="en-US" altLang="ko-KR" dirty="0">
                <a:solidFill>
                  <a:prstClr val="black"/>
                </a:solidFill>
              </a:rPr>
              <a:t>(R&amp;R,</a:t>
            </a:r>
            <a:r>
              <a:rPr lang="ko-KR" altLang="en-US" dirty="0">
                <a:solidFill>
                  <a:prstClr val="black"/>
                </a:solidFill>
              </a:rPr>
              <a:t> 진행률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9EE8C2E-1965-4EA8-BFC9-25E1A063F4F1}"/>
              </a:ext>
            </a:extLst>
          </p:cNvPr>
          <p:cNvSpPr/>
          <p:nvPr/>
        </p:nvSpPr>
        <p:spPr>
          <a:xfrm>
            <a:off x="1782726" y="4644073"/>
            <a:ext cx="6411432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6. API </a:t>
            </a:r>
            <a:r>
              <a:rPr lang="ko-KR" altLang="en-US" dirty="0">
                <a:solidFill>
                  <a:prstClr val="black"/>
                </a:solidFill>
              </a:rPr>
              <a:t>정의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CE2C0EA-F462-446F-A53D-FC3F638C0AD9}"/>
              </a:ext>
            </a:extLst>
          </p:cNvPr>
          <p:cNvSpPr/>
          <p:nvPr/>
        </p:nvSpPr>
        <p:spPr>
          <a:xfrm>
            <a:off x="1782726" y="5377720"/>
            <a:ext cx="6411432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7. </a:t>
            </a:r>
            <a:r>
              <a:rPr lang="ko-KR" altLang="en-US" dirty="0">
                <a:solidFill>
                  <a:prstClr val="black"/>
                </a:solidFill>
              </a:rPr>
              <a:t>테스트 항목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BF177A-C970-4261-82C9-84C5DE7601A2}"/>
              </a:ext>
            </a:extLst>
          </p:cNvPr>
          <p:cNvSpPr/>
          <p:nvPr/>
        </p:nvSpPr>
        <p:spPr>
          <a:xfrm>
            <a:off x="1782726" y="6111367"/>
            <a:ext cx="6411432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8. </a:t>
            </a:r>
            <a:r>
              <a:rPr lang="ko-KR" altLang="en-US" dirty="0">
                <a:solidFill>
                  <a:prstClr val="black"/>
                </a:solidFill>
              </a:rPr>
              <a:t>개발 계획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CBCC9AC-5210-4782-96B0-447D4ED8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4BBEC19-9732-4BC0-B95D-002AF555E916}"/>
              </a:ext>
            </a:extLst>
          </p:cNvPr>
          <p:cNvCxnSpPr>
            <a:cxnSpLocks/>
          </p:cNvCxnSpPr>
          <p:nvPr/>
        </p:nvCxnSpPr>
        <p:spPr>
          <a:xfrm>
            <a:off x="0" y="752147"/>
            <a:ext cx="12192000" cy="0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E41999-FDEA-441F-8258-5656CAD50C11}"/>
              </a:ext>
            </a:extLst>
          </p:cNvPr>
          <p:cNvSpPr/>
          <p:nvPr/>
        </p:nvSpPr>
        <p:spPr>
          <a:xfrm>
            <a:off x="1782726" y="2439643"/>
            <a:ext cx="6411432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en-US" altLang="ko-KR" sz="2400" dirty="0" err="1">
                <a:solidFill>
                  <a:prstClr val="black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planhelper</a:t>
            </a:r>
            <a:r>
              <a:rPr lang="en-US" altLang="ko-KR" sz="2400" dirty="0">
                <a:solidFill>
                  <a:prstClr val="black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ver1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794182-C19C-4FD1-9D40-7276916B8312}"/>
              </a:ext>
            </a:extLst>
          </p:cNvPr>
          <p:cNvSpPr/>
          <p:nvPr/>
        </p:nvSpPr>
        <p:spPr>
          <a:xfrm>
            <a:off x="8449337" y="2435713"/>
            <a:ext cx="2052083" cy="584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p.6~8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21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555351A3-0B0A-46F7-8BA6-CD23B5808333}"/>
              </a:ext>
            </a:extLst>
          </p:cNvPr>
          <p:cNvSpPr txBox="1">
            <a:spLocks/>
          </p:cNvSpPr>
          <p:nvPr/>
        </p:nvSpPr>
        <p:spPr>
          <a:xfrm>
            <a:off x="1352772" y="165100"/>
            <a:ext cx="10839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학생 통합 일정 보기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BCD42-F90E-4EA1-9207-6A09340A886F}"/>
              </a:ext>
            </a:extLst>
          </p:cNvPr>
          <p:cNvSpPr/>
          <p:nvPr/>
        </p:nvSpPr>
        <p:spPr>
          <a:xfrm>
            <a:off x="3947282" y="1955800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97633B88-42AC-4FBA-AF34-5D89AADC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79" y="2942231"/>
            <a:ext cx="1328530" cy="13285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A052B6-FA65-496F-AFF7-6B99BC1397E8}"/>
              </a:ext>
            </a:extLst>
          </p:cNvPr>
          <p:cNvSpPr txBox="1"/>
          <p:nvPr/>
        </p:nvSpPr>
        <p:spPr>
          <a:xfrm>
            <a:off x="9236342" y="443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3738D-C0DE-4EF0-B567-1A2A76D111D9}"/>
              </a:ext>
            </a:extLst>
          </p:cNvPr>
          <p:cNvSpPr txBox="1"/>
          <p:nvPr/>
        </p:nvSpPr>
        <p:spPr>
          <a:xfrm>
            <a:off x="4256531" y="149066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학번 입력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FF4603-F571-4241-8AA0-A070339BC3CA}"/>
              </a:ext>
            </a:extLst>
          </p:cNvPr>
          <p:cNvCxnSpPr>
            <a:cxnSpLocks/>
          </p:cNvCxnSpPr>
          <p:nvPr/>
        </p:nvCxnSpPr>
        <p:spPr>
          <a:xfrm>
            <a:off x="6166606" y="3191394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FE5735-2A47-4F5C-B429-A6695B68154D}"/>
              </a:ext>
            </a:extLst>
          </p:cNvPr>
          <p:cNvCxnSpPr/>
          <p:nvPr/>
        </p:nvCxnSpPr>
        <p:spPr>
          <a:xfrm flipH="1">
            <a:off x="6166606" y="3520169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177B93-009C-4B7E-A4C5-1D4528CB3C1D}"/>
              </a:ext>
            </a:extLst>
          </p:cNvPr>
          <p:cNvSpPr txBox="1"/>
          <p:nvPr/>
        </p:nvSpPr>
        <p:spPr>
          <a:xfrm flipH="1">
            <a:off x="6425858" y="2757565"/>
            <a:ext cx="21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F351A-6D56-472B-8DC3-F99B8D964B1D}"/>
              </a:ext>
            </a:extLst>
          </p:cNvPr>
          <p:cNvSpPr txBox="1"/>
          <p:nvPr/>
        </p:nvSpPr>
        <p:spPr>
          <a:xfrm flipH="1">
            <a:off x="6520840" y="3539193"/>
            <a:ext cx="2091011" cy="36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50"/>
                </a:solidFill>
              </a:rPr>
              <a:t>1971078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B190F0-30F7-47B0-BECA-F34778EC8379}"/>
              </a:ext>
            </a:extLst>
          </p:cNvPr>
          <p:cNvCxnSpPr>
            <a:cxnSpLocks/>
          </p:cNvCxnSpPr>
          <p:nvPr/>
        </p:nvCxnSpPr>
        <p:spPr>
          <a:xfrm>
            <a:off x="6166606" y="4458296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7FA6EE-A550-43F7-AA2C-DF4596A17043}"/>
              </a:ext>
            </a:extLst>
          </p:cNvPr>
          <p:cNvSpPr txBox="1"/>
          <p:nvPr/>
        </p:nvSpPr>
        <p:spPr>
          <a:xfrm flipH="1">
            <a:off x="6553444" y="4024467"/>
            <a:ext cx="21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0B8729-20D6-4DC8-A0DC-7D9DA4B03794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50D03B1-3D41-4C39-B9C1-B855DD14BBE8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7B5343F-AB98-42A6-ADDF-C2469B637970}"/>
              </a:ext>
            </a:extLst>
          </p:cNvPr>
          <p:cNvSpPr/>
          <p:nvPr/>
        </p:nvSpPr>
        <p:spPr>
          <a:xfrm>
            <a:off x="1373187" y="2622663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340C6DF-7444-48CF-A150-0DEF31606F59}"/>
              </a:ext>
            </a:extLst>
          </p:cNvPr>
          <p:cNvCxnSpPr>
            <a:stCxn id="31" idx="0"/>
            <a:endCxn id="29" idx="2"/>
          </p:cNvCxnSpPr>
          <p:nvPr/>
        </p:nvCxnSpPr>
        <p:spPr>
          <a:xfrm rot="16200000" flipV="1">
            <a:off x="1310240" y="2137404"/>
            <a:ext cx="368856" cy="6016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1A07AB-CE23-43C8-BAF3-7D135B8D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4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555351A3-0B0A-46F7-8BA6-CD23B5808333}"/>
              </a:ext>
            </a:extLst>
          </p:cNvPr>
          <p:cNvSpPr txBox="1">
            <a:spLocks/>
          </p:cNvSpPr>
          <p:nvPr/>
        </p:nvSpPr>
        <p:spPr>
          <a:xfrm>
            <a:off x="1352772" y="165100"/>
            <a:ext cx="10839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학생 통합 일정 보기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BCD42-F90E-4EA1-9207-6A09340A886F}"/>
              </a:ext>
            </a:extLst>
          </p:cNvPr>
          <p:cNvSpPr/>
          <p:nvPr/>
        </p:nvSpPr>
        <p:spPr>
          <a:xfrm>
            <a:off x="3947282" y="1955800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97633B88-42AC-4FBA-AF34-5D89AADC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79" y="2942231"/>
            <a:ext cx="1328530" cy="13285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A052B6-FA65-496F-AFF7-6B99BC1397E8}"/>
              </a:ext>
            </a:extLst>
          </p:cNvPr>
          <p:cNvSpPr txBox="1"/>
          <p:nvPr/>
        </p:nvSpPr>
        <p:spPr>
          <a:xfrm>
            <a:off x="9236342" y="443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AA3C36-3FB5-44D9-8FA9-7983DF22B2A5}"/>
              </a:ext>
            </a:extLst>
          </p:cNvPr>
          <p:cNvSpPr txBox="1"/>
          <p:nvPr/>
        </p:nvSpPr>
        <p:spPr>
          <a:xfrm>
            <a:off x="4256531" y="149066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 </a:t>
            </a:r>
            <a:r>
              <a:rPr lang="ko-KR" altLang="en-US" dirty="0"/>
              <a:t>메뉴 선택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BF660B-F6F9-487C-B128-35C92C8807E7}"/>
              </a:ext>
            </a:extLst>
          </p:cNvPr>
          <p:cNvCxnSpPr>
            <a:cxnSpLocks/>
          </p:cNvCxnSpPr>
          <p:nvPr/>
        </p:nvCxnSpPr>
        <p:spPr>
          <a:xfrm>
            <a:off x="6166606" y="3863077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C2828E-5026-47BA-992E-57E1C71DB501}"/>
              </a:ext>
            </a:extLst>
          </p:cNvPr>
          <p:cNvCxnSpPr/>
          <p:nvPr/>
        </p:nvCxnSpPr>
        <p:spPr>
          <a:xfrm flipH="1">
            <a:off x="6166606" y="4191852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EC1427-C337-4035-806E-59FBFC774833}"/>
              </a:ext>
            </a:extLst>
          </p:cNvPr>
          <p:cNvSpPr txBox="1"/>
          <p:nvPr/>
        </p:nvSpPr>
        <p:spPr>
          <a:xfrm flipH="1">
            <a:off x="6207702" y="2111018"/>
            <a:ext cx="3019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메뉴를 선택하세요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개인 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과목 일정 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일정 보기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모든 일정 보기</a:t>
            </a:r>
            <a:r>
              <a:rPr lang="en-US" altLang="ko-KR" dirty="0"/>
              <a:t>(n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548E71-5B31-4109-816F-A2B648793AA9}"/>
              </a:ext>
            </a:extLst>
          </p:cNvPr>
          <p:cNvSpPr txBox="1"/>
          <p:nvPr/>
        </p:nvSpPr>
        <p:spPr>
          <a:xfrm flipH="1">
            <a:off x="6933227" y="4264041"/>
            <a:ext cx="12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50"/>
                </a:solidFill>
              </a:rPr>
              <a:t>4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D6C26-31F5-47C5-B8C5-BEACA8527EF4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5D6E49-1A49-4387-9F62-93B41217C5C0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D0D9C28-48BA-4B6B-93D6-B485CAC712FB}"/>
              </a:ext>
            </a:extLst>
          </p:cNvPr>
          <p:cNvSpPr/>
          <p:nvPr/>
        </p:nvSpPr>
        <p:spPr>
          <a:xfrm>
            <a:off x="1373187" y="2622663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17F0210-EA80-4FAD-8B89-ABBE50F65C7F}"/>
              </a:ext>
            </a:extLst>
          </p:cNvPr>
          <p:cNvCxnSpPr>
            <a:stCxn id="24" idx="0"/>
            <a:endCxn id="18" idx="2"/>
          </p:cNvCxnSpPr>
          <p:nvPr/>
        </p:nvCxnSpPr>
        <p:spPr>
          <a:xfrm rot="16200000" flipV="1">
            <a:off x="1310240" y="2137404"/>
            <a:ext cx="368856" cy="6016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014C7C7-A609-4320-8565-1CB918307171}"/>
              </a:ext>
            </a:extLst>
          </p:cNvPr>
          <p:cNvSpPr/>
          <p:nvPr/>
        </p:nvSpPr>
        <p:spPr>
          <a:xfrm>
            <a:off x="1373187" y="3173491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통합보기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B9049C-6093-4A32-9486-BBD867CAC1DB}"/>
              </a:ext>
            </a:extLst>
          </p:cNvPr>
          <p:cNvCxnSpPr>
            <a:stCxn id="28" idx="0"/>
            <a:endCxn id="24" idx="2"/>
          </p:cNvCxnSpPr>
          <p:nvPr/>
        </p:nvCxnSpPr>
        <p:spPr>
          <a:xfrm flipV="1">
            <a:off x="1795499" y="2942231"/>
            <a:ext cx="0" cy="2312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BB1569-00AB-4051-A290-52CE76B4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69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555351A3-0B0A-46F7-8BA6-CD23B5808333}"/>
              </a:ext>
            </a:extLst>
          </p:cNvPr>
          <p:cNvSpPr txBox="1">
            <a:spLocks/>
          </p:cNvSpPr>
          <p:nvPr/>
        </p:nvSpPr>
        <p:spPr>
          <a:xfrm>
            <a:off x="1352772" y="165100"/>
            <a:ext cx="10839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학생 통합 일정 보기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BCD42-F90E-4EA1-9207-6A09340A886F}"/>
              </a:ext>
            </a:extLst>
          </p:cNvPr>
          <p:cNvSpPr/>
          <p:nvPr/>
        </p:nvSpPr>
        <p:spPr>
          <a:xfrm>
            <a:off x="3947282" y="1955800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97633B88-42AC-4FBA-AF34-5D89AADC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79" y="2942231"/>
            <a:ext cx="1328530" cy="13285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A052B6-FA65-496F-AFF7-6B99BC1397E8}"/>
              </a:ext>
            </a:extLst>
          </p:cNvPr>
          <p:cNvSpPr txBox="1"/>
          <p:nvPr/>
        </p:nvSpPr>
        <p:spPr>
          <a:xfrm>
            <a:off x="9236342" y="443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753E9-E252-4CE0-B325-868E8120ECD4}"/>
              </a:ext>
            </a:extLst>
          </p:cNvPr>
          <p:cNvSpPr txBox="1"/>
          <p:nvPr/>
        </p:nvSpPr>
        <p:spPr>
          <a:xfrm>
            <a:off x="4235265" y="149066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 n</a:t>
            </a:r>
            <a:r>
              <a:rPr lang="ko-KR" altLang="en-US" dirty="0"/>
              <a:t>일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8D088C-8ED0-4AC2-A2E0-E4C7B4D85EBC}"/>
              </a:ext>
            </a:extLst>
          </p:cNvPr>
          <p:cNvCxnSpPr>
            <a:cxnSpLocks/>
          </p:cNvCxnSpPr>
          <p:nvPr/>
        </p:nvCxnSpPr>
        <p:spPr>
          <a:xfrm>
            <a:off x="6145340" y="3863077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0ACA5F-151E-442E-A574-0DC638C96F8D}"/>
              </a:ext>
            </a:extLst>
          </p:cNvPr>
          <p:cNvCxnSpPr/>
          <p:nvPr/>
        </p:nvCxnSpPr>
        <p:spPr>
          <a:xfrm flipH="1">
            <a:off x="6145340" y="4191852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C4A1BC-8C07-4AD7-84CC-016A15E702BE}"/>
              </a:ext>
            </a:extLst>
          </p:cNvPr>
          <p:cNvSpPr txBox="1"/>
          <p:nvPr/>
        </p:nvSpPr>
        <p:spPr>
          <a:xfrm flipH="1">
            <a:off x="6096000" y="2807551"/>
            <a:ext cx="301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날짜를 기준으로 검색하고 싶은 일수를 선택하세요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C49C92-0496-477A-B5BB-04EE7EC04BB6}"/>
              </a:ext>
            </a:extLst>
          </p:cNvPr>
          <p:cNvSpPr txBox="1"/>
          <p:nvPr/>
        </p:nvSpPr>
        <p:spPr>
          <a:xfrm flipH="1">
            <a:off x="6075504" y="4264041"/>
            <a:ext cx="26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50"/>
                </a:solidFill>
              </a:rPr>
              <a:t>7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D1EEC8-7FA3-41E2-9F35-B128237CC9F3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9310DC5-A943-4677-AECF-58D243D17293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A0E3819-8AA4-4FB8-9699-EB8EADCCBF62}"/>
              </a:ext>
            </a:extLst>
          </p:cNvPr>
          <p:cNvSpPr/>
          <p:nvPr/>
        </p:nvSpPr>
        <p:spPr>
          <a:xfrm>
            <a:off x="1373187" y="2622663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2E29525-5476-495A-9AA6-887424EB0778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rot="16200000" flipV="1">
            <a:off x="1310240" y="2137404"/>
            <a:ext cx="368856" cy="6016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A088E38-1676-4F65-8EE2-033E4FD3016D}"/>
              </a:ext>
            </a:extLst>
          </p:cNvPr>
          <p:cNvSpPr/>
          <p:nvPr/>
        </p:nvSpPr>
        <p:spPr>
          <a:xfrm>
            <a:off x="1373187" y="3173491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통합보기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8FBE53-1F4F-4A4F-AF5D-3B00A00C6331}"/>
              </a:ext>
            </a:extLst>
          </p:cNvPr>
          <p:cNvCxnSpPr>
            <a:stCxn id="37" idx="0"/>
            <a:endCxn id="35" idx="2"/>
          </p:cNvCxnSpPr>
          <p:nvPr/>
        </p:nvCxnSpPr>
        <p:spPr>
          <a:xfrm flipV="1">
            <a:off x="1795499" y="2942231"/>
            <a:ext cx="0" cy="2312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E74997-5D78-4D9C-98C2-89BBF37F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5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555351A3-0B0A-46F7-8BA6-CD23B5808333}"/>
              </a:ext>
            </a:extLst>
          </p:cNvPr>
          <p:cNvSpPr txBox="1">
            <a:spLocks/>
          </p:cNvSpPr>
          <p:nvPr/>
        </p:nvSpPr>
        <p:spPr>
          <a:xfrm>
            <a:off x="1352772" y="165100"/>
            <a:ext cx="10839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학생 통합 일정 보기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BCD42-F90E-4EA1-9207-6A09340A886F}"/>
              </a:ext>
            </a:extLst>
          </p:cNvPr>
          <p:cNvSpPr/>
          <p:nvPr/>
        </p:nvSpPr>
        <p:spPr>
          <a:xfrm>
            <a:off x="3947282" y="1955800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97633B88-42AC-4FBA-AF34-5D89AADC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528" y="2960165"/>
            <a:ext cx="1328530" cy="13285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A052B6-FA65-496F-AFF7-6B99BC1397E8}"/>
              </a:ext>
            </a:extLst>
          </p:cNvPr>
          <p:cNvSpPr txBox="1"/>
          <p:nvPr/>
        </p:nvSpPr>
        <p:spPr>
          <a:xfrm>
            <a:off x="10480357" y="443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753E9-E252-4CE0-B325-868E8120ECD4}"/>
              </a:ext>
            </a:extLst>
          </p:cNvPr>
          <p:cNvSpPr txBox="1"/>
          <p:nvPr/>
        </p:nvSpPr>
        <p:spPr>
          <a:xfrm>
            <a:off x="4235265" y="149066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 n</a:t>
            </a:r>
            <a:r>
              <a:rPr lang="ko-KR" altLang="en-US" dirty="0"/>
              <a:t>일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8D088C-8ED0-4AC2-A2E0-E4C7B4D85EBC}"/>
              </a:ext>
            </a:extLst>
          </p:cNvPr>
          <p:cNvCxnSpPr>
            <a:cxnSpLocks/>
          </p:cNvCxnSpPr>
          <p:nvPr/>
        </p:nvCxnSpPr>
        <p:spPr>
          <a:xfrm>
            <a:off x="6145340" y="4352177"/>
            <a:ext cx="374293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C4A1BC-8C07-4AD7-84CC-016A15E702BE}"/>
              </a:ext>
            </a:extLst>
          </p:cNvPr>
          <p:cNvSpPr txBox="1"/>
          <p:nvPr/>
        </p:nvSpPr>
        <p:spPr>
          <a:xfrm flipH="1">
            <a:off x="6068785" y="2409945"/>
            <a:ext cx="42204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&lt;&lt;2020/06/10</a:t>
            </a:r>
            <a:r>
              <a:rPr lang="ko-KR" altLang="en-US" sz="1600" dirty="0"/>
              <a:t>의 일정</a:t>
            </a:r>
            <a:r>
              <a:rPr lang="en-US" altLang="ko-KR" sz="1600" dirty="0"/>
              <a:t>&gt;&gt;</a:t>
            </a:r>
          </a:p>
          <a:p>
            <a:r>
              <a:rPr lang="en-US" altLang="ko-KR" sz="1600" dirty="0"/>
              <a:t>2020/06/10 15:00 &lt;</a:t>
            </a:r>
            <a:r>
              <a:rPr lang="ko-KR" altLang="en-US" sz="1600" dirty="0" err="1"/>
              <a:t>사기프</a:t>
            </a:r>
            <a:r>
              <a:rPr lang="en-US" altLang="ko-KR" sz="1600" dirty="0"/>
              <a:t>&gt; </a:t>
            </a:r>
            <a:r>
              <a:rPr lang="ko-KR" altLang="en-US" sz="1600" dirty="0"/>
              <a:t>미팅</a:t>
            </a:r>
            <a:endParaRPr lang="en-US" altLang="ko-KR" sz="1600" dirty="0"/>
          </a:p>
          <a:p>
            <a:r>
              <a:rPr lang="en-US" altLang="ko-KR" sz="1600" dirty="0"/>
              <a:t>&lt;&lt;2020/06/11</a:t>
            </a:r>
            <a:r>
              <a:rPr lang="ko-KR" altLang="en-US" sz="1600" dirty="0"/>
              <a:t>의 일정</a:t>
            </a:r>
            <a:r>
              <a:rPr lang="en-US" altLang="ko-KR" sz="1600" dirty="0"/>
              <a:t>&gt;&gt;</a:t>
            </a:r>
          </a:p>
          <a:p>
            <a:r>
              <a:rPr lang="ko-KR" altLang="en-US" sz="1600" dirty="0"/>
              <a:t>해당 날짜에 일정이 없습니다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…</a:t>
            </a:r>
          </a:p>
          <a:p>
            <a:r>
              <a:rPr lang="en-US" altLang="ko-KR" sz="1600" dirty="0"/>
              <a:t>&lt;&lt;2020/06/16</a:t>
            </a:r>
            <a:r>
              <a:rPr lang="ko-KR" altLang="en-US" sz="1600" dirty="0"/>
              <a:t>의 일정</a:t>
            </a:r>
            <a:r>
              <a:rPr lang="en-US" altLang="ko-KR" sz="1600" dirty="0"/>
              <a:t>&gt;&gt;</a:t>
            </a:r>
          </a:p>
          <a:p>
            <a:r>
              <a:rPr lang="en-US" altLang="ko-KR" sz="1600" dirty="0"/>
              <a:t>2020/06/16 12:00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/>
              <a:t>개인일정</a:t>
            </a:r>
            <a:r>
              <a:rPr lang="en-US" altLang="ko-KR" sz="1600" dirty="0"/>
              <a:t>&gt; </a:t>
            </a:r>
            <a:r>
              <a:rPr lang="ko-KR" altLang="en-US" sz="1600" dirty="0"/>
              <a:t>데이트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B3EC22-6B29-4FDB-B305-FADDEB1AF93F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D0DAFCE-4C5F-4E7A-B8E0-9AAFDCB7243B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59C7A73-A9AC-45F2-97CC-9A9445988720}"/>
              </a:ext>
            </a:extLst>
          </p:cNvPr>
          <p:cNvSpPr/>
          <p:nvPr/>
        </p:nvSpPr>
        <p:spPr>
          <a:xfrm>
            <a:off x="1373187" y="2622663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8047F3E-7820-42BD-93B7-4CA7F23AA0EF}"/>
              </a:ext>
            </a:extLst>
          </p:cNvPr>
          <p:cNvCxnSpPr>
            <a:stCxn id="23" idx="0"/>
            <a:endCxn id="14" idx="2"/>
          </p:cNvCxnSpPr>
          <p:nvPr/>
        </p:nvCxnSpPr>
        <p:spPr>
          <a:xfrm rot="16200000" flipV="1">
            <a:off x="1310240" y="2137404"/>
            <a:ext cx="368856" cy="6016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0283712-A5A7-4DDB-A44E-3B46A882C934}"/>
              </a:ext>
            </a:extLst>
          </p:cNvPr>
          <p:cNvSpPr/>
          <p:nvPr/>
        </p:nvSpPr>
        <p:spPr>
          <a:xfrm>
            <a:off x="1373187" y="3173491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통합보기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9249FC-411B-4BAA-8FFF-733701FD3E90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795499" y="2942231"/>
            <a:ext cx="0" cy="2312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82AEC2-34F8-42FC-8507-F81E7F1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6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555351A3-0B0A-46F7-8BA6-CD23B5808333}"/>
              </a:ext>
            </a:extLst>
          </p:cNvPr>
          <p:cNvSpPr txBox="1">
            <a:spLocks/>
          </p:cNvSpPr>
          <p:nvPr/>
        </p:nvSpPr>
        <p:spPr>
          <a:xfrm>
            <a:off x="1352772" y="165100"/>
            <a:ext cx="10839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en-US" altLang="ko-KR" sz="3200" dirty="0"/>
              <a:t>: Operation Scenario (</a:t>
            </a:r>
            <a:r>
              <a:rPr lang="ko-KR" altLang="en-US" sz="3200" dirty="0"/>
              <a:t>학생 통합 일정 보기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BCD42-F90E-4EA1-9207-6A09340A886F}"/>
              </a:ext>
            </a:extLst>
          </p:cNvPr>
          <p:cNvSpPr/>
          <p:nvPr/>
        </p:nvSpPr>
        <p:spPr>
          <a:xfrm>
            <a:off x="3947282" y="1955800"/>
            <a:ext cx="1930400" cy="378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 program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97633B88-42AC-4FBA-AF34-5D89AADC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79" y="2942231"/>
            <a:ext cx="1328530" cy="13285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A052B6-FA65-496F-AFF7-6B99BC1397E8}"/>
              </a:ext>
            </a:extLst>
          </p:cNvPr>
          <p:cNvSpPr txBox="1"/>
          <p:nvPr/>
        </p:nvSpPr>
        <p:spPr>
          <a:xfrm>
            <a:off x="9236342" y="443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AA3C36-3FB5-44D9-8FA9-7983DF22B2A5}"/>
              </a:ext>
            </a:extLst>
          </p:cNvPr>
          <p:cNvSpPr txBox="1"/>
          <p:nvPr/>
        </p:nvSpPr>
        <p:spPr>
          <a:xfrm>
            <a:off x="3838341" y="150266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 (</a:t>
            </a:r>
            <a:r>
              <a:rPr lang="ko-KR" altLang="en-US" dirty="0"/>
              <a:t>다시</a:t>
            </a:r>
            <a:r>
              <a:rPr lang="en-US" altLang="ko-KR" dirty="0"/>
              <a:t>) </a:t>
            </a:r>
            <a:r>
              <a:rPr lang="ko-KR" altLang="en-US" dirty="0"/>
              <a:t>메뉴 선택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BF660B-F6F9-487C-B128-35C92C8807E7}"/>
              </a:ext>
            </a:extLst>
          </p:cNvPr>
          <p:cNvCxnSpPr>
            <a:cxnSpLocks/>
          </p:cNvCxnSpPr>
          <p:nvPr/>
        </p:nvCxnSpPr>
        <p:spPr>
          <a:xfrm>
            <a:off x="6166606" y="3863077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C2828E-5026-47BA-992E-57E1C71DB501}"/>
              </a:ext>
            </a:extLst>
          </p:cNvPr>
          <p:cNvCxnSpPr/>
          <p:nvPr/>
        </p:nvCxnSpPr>
        <p:spPr>
          <a:xfrm flipH="1">
            <a:off x="6166606" y="4191852"/>
            <a:ext cx="24452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EC1427-C337-4035-806E-59FBFC774833}"/>
              </a:ext>
            </a:extLst>
          </p:cNvPr>
          <p:cNvSpPr txBox="1"/>
          <p:nvPr/>
        </p:nvSpPr>
        <p:spPr>
          <a:xfrm flipH="1">
            <a:off x="6207702" y="2111018"/>
            <a:ext cx="3019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메뉴를 선택하세요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개인 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과목 일정 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일정 보기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모든 일정 보기</a:t>
            </a:r>
            <a:r>
              <a:rPr lang="en-US" altLang="ko-KR" dirty="0"/>
              <a:t>(n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548E71-5B31-4109-816F-A2B648793AA9}"/>
              </a:ext>
            </a:extLst>
          </p:cNvPr>
          <p:cNvSpPr txBox="1"/>
          <p:nvPr/>
        </p:nvSpPr>
        <p:spPr>
          <a:xfrm flipH="1">
            <a:off x="6933227" y="4264041"/>
            <a:ext cx="12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en-US" altLang="ko-KR" dirty="0">
                <a:solidFill>
                  <a:srgbClr val="00B050"/>
                </a:solidFill>
              </a:rPr>
              <a:t>4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D6C26-31F5-47C5-B8C5-BEACA8527EF4}"/>
              </a:ext>
            </a:extLst>
          </p:cNvPr>
          <p:cNvSpPr/>
          <p:nvPr/>
        </p:nvSpPr>
        <p:spPr>
          <a:xfrm>
            <a:off x="-116958" y="0"/>
            <a:ext cx="2498651" cy="7357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5D6E49-1A49-4387-9F62-93B41217C5C0}"/>
              </a:ext>
            </a:extLst>
          </p:cNvPr>
          <p:cNvSpPr/>
          <p:nvPr/>
        </p:nvSpPr>
        <p:spPr>
          <a:xfrm>
            <a:off x="771525" y="1934239"/>
            <a:ext cx="844624" cy="319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모드선택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D0D9C28-48BA-4B6B-93D6-B485CAC712FB}"/>
              </a:ext>
            </a:extLst>
          </p:cNvPr>
          <p:cNvSpPr/>
          <p:nvPr/>
        </p:nvSpPr>
        <p:spPr>
          <a:xfrm>
            <a:off x="1373187" y="2622663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17F0210-EA80-4FAD-8B89-ABBE50F65C7F}"/>
              </a:ext>
            </a:extLst>
          </p:cNvPr>
          <p:cNvCxnSpPr>
            <a:stCxn id="24" idx="0"/>
            <a:endCxn id="18" idx="2"/>
          </p:cNvCxnSpPr>
          <p:nvPr/>
        </p:nvCxnSpPr>
        <p:spPr>
          <a:xfrm rot="16200000" flipV="1">
            <a:off x="1310240" y="2137404"/>
            <a:ext cx="368856" cy="6016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014C7C7-A609-4320-8565-1CB918307171}"/>
              </a:ext>
            </a:extLst>
          </p:cNvPr>
          <p:cNvSpPr/>
          <p:nvPr/>
        </p:nvSpPr>
        <p:spPr>
          <a:xfrm>
            <a:off x="1373187" y="3173491"/>
            <a:ext cx="844624" cy="319568"/>
          </a:xfrm>
          <a:prstGeom prst="roundRect">
            <a:avLst/>
          </a:prstGeom>
          <a:solidFill>
            <a:srgbClr val="A1E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통합보기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B9049C-6093-4A32-9486-BBD867CAC1DB}"/>
              </a:ext>
            </a:extLst>
          </p:cNvPr>
          <p:cNvCxnSpPr>
            <a:stCxn id="28" idx="0"/>
            <a:endCxn id="24" idx="2"/>
          </p:cNvCxnSpPr>
          <p:nvPr/>
        </p:nvCxnSpPr>
        <p:spPr>
          <a:xfrm flipV="1">
            <a:off x="1795499" y="2942231"/>
            <a:ext cx="0" cy="2312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340083-06B7-4E9A-831F-A80762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2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30DC27-7154-41C7-8BB2-148D247FF1F5}"/>
              </a:ext>
            </a:extLst>
          </p:cNvPr>
          <p:cNvSpPr/>
          <p:nvPr/>
        </p:nvSpPr>
        <p:spPr>
          <a:xfrm>
            <a:off x="786622" y="1900238"/>
            <a:ext cx="3127821" cy="787202"/>
          </a:xfrm>
          <a:prstGeom prst="roundRect">
            <a:avLst/>
          </a:prstGeom>
          <a:solidFill>
            <a:srgbClr val="FFF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안소현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2868D0-62B5-467C-957F-447C9B43FCAE}"/>
              </a:ext>
            </a:extLst>
          </p:cNvPr>
          <p:cNvSpPr/>
          <p:nvPr/>
        </p:nvSpPr>
        <p:spPr>
          <a:xfrm>
            <a:off x="786622" y="5076281"/>
            <a:ext cx="3127821" cy="787202"/>
          </a:xfrm>
          <a:prstGeom prst="roundRect">
            <a:avLst/>
          </a:prstGeom>
          <a:solidFill>
            <a:srgbClr val="FFF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윤가영</a:t>
            </a: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F6A288F-6747-42F0-B2D3-598C76155912}"/>
              </a:ext>
            </a:extLst>
          </p:cNvPr>
          <p:cNvSpPr/>
          <p:nvPr/>
        </p:nvSpPr>
        <p:spPr>
          <a:xfrm>
            <a:off x="4271963" y="1900238"/>
            <a:ext cx="7562849" cy="787202"/>
          </a:xfrm>
          <a:prstGeom prst="roundRect">
            <a:avLst/>
          </a:prstGeom>
          <a:solidFill>
            <a:srgbClr val="FFF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권한 관리 모듈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및 파일 관련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구현</a:t>
            </a:r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FE9933E3-A4AE-4276-8672-D25229B748BB}"/>
              </a:ext>
            </a:extLst>
          </p:cNvPr>
          <p:cNvSpPr/>
          <p:nvPr/>
        </p:nvSpPr>
        <p:spPr>
          <a:xfrm>
            <a:off x="786622" y="3488260"/>
            <a:ext cx="3127821" cy="787202"/>
          </a:xfrm>
          <a:prstGeom prst="roundRect">
            <a:avLst/>
          </a:prstGeom>
          <a:solidFill>
            <a:srgbClr val="FFF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안홍은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:a16="http://schemas.microsoft.com/office/drawing/2014/main" id="{CC843FB7-6F9C-464B-9081-F73F9B1C3C8A}"/>
              </a:ext>
            </a:extLst>
          </p:cNvPr>
          <p:cNvSpPr/>
          <p:nvPr/>
        </p:nvSpPr>
        <p:spPr>
          <a:xfrm>
            <a:off x="4271963" y="3488259"/>
            <a:ext cx="7562848" cy="787202"/>
          </a:xfrm>
          <a:prstGeom prst="roundRect">
            <a:avLst/>
          </a:prstGeom>
          <a:solidFill>
            <a:srgbClr val="FFF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다이어리 기능 구현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(DB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모듈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B01CE858-B42C-4AAC-AB6A-2DE2343EA4D7}"/>
              </a:ext>
            </a:extLst>
          </p:cNvPr>
          <p:cNvSpPr/>
          <p:nvPr/>
        </p:nvSpPr>
        <p:spPr>
          <a:xfrm>
            <a:off x="4271964" y="5076281"/>
            <a:ext cx="7562848" cy="787202"/>
          </a:xfrm>
          <a:prstGeom prst="roundRect">
            <a:avLst/>
          </a:prstGeom>
          <a:solidFill>
            <a:srgbClr val="FFF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서버와 클라이언트간 통신을 위한 소켓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통신 모듈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E9A8D-C698-4687-9BFA-9774D621875B}"/>
              </a:ext>
            </a:extLst>
          </p:cNvPr>
          <p:cNvSpPr txBox="1"/>
          <p:nvPr/>
        </p:nvSpPr>
        <p:spPr>
          <a:xfrm>
            <a:off x="545707" y="348186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R&amp;R</a:t>
            </a:r>
            <a:endParaRPr lang="ko-KR" altLang="en-US" sz="3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4A7369-27B2-4C71-AD1C-B02F8D7B3F8E}"/>
              </a:ext>
            </a:extLst>
          </p:cNvPr>
          <p:cNvCxnSpPr>
            <a:cxnSpLocks/>
          </p:cNvCxnSpPr>
          <p:nvPr/>
        </p:nvCxnSpPr>
        <p:spPr>
          <a:xfrm flipV="1">
            <a:off x="0" y="994517"/>
            <a:ext cx="545707" cy="348508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9F5D42-8F65-4051-B073-3D2FED1D54EF}"/>
              </a:ext>
            </a:extLst>
          </p:cNvPr>
          <p:cNvCxnSpPr>
            <a:cxnSpLocks/>
          </p:cNvCxnSpPr>
          <p:nvPr/>
        </p:nvCxnSpPr>
        <p:spPr>
          <a:xfrm flipV="1">
            <a:off x="1672939" y="-322"/>
            <a:ext cx="545707" cy="348508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759BDD-9B47-438E-9D1C-4D2BC3F757E3}"/>
              </a:ext>
            </a:extLst>
          </p:cNvPr>
          <p:cNvCxnSpPr>
            <a:cxnSpLocks/>
          </p:cNvCxnSpPr>
          <p:nvPr/>
        </p:nvCxnSpPr>
        <p:spPr>
          <a:xfrm flipV="1">
            <a:off x="0" y="-321"/>
            <a:ext cx="3013468" cy="1900559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8D170CC-0974-4E6D-9122-21C20B192E41}"/>
              </a:ext>
            </a:extLst>
          </p:cNvPr>
          <p:cNvCxnSpPr>
            <a:cxnSpLocks/>
          </p:cNvCxnSpPr>
          <p:nvPr/>
        </p:nvCxnSpPr>
        <p:spPr>
          <a:xfrm flipV="1">
            <a:off x="0" y="976762"/>
            <a:ext cx="545707" cy="348508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A919DE-4FEF-4204-9D10-916195E03ABF}"/>
              </a:ext>
            </a:extLst>
          </p:cNvPr>
          <p:cNvCxnSpPr>
            <a:cxnSpLocks/>
          </p:cNvCxnSpPr>
          <p:nvPr/>
        </p:nvCxnSpPr>
        <p:spPr>
          <a:xfrm flipV="1">
            <a:off x="1672939" y="-18077"/>
            <a:ext cx="545707" cy="348508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2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22C6992-2344-439A-B2A2-85F873341757}"/>
              </a:ext>
            </a:extLst>
          </p:cNvPr>
          <p:cNvCxnSpPr>
            <a:cxnSpLocks/>
          </p:cNvCxnSpPr>
          <p:nvPr/>
        </p:nvCxnSpPr>
        <p:spPr>
          <a:xfrm>
            <a:off x="9958345" y="2427647"/>
            <a:ext cx="4306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B0377BD-0257-419A-8C28-1E78C9B6F9A2}"/>
              </a:ext>
            </a:extLst>
          </p:cNvPr>
          <p:cNvCxnSpPr>
            <a:cxnSpLocks/>
          </p:cNvCxnSpPr>
          <p:nvPr/>
        </p:nvCxnSpPr>
        <p:spPr>
          <a:xfrm>
            <a:off x="9941413" y="3190898"/>
            <a:ext cx="4306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CC26833-C007-4CDB-954D-34D20F37E394}"/>
              </a:ext>
            </a:extLst>
          </p:cNvPr>
          <p:cNvCxnSpPr>
            <a:cxnSpLocks/>
          </p:cNvCxnSpPr>
          <p:nvPr/>
        </p:nvCxnSpPr>
        <p:spPr>
          <a:xfrm flipV="1">
            <a:off x="8741717" y="4258676"/>
            <a:ext cx="0" cy="1918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E6BB750-4BD4-4E20-922B-3AD7EF764204}"/>
              </a:ext>
            </a:extLst>
          </p:cNvPr>
          <p:cNvCxnSpPr>
            <a:cxnSpLocks/>
          </p:cNvCxnSpPr>
          <p:nvPr/>
        </p:nvCxnSpPr>
        <p:spPr>
          <a:xfrm flipV="1">
            <a:off x="7307550" y="4246730"/>
            <a:ext cx="0" cy="1918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AD08BDC-FCCE-4A6A-AC84-E80C86923CF7}"/>
              </a:ext>
            </a:extLst>
          </p:cNvPr>
          <p:cNvCxnSpPr>
            <a:cxnSpLocks/>
          </p:cNvCxnSpPr>
          <p:nvPr/>
        </p:nvCxnSpPr>
        <p:spPr>
          <a:xfrm flipV="1">
            <a:off x="7525850" y="3173411"/>
            <a:ext cx="577385" cy="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90898F-FA53-4B34-8731-A3530F00EDC8}"/>
              </a:ext>
            </a:extLst>
          </p:cNvPr>
          <p:cNvCxnSpPr>
            <a:cxnSpLocks/>
          </p:cNvCxnSpPr>
          <p:nvPr/>
        </p:nvCxnSpPr>
        <p:spPr>
          <a:xfrm>
            <a:off x="-520700" y="988693"/>
            <a:ext cx="13398500" cy="0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5BDD69-4E1A-4316-9084-907C8B6D7576}"/>
              </a:ext>
            </a:extLst>
          </p:cNvPr>
          <p:cNvSpPr txBox="1"/>
          <p:nvPr/>
        </p:nvSpPr>
        <p:spPr>
          <a:xfrm>
            <a:off x="480564" y="288546"/>
            <a:ext cx="803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 : </a:t>
            </a:r>
            <a:r>
              <a:rPr lang="en-US" altLang="ko-KR" sz="2400" dirty="0">
                <a:latin typeface="+mn-ea"/>
              </a:rPr>
              <a:t>Static Diagram / R&amp;R / </a:t>
            </a:r>
            <a:r>
              <a:rPr lang="ko-KR" altLang="en-US" sz="2400" dirty="0">
                <a:latin typeface="+mn-ea"/>
              </a:rPr>
              <a:t>진행 현황</a:t>
            </a:r>
            <a:endParaRPr lang="ko-KR" altLang="en-US" sz="28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5D67CB-0989-4FA0-AFA4-B9F035E1C763}"/>
              </a:ext>
            </a:extLst>
          </p:cNvPr>
          <p:cNvSpPr/>
          <p:nvPr/>
        </p:nvSpPr>
        <p:spPr>
          <a:xfrm>
            <a:off x="593654" y="1626669"/>
            <a:ext cx="5328449" cy="4865967"/>
          </a:xfrm>
          <a:prstGeom prst="rect">
            <a:avLst/>
          </a:prstGeom>
          <a:noFill/>
          <a:ln w="9525">
            <a:solidFill>
              <a:srgbClr val="F0B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588225-4B00-4304-95A3-F76D66CD97A6}"/>
              </a:ext>
            </a:extLst>
          </p:cNvPr>
          <p:cNvSpPr/>
          <p:nvPr/>
        </p:nvSpPr>
        <p:spPr>
          <a:xfrm>
            <a:off x="6381342" y="1681335"/>
            <a:ext cx="4946924" cy="4876628"/>
          </a:xfrm>
          <a:prstGeom prst="rect">
            <a:avLst/>
          </a:prstGeom>
          <a:noFill/>
          <a:ln w="9525">
            <a:solidFill>
              <a:srgbClr val="F0B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AC405-03BF-4D7D-8CAC-C54F9630F40C}"/>
              </a:ext>
            </a:extLst>
          </p:cNvPr>
          <p:cNvSpPr txBox="1"/>
          <p:nvPr/>
        </p:nvSpPr>
        <p:spPr>
          <a:xfrm>
            <a:off x="6403568" y="1297294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client_main.c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476F5-47AB-46EF-B180-44B6B4772787}"/>
              </a:ext>
            </a:extLst>
          </p:cNvPr>
          <p:cNvSpPr/>
          <p:nvPr/>
        </p:nvSpPr>
        <p:spPr>
          <a:xfrm>
            <a:off x="2279077" y="1913681"/>
            <a:ext cx="1908443" cy="1200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통신 모듈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윤가영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): 100%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34799-68D3-4354-8933-4389EAE6D95D}"/>
              </a:ext>
            </a:extLst>
          </p:cNvPr>
          <p:cNvSpPr/>
          <p:nvPr/>
        </p:nvSpPr>
        <p:spPr>
          <a:xfrm>
            <a:off x="2269315" y="5073540"/>
            <a:ext cx="1906194" cy="112842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인증 모듈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안소현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): 100%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C81B11-7114-4E43-9CD5-AC222869F76C}"/>
              </a:ext>
            </a:extLst>
          </p:cNvPr>
          <p:cNvSpPr/>
          <p:nvPr/>
        </p:nvSpPr>
        <p:spPr>
          <a:xfrm>
            <a:off x="6753905" y="4388637"/>
            <a:ext cx="4163298" cy="1166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모듈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안홍은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): 100%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6A250A-3967-44E2-849F-BD81BD723235}"/>
              </a:ext>
            </a:extLst>
          </p:cNvPr>
          <p:cNvCxnSpPr>
            <a:cxnSpLocks/>
          </p:cNvCxnSpPr>
          <p:nvPr/>
        </p:nvCxnSpPr>
        <p:spPr>
          <a:xfrm>
            <a:off x="4143726" y="4203348"/>
            <a:ext cx="1772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CD54369-5EC0-41F0-AA8F-A60FAB7B4BE3}"/>
              </a:ext>
            </a:extLst>
          </p:cNvPr>
          <p:cNvSpPr/>
          <p:nvPr/>
        </p:nvSpPr>
        <p:spPr>
          <a:xfrm>
            <a:off x="4270108" y="3968986"/>
            <a:ext cx="1156157" cy="3866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writeFile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E7F50A6-B6AD-4636-B15D-7A0F49EF0AEF}"/>
              </a:ext>
            </a:extLst>
          </p:cNvPr>
          <p:cNvCxnSpPr>
            <a:cxnSpLocks/>
          </p:cNvCxnSpPr>
          <p:nvPr/>
        </p:nvCxnSpPr>
        <p:spPr>
          <a:xfrm>
            <a:off x="2149362" y="2787935"/>
            <a:ext cx="12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097EF32-8980-4F2A-A9B0-504D540F1619}"/>
              </a:ext>
            </a:extLst>
          </p:cNvPr>
          <p:cNvCxnSpPr>
            <a:cxnSpLocks/>
          </p:cNvCxnSpPr>
          <p:nvPr/>
        </p:nvCxnSpPr>
        <p:spPr>
          <a:xfrm>
            <a:off x="7525850" y="2464153"/>
            <a:ext cx="4306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E743EFD-EE63-4D3A-A696-641ED19C4FEB}"/>
              </a:ext>
            </a:extLst>
          </p:cNvPr>
          <p:cNvSpPr/>
          <p:nvPr/>
        </p:nvSpPr>
        <p:spPr>
          <a:xfrm>
            <a:off x="6656480" y="2270830"/>
            <a:ext cx="1075582" cy="36901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sndMsg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99CAC-0FAB-4EFC-B62C-20F6911FBC91}"/>
              </a:ext>
            </a:extLst>
          </p:cNvPr>
          <p:cNvSpPr/>
          <p:nvPr/>
        </p:nvSpPr>
        <p:spPr>
          <a:xfrm>
            <a:off x="7934010" y="2331308"/>
            <a:ext cx="2160061" cy="1108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통신 모듈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윤가영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:100%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45DA786-5804-4DB2-96EE-2E0EB1525FC4}"/>
              </a:ext>
            </a:extLst>
          </p:cNvPr>
          <p:cNvCxnSpPr>
            <a:cxnSpLocks/>
          </p:cNvCxnSpPr>
          <p:nvPr/>
        </p:nvCxnSpPr>
        <p:spPr>
          <a:xfrm>
            <a:off x="4167957" y="5377352"/>
            <a:ext cx="1333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05981A1-3A91-4488-8EB1-07C5C5D9C4AE}"/>
              </a:ext>
            </a:extLst>
          </p:cNvPr>
          <p:cNvSpPr/>
          <p:nvPr/>
        </p:nvSpPr>
        <p:spPr>
          <a:xfrm>
            <a:off x="4250465" y="5142990"/>
            <a:ext cx="1311318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decideMode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5F50B25-FB8C-460A-91C5-FCF94C6F12A0}"/>
              </a:ext>
            </a:extLst>
          </p:cNvPr>
          <p:cNvCxnSpPr>
            <a:cxnSpLocks/>
          </p:cNvCxnSpPr>
          <p:nvPr/>
        </p:nvCxnSpPr>
        <p:spPr>
          <a:xfrm>
            <a:off x="4167957" y="5903613"/>
            <a:ext cx="1333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A0AEF23-8F95-453C-9FFF-47A424F9E586}"/>
              </a:ext>
            </a:extLst>
          </p:cNvPr>
          <p:cNvSpPr/>
          <p:nvPr/>
        </p:nvSpPr>
        <p:spPr>
          <a:xfrm>
            <a:off x="4250464" y="5669251"/>
            <a:ext cx="1383169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checkClient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A1DAB75-5D66-4FE6-BD20-1934C1E55013}"/>
              </a:ext>
            </a:extLst>
          </p:cNvPr>
          <p:cNvSpPr/>
          <p:nvPr/>
        </p:nvSpPr>
        <p:spPr>
          <a:xfrm>
            <a:off x="1158554" y="5160163"/>
            <a:ext cx="991240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checkID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1ACDE92-B8BE-426F-8A60-AC724F87D98F}"/>
              </a:ext>
            </a:extLst>
          </p:cNvPr>
          <p:cNvSpPr/>
          <p:nvPr/>
        </p:nvSpPr>
        <p:spPr>
          <a:xfrm>
            <a:off x="804660" y="3908947"/>
            <a:ext cx="1378526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openwriteFile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24FEC4F-13C1-4FC8-BC01-D52D4D7FBAB2}"/>
              </a:ext>
            </a:extLst>
          </p:cNvPr>
          <p:cNvSpPr/>
          <p:nvPr/>
        </p:nvSpPr>
        <p:spPr>
          <a:xfrm>
            <a:off x="4312294" y="2170828"/>
            <a:ext cx="1179060" cy="3689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rcvInt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E4A050-0574-438A-8509-47758A552999}"/>
              </a:ext>
            </a:extLst>
          </p:cNvPr>
          <p:cNvSpPr/>
          <p:nvPr/>
        </p:nvSpPr>
        <p:spPr>
          <a:xfrm>
            <a:off x="2264765" y="3518813"/>
            <a:ext cx="1910744" cy="1128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모듈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안소현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): 100%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C8943D-F591-436F-A72E-F440634A3FFD}"/>
              </a:ext>
            </a:extLst>
          </p:cNvPr>
          <p:cNvCxnSpPr>
            <a:cxnSpLocks/>
          </p:cNvCxnSpPr>
          <p:nvPr/>
        </p:nvCxnSpPr>
        <p:spPr>
          <a:xfrm flipV="1">
            <a:off x="10225619" y="4219460"/>
            <a:ext cx="0" cy="1918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55B1B69-C1AE-4603-8C8A-2788377FF55E}"/>
              </a:ext>
            </a:extLst>
          </p:cNvPr>
          <p:cNvSpPr/>
          <p:nvPr/>
        </p:nvSpPr>
        <p:spPr>
          <a:xfrm>
            <a:off x="9534034" y="3920903"/>
            <a:ext cx="1383169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readFile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3BCF611-CDDC-4E0F-BC77-87FD515594AE}"/>
              </a:ext>
            </a:extLst>
          </p:cNvPr>
          <p:cNvCxnSpPr>
            <a:cxnSpLocks/>
          </p:cNvCxnSpPr>
          <p:nvPr/>
        </p:nvCxnSpPr>
        <p:spPr>
          <a:xfrm>
            <a:off x="2135964" y="5319909"/>
            <a:ext cx="1333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B2AF113-D89C-4415-A29A-0DC3393CB8F4}"/>
              </a:ext>
            </a:extLst>
          </p:cNvPr>
          <p:cNvCxnSpPr>
            <a:cxnSpLocks/>
          </p:cNvCxnSpPr>
          <p:nvPr/>
        </p:nvCxnSpPr>
        <p:spPr>
          <a:xfrm>
            <a:off x="4177351" y="2342398"/>
            <a:ext cx="12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4525A92-A3DD-4577-A826-9A903F19311E}"/>
              </a:ext>
            </a:extLst>
          </p:cNvPr>
          <p:cNvCxnSpPr>
            <a:cxnSpLocks/>
          </p:cNvCxnSpPr>
          <p:nvPr/>
        </p:nvCxnSpPr>
        <p:spPr>
          <a:xfrm>
            <a:off x="2175713" y="4100147"/>
            <a:ext cx="12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E49EE3-9E95-4C7B-860E-D47197898CCC}"/>
              </a:ext>
            </a:extLst>
          </p:cNvPr>
          <p:cNvSpPr txBox="1"/>
          <p:nvPr/>
        </p:nvSpPr>
        <p:spPr>
          <a:xfrm>
            <a:off x="530798" y="1302020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server_main.c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9A2CE-A171-40C4-B20A-5867C7391B4A}"/>
              </a:ext>
            </a:extLst>
          </p:cNvPr>
          <p:cNvSpPr txBox="1"/>
          <p:nvPr/>
        </p:nvSpPr>
        <p:spPr>
          <a:xfrm>
            <a:off x="2191177" y="327543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func_servDB.c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2A22E4-87F9-4121-97F4-6FB8D6CA8C04}"/>
              </a:ext>
            </a:extLst>
          </p:cNvPr>
          <p:cNvSpPr txBox="1"/>
          <p:nvPr/>
        </p:nvSpPr>
        <p:spPr>
          <a:xfrm>
            <a:off x="2202639" y="4834726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func_servAC.c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FE530F-BBEB-47B5-B490-F53D5E1A7DCF}"/>
              </a:ext>
            </a:extLst>
          </p:cNvPr>
          <p:cNvSpPr txBox="1"/>
          <p:nvPr/>
        </p:nvSpPr>
        <p:spPr>
          <a:xfrm>
            <a:off x="6688133" y="5522625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Client_func.c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16CD927-249E-4102-B595-3EDE0D9D371C}"/>
              </a:ext>
            </a:extLst>
          </p:cNvPr>
          <p:cNvSpPr/>
          <p:nvPr/>
        </p:nvSpPr>
        <p:spPr>
          <a:xfrm>
            <a:off x="743345" y="2152313"/>
            <a:ext cx="1447832" cy="3175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rcvMsg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C1AF68-B526-405C-B375-DBB33F103BBA}"/>
              </a:ext>
            </a:extLst>
          </p:cNvPr>
          <p:cNvSpPr/>
          <p:nvPr/>
        </p:nvSpPr>
        <p:spPr>
          <a:xfrm>
            <a:off x="6664682" y="2980089"/>
            <a:ext cx="1067380" cy="42110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rcvMsg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035A1A3-3D55-4247-AAEC-EDA1105DF7C9}"/>
              </a:ext>
            </a:extLst>
          </p:cNvPr>
          <p:cNvSpPr/>
          <p:nvPr/>
        </p:nvSpPr>
        <p:spPr>
          <a:xfrm>
            <a:off x="10215993" y="3003069"/>
            <a:ext cx="932076" cy="3866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rcvInt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EDC3620-D635-48F5-B1B0-700EC310CBFE}"/>
              </a:ext>
            </a:extLst>
          </p:cNvPr>
          <p:cNvSpPr/>
          <p:nvPr/>
        </p:nvSpPr>
        <p:spPr>
          <a:xfrm>
            <a:off x="804660" y="2658524"/>
            <a:ext cx="1353463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sndMsg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D96A6FA-F8AC-486D-B314-310E090B0BF4}"/>
              </a:ext>
            </a:extLst>
          </p:cNvPr>
          <p:cNvSpPr/>
          <p:nvPr/>
        </p:nvSpPr>
        <p:spPr>
          <a:xfrm>
            <a:off x="4320951" y="2822453"/>
            <a:ext cx="1270242" cy="29937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sndInt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0243D4-5F7C-4436-BC45-99CC5A230854}"/>
              </a:ext>
            </a:extLst>
          </p:cNvPr>
          <p:cNvSpPr/>
          <p:nvPr/>
        </p:nvSpPr>
        <p:spPr>
          <a:xfrm>
            <a:off x="10215993" y="2244490"/>
            <a:ext cx="1060209" cy="3866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sndInt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AF0C980-9885-4FC5-8770-27C2F880B871}"/>
              </a:ext>
            </a:extLst>
          </p:cNvPr>
          <p:cNvCxnSpPr>
            <a:cxnSpLocks/>
          </p:cNvCxnSpPr>
          <p:nvPr/>
        </p:nvCxnSpPr>
        <p:spPr>
          <a:xfrm>
            <a:off x="2165669" y="2311104"/>
            <a:ext cx="12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B68133F-3F6D-4FF2-BEA0-ED4A775D7D69}"/>
              </a:ext>
            </a:extLst>
          </p:cNvPr>
          <p:cNvSpPr/>
          <p:nvPr/>
        </p:nvSpPr>
        <p:spPr>
          <a:xfrm>
            <a:off x="8140688" y="3886937"/>
            <a:ext cx="1131696" cy="4284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openFile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0B03C15-7237-40CE-B1EE-5168A8980BD4}"/>
              </a:ext>
            </a:extLst>
          </p:cNvPr>
          <p:cNvSpPr/>
          <p:nvPr/>
        </p:nvSpPr>
        <p:spPr>
          <a:xfrm>
            <a:off x="6702202" y="3899494"/>
            <a:ext cx="1156157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writeFile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0CA9183-310D-44CD-BA67-16569F5ED14B}"/>
              </a:ext>
            </a:extLst>
          </p:cNvPr>
          <p:cNvCxnSpPr>
            <a:cxnSpLocks/>
          </p:cNvCxnSpPr>
          <p:nvPr/>
        </p:nvCxnSpPr>
        <p:spPr>
          <a:xfrm>
            <a:off x="4198742" y="2964862"/>
            <a:ext cx="12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9F02E3-9C7E-4955-A14D-910948304529}"/>
              </a:ext>
            </a:extLst>
          </p:cNvPr>
          <p:cNvSpPr txBox="1"/>
          <p:nvPr/>
        </p:nvSpPr>
        <p:spPr>
          <a:xfrm>
            <a:off x="7361079" y="253110"/>
            <a:ext cx="435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: 70% </a:t>
            </a:r>
            <a:r>
              <a:rPr lang="ko-KR" altLang="en-US" b="1" dirty="0"/>
              <a:t>완료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모듈별</a:t>
            </a:r>
            <a:r>
              <a:rPr lang="ko-KR" altLang="en-US" sz="1400" dirty="0"/>
              <a:t> 함수는 완성되었으나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		</a:t>
            </a:r>
            <a:r>
              <a:rPr lang="ko-KR" altLang="en-US" sz="1400" dirty="0"/>
              <a:t>전체 구동 과정에서 오류 발생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FAC77E-EA71-4AAB-9169-404429AB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501470F-6D91-4B7E-9C53-E5B2738BA61D}"/>
              </a:ext>
            </a:extLst>
          </p:cNvPr>
          <p:cNvSpPr/>
          <p:nvPr/>
        </p:nvSpPr>
        <p:spPr>
          <a:xfrm>
            <a:off x="743345" y="3468220"/>
            <a:ext cx="1422324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openreadFile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7C0F0A8-8490-4580-A547-FCF359A609D2}"/>
              </a:ext>
            </a:extLst>
          </p:cNvPr>
          <p:cNvSpPr/>
          <p:nvPr/>
        </p:nvSpPr>
        <p:spPr>
          <a:xfrm>
            <a:off x="4312294" y="3532247"/>
            <a:ext cx="928472" cy="3866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readFile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00C60D1-2186-4C74-AE4A-2B3FF3FAEA20}"/>
              </a:ext>
            </a:extLst>
          </p:cNvPr>
          <p:cNvSpPr/>
          <p:nvPr/>
        </p:nvSpPr>
        <p:spPr>
          <a:xfrm>
            <a:off x="9564387" y="5646361"/>
            <a:ext cx="1378526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openwriteFile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1C34A49-6AE4-48C1-832E-4C295F7ADC89}"/>
              </a:ext>
            </a:extLst>
          </p:cNvPr>
          <p:cNvSpPr/>
          <p:nvPr/>
        </p:nvSpPr>
        <p:spPr>
          <a:xfrm>
            <a:off x="8030555" y="5639620"/>
            <a:ext cx="1422324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openreadFile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284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19728A-B301-4B14-9195-2DFE1155FBE7}"/>
              </a:ext>
            </a:extLst>
          </p:cNvPr>
          <p:cNvCxnSpPr>
            <a:cxnSpLocks/>
          </p:cNvCxnSpPr>
          <p:nvPr/>
        </p:nvCxnSpPr>
        <p:spPr>
          <a:xfrm flipV="1">
            <a:off x="8947932" y="1894446"/>
            <a:ext cx="368948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49F7A8-6540-4519-9E4E-27E9B5516D9B}"/>
              </a:ext>
            </a:extLst>
          </p:cNvPr>
          <p:cNvSpPr txBox="1"/>
          <p:nvPr/>
        </p:nvSpPr>
        <p:spPr>
          <a:xfrm>
            <a:off x="392938" y="276461"/>
            <a:ext cx="826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3200" dirty="0"/>
              <a:t>. 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 </a:t>
            </a:r>
            <a:r>
              <a:rPr lang="en-US" altLang="ko-KR" sz="2800" dirty="0">
                <a:latin typeface="+mn-ea"/>
              </a:rPr>
              <a:t>Dynamic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diagram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F66AC-1A31-4916-9E3D-BB3E1655FB99}"/>
              </a:ext>
            </a:extLst>
          </p:cNvPr>
          <p:cNvSpPr/>
          <p:nvPr/>
        </p:nvSpPr>
        <p:spPr>
          <a:xfrm>
            <a:off x="486777" y="1253945"/>
            <a:ext cx="6818042" cy="5238691"/>
          </a:xfrm>
          <a:prstGeom prst="rect">
            <a:avLst/>
          </a:prstGeom>
          <a:noFill/>
          <a:ln w="9525">
            <a:solidFill>
              <a:srgbClr val="F0B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CC4B0B-81C5-4A89-88AF-9B3B6DB1DF1D}"/>
              </a:ext>
            </a:extLst>
          </p:cNvPr>
          <p:cNvSpPr/>
          <p:nvPr/>
        </p:nvSpPr>
        <p:spPr>
          <a:xfrm>
            <a:off x="7514215" y="1253945"/>
            <a:ext cx="4127165" cy="2011679"/>
          </a:xfrm>
          <a:prstGeom prst="rect">
            <a:avLst/>
          </a:prstGeom>
          <a:noFill/>
          <a:ln w="9525">
            <a:solidFill>
              <a:srgbClr val="F0B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70041-BD09-4A12-991D-74D115E7D751}"/>
              </a:ext>
            </a:extLst>
          </p:cNvPr>
          <p:cNvSpPr txBox="1"/>
          <p:nvPr/>
        </p:nvSpPr>
        <p:spPr>
          <a:xfrm>
            <a:off x="7514215" y="924027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client_main.c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809020-B729-4896-9F38-DD679C5F103A}"/>
              </a:ext>
            </a:extLst>
          </p:cNvPr>
          <p:cNvSpPr/>
          <p:nvPr/>
        </p:nvSpPr>
        <p:spPr>
          <a:xfrm>
            <a:off x="2491184" y="2069436"/>
            <a:ext cx="2347207" cy="103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통신 모듈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3883A2-7E49-4D72-AE71-0FFD3839FBFB}"/>
              </a:ext>
            </a:extLst>
          </p:cNvPr>
          <p:cNvSpPr/>
          <p:nvPr/>
        </p:nvSpPr>
        <p:spPr>
          <a:xfrm>
            <a:off x="2481418" y="5148270"/>
            <a:ext cx="2347206" cy="105369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인증 모듈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8FE4BA-915E-44CE-A2B0-2E58DBC58027}"/>
              </a:ext>
            </a:extLst>
          </p:cNvPr>
          <p:cNvCxnSpPr>
            <a:cxnSpLocks/>
          </p:cNvCxnSpPr>
          <p:nvPr/>
        </p:nvCxnSpPr>
        <p:spPr>
          <a:xfrm flipV="1">
            <a:off x="8941319" y="2586960"/>
            <a:ext cx="368948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CABD93-75D0-4B74-883E-0E30BC9F98CA}"/>
              </a:ext>
            </a:extLst>
          </p:cNvPr>
          <p:cNvSpPr/>
          <p:nvPr/>
        </p:nvSpPr>
        <p:spPr>
          <a:xfrm>
            <a:off x="7916611" y="1754817"/>
            <a:ext cx="1079651" cy="3312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sndMsg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03E1EA-EE02-490C-B950-9F8DA3442404}"/>
              </a:ext>
            </a:extLst>
          </p:cNvPr>
          <p:cNvSpPr/>
          <p:nvPr/>
        </p:nvSpPr>
        <p:spPr>
          <a:xfrm>
            <a:off x="9247943" y="1570331"/>
            <a:ext cx="1713976" cy="1339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통신 모듈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8F19EAD-7E61-4CB6-89F5-FAB1D1AEE614}"/>
              </a:ext>
            </a:extLst>
          </p:cNvPr>
          <p:cNvCxnSpPr>
            <a:cxnSpLocks/>
          </p:cNvCxnSpPr>
          <p:nvPr/>
        </p:nvCxnSpPr>
        <p:spPr>
          <a:xfrm>
            <a:off x="4819094" y="5365479"/>
            <a:ext cx="1333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53EDFF-BF83-4003-9FE4-E111B368D7CF}"/>
              </a:ext>
            </a:extLst>
          </p:cNvPr>
          <p:cNvSpPr/>
          <p:nvPr/>
        </p:nvSpPr>
        <p:spPr>
          <a:xfrm>
            <a:off x="4901602" y="5131117"/>
            <a:ext cx="1311318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decideMode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274BBE7-EFE4-44EB-81D1-223815518AB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819094" y="5891740"/>
            <a:ext cx="6672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857D211-80FE-4D54-B445-46A878567003}"/>
              </a:ext>
            </a:extLst>
          </p:cNvPr>
          <p:cNvSpPr/>
          <p:nvPr/>
        </p:nvSpPr>
        <p:spPr>
          <a:xfrm>
            <a:off x="5486339" y="5698417"/>
            <a:ext cx="1383169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checkClient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3D084D8-C724-4F65-8816-250A8D1DA1BE}"/>
              </a:ext>
            </a:extLst>
          </p:cNvPr>
          <p:cNvSpPr/>
          <p:nvPr/>
        </p:nvSpPr>
        <p:spPr>
          <a:xfrm>
            <a:off x="1092044" y="5335714"/>
            <a:ext cx="991240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checkID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537148-041D-4C2A-8688-C427EE058859}"/>
              </a:ext>
            </a:extLst>
          </p:cNvPr>
          <p:cNvSpPr/>
          <p:nvPr/>
        </p:nvSpPr>
        <p:spPr>
          <a:xfrm>
            <a:off x="1276442" y="3908947"/>
            <a:ext cx="1118849" cy="36932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openFile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3F0AE7-D18A-4F38-984E-A8819A55EA06}"/>
              </a:ext>
            </a:extLst>
          </p:cNvPr>
          <p:cNvSpPr/>
          <p:nvPr/>
        </p:nvSpPr>
        <p:spPr>
          <a:xfrm>
            <a:off x="1343735" y="2374857"/>
            <a:ext cx="1044085" cy="386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rcvMsg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D9DEF4-6F15-411D-BB82-1798FFD2C79D}"/>
              </a:ext>
            </a:extLst>
          </p:cNvPr>
          <p:cNvSpPr/>
          <p:nvPr/>
        </p:nvSpPr>
        <p:spPr>
          <a:xfrm>
            <a:off x="2476870" y="3518813"/>
            <a:ext cx="2371048" cy="1128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모듈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895DC1B-D774-4D5C-BA5C-B2C191A4C54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083284" y="5490033"/>
            <a:ext cx="398133" cy="390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E1AD919-B077-4135-B288-EBE8920B9A40}"/>
              </a:ext>
            </a:extLst>
          </p:cNvPr>
          <p:cNvCxnSpPr>
            <a:cxnSpLocks/>
          </p:cNvCxnSpPr>
          <p:nvPr/>
        </p:nvCxnSpPr>
        <p:spPr>
          <a:xfrm>
            <a:off x="4837915" y="2471970"/>
            <a:ext cx="12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FCE4940-AFF5-42EA-8C31-08990BA899CB}"/>
              </a:ext>
            </a:extLst>
          </p:cNvPr>
          <p:cNvCxnSpPr>
            <a:cxnSpLocks/>
          </p:cNvCxnSpPr>
          <p:nvPr/>
        </p:nvCxnSpPr>
        <p:spPr>
          <a:xfrm>
            <a:off x="2387818" y="4100147"/>
            <a:ext cx="12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4318D29-4FAB-447E-9CE5-E65A015EAA20}"/>
              </a:ext>
            </a:extLst>
          </p:cNvPr>
          <p:cNvSpPr txBox="1"/>
          <p:nvPr/>
        </p:nvSpPr>
        <p:spPr>
          <a:xfrm>
            <a:off x="423921" y="915391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server_main.c</a:t>
            </a:r>
            <a:endParaRPr lang="ko-KR" altLang="en-US" sz="16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4BFFFE-6525-477B-A5DB-BEBDB18F5DD1}"/>
              </a:ext>
            </a:extLst>
          </p:cNvPr>
          <p:cNvSpPr/>
          <p:nvPr/>
        </p:nvSpPr>
        <p:spPr>
          <a:xfrm>
            <a:off x="4967152" y="2342835"/>
            <a:ext cx="1447832" cy="3175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rcvInt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EBD6D41-6E6A-450C-BCAE-590763437B5D}"/>
              </a:ext>
            </a:extLst>
          </p:cNvPr>
          <p:cNvCxnSpPr>
            <a:cxnSpLocks/>
          </p:cNvCxnSpPr>
          <p:nvPr/>
        </p:nvCxnSpPr>
        <p:spPr>
          <a:xfrm>
            <a:off x="2394708" y="2533539"/>
            <a:ext cx="12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A64E6F3-017E-4194-BE6C-B6EB175821B3}"/>
              </a:ext>
            </a:extLst>
          </p:cNvPr>
          <p:cNvSpPr/>
          <p:nvPr/>
        </p:nvSpPr>
        <p:spPr>
          <a:xfrm>
            <a:off x="7894009" y="2457275"/>
            <a:ext cx="1159623" cy="3312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sndInt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7A303C-A3AF-4A81-973A-5D2CCB77C586}"/>
              </a:ext>
            </a:extLst>
          </p:cNvPr>
          <p:cNvCxnSpPr>
            <a:stCxn id="63" idx="1"/>
            <a:endCxn id="52" idx="3"/>
          </p:cNvCxnSpPr>
          <p:nvPr/>
        </p:nvCxnSpPr>
        <p:spPr>
          <a:xfrm flipH="1" flipV="1">
            <a:off x="6414984" y="2501627"/>
            <a:ext cx="1479025" cy="12128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6C6077-7509-4A90-8F45-EAAB43DB34E8}"/>
              </a:ext>
            </a:extLst>
          </p:cNvPr>
          <p:cNvSpPr txBox="1"/>
          <p:nvPr/>
        </p:nvSpPr>
        <p:spPr>
          <a:xfrm rot="242924">
            <a:off x="6543745" y="2193338"/>
            <a:ext cx="1236236" cy="338554"/>
          </a:xfrm>
          <a:prstGeom prst="rect">
            <a:avLst/>
          </a:prstGeom>
          <a:solidFill>
            <a:srgbClr val="FFFFFF">
              <a:alpha val="6902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모드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58DB60E-5087-4224-8323-458C39BED618}"/>
              </a:ext>
            </a:extLst>
          </p:cNvPr>
          <p:cNvCxnSpPr>
            <a:cxnSpLocks/>
          </p:cNvCxnSpPr>
          <p:nvPr/>
        </p:nvCxnSpPr>
        <p:spPr>
          <a:xfrm>
            <a:off x="5120745" y="2622910"/>
            <a:ext cx="142410" cy="252536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FCF6D1-AAC9-4FCE-B7E5-9B56CB1A60E6}"/>
              </a:ext>
            </a:extLst>
          </p:cNvPr>
          <p:cNvSpPr txBox="1"/>
          <p:nvPr/>
        </p:nvSpPr>
        <p:spPr>
          <a:xfrm rot="1225558">
            <a:off x="2915816" y="4585128"/>
            <a:ext cx="1661032" cy="338554"/>
          </a:xfrm>
          <a:prstGeom prst="rect">
            <a:avLst/>
          </a:prstGeom>
          <a:solidFill>
            <a:srgbClr val="FFFFFF">
              <a:alpha val="6902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③ </a:t>
            </a:r>
            <a:r>
              <a:rPr lang="en-US" altLang="ko-KR" sz="1600" dirty="0"/>
              <a:t>ID </a:t>
            </a:r>
            <a:r>
              <a:rPr lang="ko-KR" altLang="en-US" sz="1600" dirty="0"/>
              <a:t>리스트 요청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ABD576B-BE34-4F0D-A715-E88C87A73527}"/>
              </a:ext>
            </a:extLst>
          </p:cNvPr>
          <p:cNvCxnSpPr>
            <a:cxnSpLocks/>
            <a:stCxn id="34" idx="1"/>
            <a:endCxn id="38" idx="2"/>
          </p:cNvCxnSpPr>
          <p:nvPr/>
        </p:nvCxnSpPr>
        <p:spPr>
          <a:xfrm flipH="1" flipV="1">
            <a:off x="1835867" y="4278270"/>
            <a:ext cx="3065735" cy="104617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685D9FF-10FF-4778-92B2-C435B390B7FC}"/>
              </a:ext>
            </a:extLst>
          </p:cNvPr>
          <p:cNvSpPr txBox="1"/>
          <p:nvPr/>
        </p:nvSpPr>
        <p:spPr>
          <a:xfrm>
            <a:off x="4923608" y="3694883"/>
            <a:ext cx="1236236" cy="338554"/>
          </a:xfrm>
          <a:prstGeom prst="rect">
            <a:avLst/>
          </a:prstGeom>
          <a:solidFill>
            <a:srgbClr val="FFFFFF">
              <a:alpha val="6902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② 모드 전달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3BB9D6-C0AC-4A09-AD7B-B1C6874D21C5}"/>
              </a:ext>
            </a:extLst>
          </p:cNvPr>
          <p:cNvSpPr txBox="1"/>
          <p:nvPr/>
        </p:nvSpPr>
        <p:spPr>
          <a:xfrm>
            <a:off x="625833" y="3314688"/>
            <a:ext cx="1514824" cy="338554"/>
          </a:xfrm>
          <a:prstGeom prst="rect">
            <a:avLst/>
          </a:prstGeom>
          <a:solidFill>
            <a:srgbClr val="FFFFFF">
              <a:alpha val="6902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⑤ </a:t>
            </a:r>
            <a:r>
              <a:rPr lang="en-US" altLang="ko-KR" sz="1600" dirty="0"/>
              <a:t>ID </a:t>
            </a:r>
            <a:r>
              <a:rPr lang="ko-KR" altLang="en-US" sz="1600" dirty="0"/>
              <a:t>전달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6BA9767-912F-4586-8563-4C72DC8F1C66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1587664" y="4278270"/>
            <a:ext cx="248203" cy="105744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1818B7F-4337-4B6C-89F7-495DD552B5F6}"/>
              </a:ext>
            </a:extLst>
          </p:cNvPr>
          <p:cNvSpPr txBox="1"/>
          <p:nvPr/>
        </p:nvSpPr>
        <p:spPr>
          <a:xfrm>
            <a:off x="4754313" y="1207468"/>
            <a:ext cx="1040670" cy="338554"/>
          </a:xfrm>
          <a:prstGeom prst="rect">
            <a:avLst/>
          </a:prstGeom>
          <a:solidFill>
            <a:srgbClr val="FFFFFF">
              <a:alpha val="6902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④ </a:t>
            </a:r>
            <a:r>
              <a:rPr lang="en-US" altLang="ko-KR" sz="1600" dirty="0"/>
              <a:t>ID </a:t>
            </a:r>
            <a:r>
              <a:rPr lang="ko-KR" altLang="en-US" sz="1600" dirty="0"/>
              <a:t>전송</a:t>
            </a:r>
          </a:p>
        </p:txBody>
      </p: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4494835D-EA95-405B-BA5B-C61E3572454C}"/>
              </a:ext>
            </a:extLst>
          </p:cNvPr>
          <p:cNvCxnSpPr>
            <a:stCxn id="39" idx="1"/>
            <a:endCxn id="37" idx="1"/>
          </p:cNvCxnSpPr>
          <p:nvPr/>
        </p:nvCxnSpPr>
        <p:spPr>
          <a:xfrm rot="10800000" flipV="1">
            <a:off x="1092045" y="2568179"/>
            <a:ext cx="251691" cy="2960857"/>
          </a:xfrm>
          <a:prstGeom prst="curvedConnector3">
            <a:avLst>
              <a:gd name="adj1" fmla="val 190826"/>
            </a:avLst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016E7AF-5E7E-42EB-A26D-F8EF9EF9BEC2}"/>
              </a:ext>
            </a:extLst>
          </p:cNvPr>
          <p:cNvSpPr txBox="1"/>
          <p:nvPr/>
        </p:nvSpPr>
        <p:spPr>
          <a:xfrm>
            <a:off x="1064974" y="4673698"/>
            <a:ext cx="1674747" cy="338554"/>
          </a:xfrm>
          <a:prstGeom prst="rect">
            <a:avLst/>
          </a:prstGeom>
          <a:solidFill>
            <a:srgbClr val="FFFFFF">
              <a:alpha val="6902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⑤ </a:t>
            </a:r>
            <a:r>
              <a:rPr lang="en-US" altLang="ko-KR" sz="1600" dirty="0"/>
              <a:t>ID </a:t>
            </a:r>
            <a:r>
              <a:rPr lang="ko-KR" altLang="en-US" sz="1600" dirty="0"/>
              <a:t>리스트 전달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3E15E65-E78C-41BC-9B39-BA44CA31C45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083284" y="3991796"/>
            <a:ext cx="1051554" cy="153724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9DB3E3E-4594-409A-88A1-E6F9AE51C08A}"/>
              </a:ext>
            </a:extLst>
          </p:cNvPr>
          <p:cNvSpPr txBox="1"/>
          <p:nvPr/>
        </p:nvSpPr>
        <p:spPr>
          <a:xfrm>
            <a:off x="1549553" y="5876679"/>
            <a:ext cx="1676529" cy="338554"/>
          </a:xfrm>
          <a:prstGeom prst="rect">
            <a:avLst/>
          </a:prstGeom>
          <a:solidFill>
            <a:srgbClr val="FFFFFF">
              <a:alpha val="87059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⑥ 인증 결과 전달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14DAFA-6F52-4D2A-ADB8-9F935C42CD52}"/>
              </a:ext>
            </a:extLst>
          </p:cNvPr>
          <p:cNvSpPr txBox="1"/>
          <p:nvPr/>
        </p:nvSpPr>
        <p:spPr>
          <a:xfrm>
            <a:off x="5415511" y="412162"/>
            <a:ext cx="120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인증 단계</a:t>
            </a:r>
          </a:p>
        </p:txBody>
      </p:sp>
      <p:cxnSp>
        <p:nvCxnSpPr>
          <p:cNvPr id="121" name="연결선: 구부러짐 120">
            <a:extLst>
              <a:ext uri="{FF2B5EF4-FFF2-40B4-BE49-F238E27FC236}">
                <a16:creationId xmlns:a16="http://schemas.microsoft.com/office/drawing/2014/main" id="{DF94C970-96C9-4707-BF75-58D0967946EB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H="1" flipV="1">
            <a:off x="4851088" y="-1230493"/>
            <a:ext cx="620040" cy="6590659"/>
          </a:xfrm>
          <a:prstGeom prst="curvedConnector3">
            <a:avLst>
              <a:gd name="adj1" fmla="val -36869"/>
            </a:avLst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39BF2BF-6A3E-42F1-9E21-36FD77AD75C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25157" y="2916322"/>
            <a:ext cx="732104" cy="404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C7770AF-EC10-425F-AA8D-0BAE40B23429}"/>
              </a:ext>
            </a:extLst>
          </p:cNvPr>
          <p:cNvSpPr/>
          <p:nvPr/>
        </p:nvSpPr>
        <p:spPr>
          <a:xfrm>
            <a:off x="5557261" y="2797937"/>
            <a:ext cx="1447832" cy="3175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rcvMsg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5C499AA-CCAF-4294-945D-51707E075FB1}"/>
              </a:ext>
            </a:extLst>
          </p:cNvPr>
          <p:cNvCxnSpPr>
            <a:cxnSpLocks/>
          </p:cNvCxnSpPr>
          <p:nvPr/>
        </p:nvCxnSpPr>
        <p:spPr>
          <a:xfrm flipV="1">
            <a:off x="6619768" y="3161997"/>
            <a:ext cx="53966" cy="255493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9C6D8D0-DADB-4F76-90C5-7B040FB92343}"/>
              </a:ext>
            </a:extLst>
          </p:cNvPr>
          <p:cNvSpPr txBox="1"/>
          <p:nvPr/>
        </p:nvSpPr>
        <p:spPr>
          <a:xfrm>
            <a:off x="6382963" y="3924331"/>
            <a:ext cx="1720343" cy="338554"/>
          </a:xfrm>
          <a:prstGeom prst="rect">
            <a:avLst/>
          </a:prstGeom>
          <a:solidFill>
            <a:srgbClr val="FFFFFF">
              <a:alpha val="6902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⑦ 인증 결과 전달 </a:t>
            </a: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E9041F05-7F39-4CBB-AA16-C6A77A240840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>
            <a:off x="2083284" y="5529037"/>
            <a:ext cx="4094640" cy="556026"/>
          </a:xfrm>
          <a:prstGeom prst="curvedConnector4">
            <a:avLst>
              <a:gd name="adj1" fmla="val -2873"/>
              <a:gd name="adj2" fmla="val 141113"/>
            </a:avLst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C16CC2-D41F-4F2A-87E4-368142BE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82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E2ABB19-AE58-4658-BB61-94988293DCE3}"/>
              </a:ext>
            </a:extLst>
          </p:cNvPr>
          <p:cNvSpPr txBox="1"/>
          <p:nvPr/>
        </p:nvSpPr>
        <p:spPr>
          <a:xfrm>
            <a:off x="503755" y="273168"/>
            <a:ext cx="826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3200" dirty="0"/>
              <a:t>. 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 </a:t>
            </a:r>
            <a:r>
              <a:rPr lang="en-US" altLang="ko-KR" sz="2800" dirty="0">
                <a:latin typeface="+mn-ea"/>
              </a:rPr>
              <a:t>Dynamic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diagram</a:t>
            </a:r>
            <a:endParaRPr lang="ko-KR" altLang="en-US" sz="28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CB779-B06A-42CA-A16F-1E334799E550}"/>
              </a:ext>
            </a:extLst>
          </p:cNvPr>
          <p:cNvSpPr/>
          <p:nvPr/>
        </p:nvSpPr>
        <p:spPr>
          <a:xfrm>
            <a:off x="885179" y="1215238"/>
            <a:ext cx="8984744" cy="51372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C6FB2-011E-4200-AE87-64732950DF5B}"/>
              </a:ext>
            </a:extLst>
          </p:cNvPr>
          <p:cNvSpPr/>
          <p:nvPr/>
        </p:nvSpPr>
        <p:spPr>
          <a:xfrm>
            <a:off x="1081122" y="1795868"/>
            <a:ext cx="4019550" cy="41148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87C53-D830-4740-9A01-93A0AE1C99B9}"/>
              </a:ext>
            </a:extLst>
          </p:cNvPr>
          <p:cNvSpPr/>
          <p:nvPr/>
        </p:nvSpPr>
        <p:spPr>
          <a:xfrm>
            <a:off x="5700747" y="1795868"/>
            <a:ext cx="4019550" cy="41148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18893-6602-43F2-B705-3FE82CA3729E}"/>
              </a:ext>
            </a:extLst>
          </p:cNvPr>
          <p:cNvSpPr txBox="1"/>
          <p:nvPr/>
        </p:nvSpPr>
        <p:spPr>
          <a:xfrm>
            <a:off x="1081122" y="1426536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A99B4-C4A3-4C91-9F1F-32F1B001B251}"/>
              </a:ext>
            </a:extLst>
          </p:cNvPr>
          <p:cNvSpPr txBox="1"/>
          <p:nvPr/>
        </p:nvSpPr>
        <p:spPr>
          <a:xfrm>
            <a:off x="5715034" y="142653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 </a:t>
            </a:r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60EBAB-1E52-47C5-AFB4-9672E16C3876}"/>
              </a:ext>
            </a:extLst>
          </p:cNvPr>
          <p:cNvSpPr/>
          <p:nvPr/>
        </p:nvSpPr>
        <p:spPr>
          <a:xfrm>
            <a:off x="1624046" y="2253068"/>
            <a:ext cx="1724025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3D4A6-11AB-495F-B3D1-4776106ECFEF}"/>
              </a:ext>
            </a:extLst>
          </p:cNvPr>
          <p:cNvSpPr/>
          <p:nvPr/>
        </p:nvSpPr>
        <p:spPr>
          <a:xfrm>
            <a:off x="1433084" y="4380983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9B7DE5-C6FF-4E1D-BF05-3AE5214E1603}"/>
              </a:ext>
            </a:extLst>
          </p:cNvPr>
          <p:cNvSpPr/>
          <p:nvPr/>
        </p:nvSpPr>
        <p:spPr>
          <a:xfrm>
            <a:off x="7663700" y="4355823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2EF055-48CA-4230-81C1-6CE31BEF0CC5}"/>
              </a:ext>
            </a:extLst>
          </p:cNvPr>
          <p:cNvSpPr/>
          <p:nvPr/>
        </p:nvSpPr>
        <p:spPr>
          <a:xfrm>
            <a:off x="7686219" y="2148684"/>
            <a:ext cx="1724025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631E4-8BF2-4879-B494-B21E750E9C72}"/>
              </a:ext>
            </a:extLst>
          </p:cNvPr>
          <p:cNvSpPr txBox="1"/>
          <p:nvPr/>
        </p:nvSpPr>
        <p:spPr>
          <a:xfrm>
            <a:off x="1488702" y="193028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모듈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6F8C6-B1B8-4647-AD04-106B6FEBDBA2}"/>
              </a:ext>
            </a:extLst>
          </p:cNvPr>
          <p:cNvSpPr txBox="1"/>
          <p:nvPr/>
        </p:nvSpPr>
        <p:spPr>
          <a:xfrm>
            <a:off x="1712497" y="4758383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통신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95BEF-C03D-48A5-828F-0A9F5DEAD3B2}"/>
              </a:ext>
            </a:extLst>
          </p:cNvPr>
          <p:cNvSpPr txBox="1"/>
          <p:nvPr/>
        </p:nvSpPr>
        <p:spPr>
          <a:xfrm>
            <a:off x="8105866" y="2535518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 </a:t>
            </a:r>
            <a:r>
              <a:rPr lang="ko-KR" altLang="en-US" sz="1600" dirty="0"/>
              <a:t>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63243-0F31-4E9D-8B07-76EBB958555C}"/>
              </a:ext>
            </a:extLst>
          </p:cNvPr>
          <p:cNvSpPr txBox="1"/>
          <p:nvPr/>
        </p:nvSpPr>
        <p:spPr>
          <a:xfrm>
            <a:off x="8010487" y="4758383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통신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AED717-00E5-4A10-A639-23F204BD08E8}"/>
              </a:ext>
            </a:extLst>
          </p:cNvPr>
          <p:cNvSpPr/>
          <p:nvPr/>
        </p:nvSpPr>
        <p:spPr>
          <a:xfrm>
            <a:off x="6049104" y="4862866"/>
            <a:ext cx="1416898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sndFileName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08E362-53C4-43F3-B35E-32A748F6C8DF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7466002" y="4927323"/>
            <a:ext cx="197698" cy="18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1E6BFD-6D51-4F84-A002-8A25A747EB43}"/>
              </a:ext>
            </a:extLst>
          </p:cNvPr>
          <p:cNvSpPr/>
          <p:nvPr/>
        </p:nvSpPr>
        <p:spPr>
          <a:xfrm>
            <a:off x="3445622" y="4658610"/>
            <a:ext cx="1285929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rcvFileName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AE3BF97-5C68-4A5E-A9C1-F25C639F4B7F}"/>
              </a:ext>
            </a:extLst>
          </p:cNvPr>
          <p:cNvCxnSpPr>
            <a:stCxn id="32" idx="1"/>
            <a:endCxn id="11" idx="3"/>
          </p:cNvCxnSpPr>
          <p:nvPr/>
        </p:nvCxnSpPr>
        <p:spPr>
          <a:xfrm flipH="1">
            <a:off x="3157109" y="4904952"/>
            <a:ext cx="288513" cy="4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33A11E-F281-43E9-BC42-F4BEC23C59C7}"/>
              </a:ext>
            </a:extLst>
          </p:cNvPr>
          <p:cNvSpPr/>
          <p:nvPr/>
        </p:nvSpPr>
        <p:spPr>
          <a:xfrm>
            <a:off x="3445622" y="2496189"/>
            <a:ext cx="1285929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openPlan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78A574-E1D2-40C3-A054-5204960F5869}"/>
              </a:ext>
            </a:extLst>
          </p:cNvPr>
          <p:cNvSpPr/>
          <p:nvPr/>
        </p:nvSpPr>
        <p:spPr>
          <a:xfrm>
            <a:off x="2002624" y="2299620"/>
            <a:ext cx="842923" cy="99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사기프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.txt”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6E7A3D-548F-46F3-90D5-5BB5A06838E4}"/>
              </a:ext>
            </a:extLst>
          </p:cNvPr>
          <p:cNvCxnSpPr>
            <a:stCxn id="32" idx="0"/>
            <a:endCxn id="39" idx="2"/>
          </p:cNvCxnSpPr>
          <p:nvPr/>
        </p:nvCxnSpPr>
        <p:spPr>
          <a:xfrm flipV="1">
            <a:off x="4088587" y="2988873"/>
            <a:ext cx="0" cy="1669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940430-0F85-49E0-A2EC-69A1241D0CE4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 flipH="1">
            <a:off x="2845547" y="2742531"/>
            <a:ext cx="600075" cy="55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C588677-C58B-4229-AED0-E2A15045645C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346745" y="3424665"/>
            <a:ext cx="2889454" cy="75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EF683C-3AC8-4B5C-910E-EBB3CE369B9C}"/>
              </a:ext>
            </a:extLst>
          </p:cNvPr>
          <p:cNvSpPr txBox="1"/>
          <p:nvPr/>
        </p:nvSpPr>
        <p:spPr>
          <a:xfrm>
            <a:off x="8286093" y="3545168"/>
            <a:ext cx="982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 err="1"/>
              <a:t>사기프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EEA973-59DF-45E6-92B0-166106326D18}"/>
              </a:ext>
            </a:extLst>
          </p:cNvPr>
          <p:cNvSpPr txBox="1"/>
          <p:nvPr/>
        </p:nvSpPr>
        <p:spPr>
          <a:xfrm>
            <a:off x="10429300" y="4283211"/>
            <a:ext cx="10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교수님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74A2BF-2B8F-48C9-84FF-620014E962F0}"/>
              </a:ext>
            </a:extLst>
          </p:cNvPr>
          <p:cNvSpPr txBox="1"/>
          <p:nvPr/>
        </p:nvSpPr>
        <p:spPr>
          <a:xfrm>
            <a:off x="792455" y="8551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csn3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880BA1A-5563-48D6-B401-0A9F7F8CCBA3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6757553" y="4062561"/>
            <a:ext cx="65484" cy="800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1175748-4057-45B3-B681-D879229B98D4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731551" y="4904952"/>
            <a:ext cx="1317553" cy="204256"/>
          </a:xfrm>
          <a:prstGeom prst="line">
            <a:avLst/>
          </a:prstGeom>
          <a:ln w="98425" cmpd="dbl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8076559-534A-4029-8729-6D04BBBC273A}"/>
              </a:ext>
            </a:extLst>
          </p:cNvPr>
          <p:cNvSpPr txBox="1"/>
          <p:nvPr/>
        </p:nvSpPr>
        <p:spPr>
          <a:xfrm>
            <a:off x="2776902" y="2366830"/>
            <a:ext cx="10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CCFBB25-788C-4E79-B576-7E159F0F7693}"/>
              </a:ext>
            </a:extLst>
          </p:cNvPr>
          <p:cNvCxnSpPr>
            <a:cxnSpLocks/>
          </p:cNvCxnSpPr>
          <p:nvPr/>
        </p:nvCxnSpPr>
        <p:spPr>
          <a:xfrm flipH="1" flipV="1">
            <a:off x="10022870" y="819386"/>
            <a:ext cx="37431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1DA386-15E1-4783-890B-BE77EAD0FBCF}"/>
              </a:ext>
            </a:extLst>
          </p:cNvPr>
          <p:cNvSpPr txBox="1"/>
          <p:nvPr/>
        </p:nvSpPr>
        <p:spPr>
          <a:xfrm>
            <a:off x="10458151" y="634793"/>
            <a:ext cx="17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과목명 전달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77D643F-24DB-4957-8D70-98B2A9488C63}"/>
              </a:ext>
            </a:extLst>
          </p:cNvPr>
          <p:cNvCxnSpPr>
            <a:cxnSpLocks/>
          </p:cNvCxnSpPr>
          <p:nvPr/>
        </p:nvCxnSpPr>
        <p:spPr>
          <a:xfrm flipH="1" flipV="1">
            <a:off x="4895028" y="4720905"/>
            <a:ext cx="1117695" cy="1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3C1D32B-5109-457B-97CA-6DBEE837270C}"/>
              </a:ext>
            </a:extLst>
          </p:cNvPr>
          <p:cNvSpPr/>
          <p:nvPr/>
        </p:nvSpPr>
        <p:spPr>
          <a:xfrm>
            <a:off x="5913722" y="2784347"/>
            <a:ext cx="1433023" cy="1280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Main</a:t>
            </a:r>
            <a:r>
              <a:rPr lang="ko-KR" altLang="en-US" sz="1600" dirty="0">
                <a:solidFill>
                  <a:schemeClr val="tx1"/>
                </a:solidFill>
              </a:rPr>
              <a:t> 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함수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CB37752-8E4A-45E6-8D2E-9F5D21E0D959}"/>
              </a:ext>
            </a:extLst>
          </p:cNvPr>
          <p:cNvSpPr txBox="1"/>
          <p:nvPr/>
        </p:nvSpPr>
        <p:spPr>
          <a:xfrm>
            <a:off x="6622987" y="4194798"/>
            <a:ext cx="982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 err="1"/>
              <a:t>사기프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EDB53B-9A53-46FE-8EC1-B97FF42A32E3}"/>
              </a:ext>
            </a:extLst>
          </p:cNvPr>
          <p:cNvSpPr txBox="1"/>
          <p:nvPr/>
        </p:nvSpPr>
        <p:spPr>
          <a:xfrm rot="447969">
            <a:off x="4980585" y="4335353"/>
            <a:ext cx="982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 err="1"/>
              <a:t>사기프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3B37D6-9409-408E-A5C9-51D9393CD632}"/>
              </a:ext>
            </a:extLst>
          </p:cNvPr>
          <p:cNvSpPr txBox="1"/>
          <p:nvPr/>
        </p:nvSpPr>
        <p:spPr>
          <a:xfrm>
            <a:off x="3331118" y="3781178"/>
            <a:ext cx="982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 err="1"/>
              <a:t>사기프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A91E8481-04B0-4170-97C1-135E82626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24" y="2857964"/>
            <a:ext cx="1328530" cy="132853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D866C28-2532-49F5-9D9E-AB015A6A1191}"/>
              </a:ext>
            </a:extLst>
          </p:cNvPr>
          <p:cNvSpPr txBox="1"/>
          <p:nvPr/>
        </p:nvSpPr>
        <p:spPr>
          <a:xfrm>
            <a:off x="5563710" y="352514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① 수정하고 싶은 파일 임시 다운받기</a:t>
            </a:r>
            <a:endParaRPr lang="en-US" altLang="ko-KR" sz="2000" dirty="0"/>
          </a:p>
          <a:p>
            <a:r>
              <a:rPr lang="en-US" altLang="ko-KR" sz="2000" dirty="0"/>
              <a:t>– </a:t>
            </a:r>
            <a:r>
              <a:rPr lang="ko-KR" altLang="en-US" sz="2000" dirty="0"/>
              <a:t>서버 파일 열기</a:t>
            </a:r>
          </a:p>
        </p:txBody>
      </p:sp>
    </p:spTree>
    <p:extLst>
      <p:ext uri="{BB962C8B-B14F-4D97-AF65-F5344CB8AC3E}">
        <p14:creationId xmlns:p14="http://schemas.microsoft.com/office/powerpoint/2010/main" val="3785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2" grpId="0" animBg="1"/>
      <p:bldP spid="56" grpId="0"/>
      <p:bldP spid="71" grpId="0"/>
      <p:bldP spid="106" grpId="0" animBg="1"/>
      <p:bldP spid="107" grpId="0" animBg="1"/>
      <p:bldP spid="1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0C6FB2-011E-4200-AE87-64732950DF5B}"/>
              </a:ext>
            </a:extLst>
          </p:cNvPr>
          <p:cNvSpPr/>
          <p:nvPr/>
        </p:nvSpPr>
        <p:spPr>
          <a:xfrm>
            <a:off x="1081122" y="1795868"/>
            <a:ext cx="4019550" cy="41148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87C53-D830-4740-9A01-93A0AE1C99B9}"/>
              </a:ext>
            </a:extLst>
          </p:cNvPr>
          <p:cNvSpPr/>
          <p:nvPr/>
        </p:nvSpPr>
        <p:spPr>
          <a:xfrm>
            <a:off x="5700747" y="1795868"/>
            <a:ext cx="4019550" cy="41148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18893-6602-43F2-B705-3FE82CA3729E}"/>
              </a:ext>
            </a:extLst>
          </p:cNvPr>
          <p:cNvSpPr txBox="1"/>
          <p:nvPr/>
        </p:nvSpPr>
        <p:spPr>
          <a:xfrm>
            <a:off x="1081122" y="1426536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A99B4-C4A3-4C91-9F1F-32F1B001B251}"/>
              </a:ext>
            </a:extLst>
          </p:cNvPr>
          <p:cNvSpPr txBox="1"/>
          <p:nvPr/>
        </p:nvSpPr>
        <p:spPr>
          <a:xfrm>
            <a:off x="5715034" y="142653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교수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60EBAB-1E52-47C5-AFB4-9672E16C3876}"/>
              </a:ext>
            </a:extLst>
          </p:cNvPr>
          <p:cNvSpPr/>
          <p:nvPr/>
        </p:nvSpPr>
        <p:spPr>
          <a:xfrm>
            <a:off x="1624046" y="2253068"/>
            <a:ext cx="1724025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3D4A6-11AB-495F-B3D1-4776106ECFEF}"/>
              </a:ext>
            </a:extLst>
          </p:cNvPr>
          <p:cNvSpPr/>
          <p:nvPr/>
        </p:nvSpPr>
        <p:spPr>
          <a:xfrm>
            <a:off x="1433084" y="4380983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9B7DE5-C6FF-4E1D-BF05-3AE5214E1603}"/>
              </a:ext>
            </a:extLst>
          </p:cNvPr>
          <p:cNvSpPr/>
          <p:nvPr/>
        </p:nvSpPr>
        <p:spPr>
          <a:xfrm>
            <a:off x="7663700" y="4355823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2EF055-48CA-4230-81C1-6CE31BEF0CC5}"/>
              </a:ext>
            </a:extLst>
          </p:cNvPr>
          <p:cNvSpPr/>
          <p:nvPr/>
        </p:nvSpPr>
        <p:spPr>
          <a:xfrm>
            <a:off x="7731137" y="2198684"/>
            <a:ext cx="1724025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631E4-8BF2-4879-B494-B21E750E9C72}"/>
              </a:ext>
            </a:extLst>
          </p:cNvPr>
          <p:cNvSpPr txBox="1"/>
          <p:nvPr/>
        </p:nvSpPr>
        <p:spPr>
          <a:xfrm>
            <a:off x="1488702" y="1930288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DB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모듈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6F8C6-B1B8-4647-AD04-106B6FEBDBA2}"/>
              </a:ext>
            </a:extLst>
          </p:cNvPr>
          <p:cNvSpPr txBox="1"/>
          <p:nvPr/>
        </p:nvSpPr>
        <p:spPr>
          <a:xfrm>
            <a:off x="1712497" y="4758383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통신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모듈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95BEF-C03D-48A5-828F-0A9F5DEAD3B2}"/>
              </a:ext>
            </a:extLst>
          </p:cNvPr>
          <p:cNvSpPr txBox="1"/>
          <p:nvPr/>
        </p:nvSpPr>
        <p:spPr>
          <a:xfrm>
            <a:off x="8492656" y="1892597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DB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63243-0F31-4E9D-8B07-76EBB958555C}"/>
              </a:ext>
            </a:extLst>
          </p:cNvPr>
          <p:cNvSpPr txBox="1"/>
          <p:nvPr/>
        </p:nvSpPr>
        <p:spPr>
          <a:xfrm>
            <a:off x="8010487" y="4758383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통신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모듈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AED717-00E5-4A10-A639-23F204BD08E8}"/>
              </a:ext>
            </a:extLst>
          </p:cNvPr>
          <p:cNvSpPr/>
          <p:nvPr/>
        </p:nvSpPr>
        <p:spPr>
          <a:xfrm>
            <a:off x="6049104" y="4862866"/>
            <a:ext cx="1416898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rcvPlan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08E362-53C4-43F3-B35E-32A748F6C8DF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7466002" y="4927323"/>
            <a:ext cx="197698" cy="18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1E6BFD-6D51-4F84-A002-8A25A747EB43}"/>
              </a:ext>
            </a:extLst>
          </p:cNvPr>
          <p:cNvSpPr/>
          <p:nvPr/>
        </p:nvSpPr>
        <p:spPr>
          <a:xfrm>
            <a:off x="3445622" y="4658610"/>
            <a:ext cx="1285929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sndPlan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AE3BF97-5C68-4A5E-A9C1-F25C639F4B7F}"/>
              </a:ext>
            </a:extLst>
          </p:cNvPr>
          <p:cNvCxnSpPr>
            <a:stCxn id="32" idx="1"/>
            <a:endCxn id="11" idx="3"/>
          </p:cNvCxnSpPr>
          <p:nvPr/>
        </p:nvCxnSpPr>
        <p:spPr>
          <a:xfrm flipH="1">
            <a:off x="3157109" y="4904952"/>
            <a:ext cx="288513" cy="4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33A11E-F281-43E9-BC42-F4BEC23C59C7}"/>
              </a:ext>
            </a:extLst>
          </p:cNvPr>
          <p:cNvSpPr/>
          <p:nvPr/>
        </p:nvSpPr>
        <p:spPr>
          <a:xfrm>
            <a:off x="3445622" y="2496189"/>
            <a:ext cx="1285929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readPlan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78A574-E1D2-40C3-A054-5204960F5869}"/>
              </a:ext>
            </a:extLst>
          </p:cNvPr>
          <p:cNvSpPr/>
          <p:nvPr/>
        </p:nvSpPr>
        <p:spPr>
          <a:xfrm>
            <a:off x="2002624" y="2299620"/>
            <a:ext cx="842923" cy="99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D9A78">
                    <a:lumMod val="50000"/>
                  </a:srgbClr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“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1D9A78">
                    <a:lumMod val="50000"/>
                  </a:srgbClr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사기프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1D9A78">
                  <a:lumMod val="50000"/>
                </a:srgbClr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D9A78">
                    <a:lumMod val="50000"/>
                  </a:srgbClr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.txt”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D9A78">
                  <a:lumMod val="50000"/>
                </a:srgbClr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6E7A3D-548F-46F3-90D5-5BB5A06838E4}"/>
              </a:ext>
            </a:extLst>
          </p:cNvPr>
          <p:cNvCxnSpPr>
            <a:stCxn id="32" idx="0"/>
            <a:endCxn id="39" idx="2"/>
          </p:cNvCxnSpPr>
          <p:nvPr/>
        </p:nvCxnSpPr>
        <p:spPr>
          <a:xfrm flipV="1">
            <a:off x="4088587" y="2988873"/>
            <a:ext cx="0" cy="166973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940430-0F85-49E0-A2EC-69A1241D0CE4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 flipH="1">
            <a:off x="2845547" y="2742531"/>
            <a:ext cx="600075" cy="5530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CEEA973-59DF-45E6-92B0-166106326D18}"/>
              </a:ext>
            </a:extLst>
          </p:cNvPr>
          <p:cNvSpPr txBox="1"/>
          <p:nvPr/>
        </p:nvSpPr>
        <p:spPr>
          <a:xfrm>
            <a:off x="10429300" y="4283211"/>
            <a:ext cx="10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교수님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74A2BF-2B8F-48C9-84FF-620014E962F0}"/>
              </a:ext>
            </a:extLst>
          </p:cNvPr>
          <p:cNvSpPr txBox="1"/>
          <p:nvPr/>
        </p:nvSpPr>
        <p:spPr>
          <a:xfrm>
            <a:off x="792455" y="8551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csn3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880BA1A-5563-48D6-B401-0A9F7F8CCBA3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flipH="1">
            <a:off x="6757553" y="2961944"/>
            <a:ext cx="65485" cy="1900922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1175748-4057-45B3-B681-D879229B98D4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731551" y="4904952"/>
            <a:ext cx="1317553" cy="204256"/>
          </a:xfrm>
          <a:prstGeom prst="line">
            <a:avLst/>
          </a:prstGeom>
          <a:ln w="98425" cmpd="dbl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CCFBB25-788C-4E79-B576-7E159F0F7693}"/>
              </a:ext>
            </a:extLst>
          </p:cNvPr>
          <p:cNvCxnSpPr>
            <a:cxnSpLocks/>
          </p:cNvCxnSpPr>
          <p:nvPr/>
        </p:nvCxnSpPr>
        <p:spPr>
          <a:xfrm flipH="1" flipV="1">
            <a:off x="10046535" y="1426463"/>
            <a:ext cx="37431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1DA386-15E1-4783-890B-BE77EAD0FBCF}"/>
              </a:ext>
            </a:extLst>
          </p:cNvPr>
          <p:cNvSpPr txBox="1"/>
          <p:nvPr/>
        </p:nvSpPr>
        <p:spPr>
          <a:xfrm>
            <a:off x="10481816" y="1241870"/>
            <a:ext cx="17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: </a:t>
            </a:r>
            <a:r>
              <a:rPr lang="ko-KR" altLang="en-US" noProof="0" dirty="0">
                <a:solidFill>
                  <a:prstClr val="black"/>
                </a:solidFill>
                <a:latin typeface="Microsoft GothicNeo"/>
                <a:ea typeface="Microsoft GothicNeo"/>
              </a:rPr>
              <a:t>문자열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A91E8481-04B0-4170-97C1-135E82626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24" y="2857964"/>
            <a:ext cx="1328530" cy="132853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AA929BA-F5AB-4E3D-A9AA-3A699BC03110}"/>
              </a:ext>
            </a:extLst>
          </p:cNvPr>
          <p:cNvSpPr/>
          <p:nvPr/>
        </p:nvSpPr>
        <p:spPr>
          <a:xfrm>
            <a:off x="6180073" y="2430188"/>
            <a:ext cx="1285929" cy="5317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writePlan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065B461-7978-4DEF-AE3C-88B24A5CE4E8}"/>
              </a:ext>
            </a:extLst>
          </p:cNvPr>
          <p:cNvCxnSpPr>
            <a:cxnSpLocks/>
          </p:cNvCxnSpPr>
          <p:nvPr/>
        </p:nvCxnSpPr>
        <p:spPr>
          <a:xfrm flipH="1" flipV="1">
            <a:off x="4895028" y="4720905"/>
            <a:ext cx="1117695" cy="184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AD1C23-0069-4929-BDC7-6425488120D3}"/>
              </a:ext>
            </a:extLst>
          </p:cNvPr>
          <p:cNvSpPr/>
          <p:nvPr/>
        </p:nvSpPr>
        <p:spPr>
          <a:xfrm>
            <a:off x="8190555" y="2253068"/>
            <a:ext cx="842923" cy="9964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“</a:t>
            </a:r>
            <a:r>
              <a:rPr lang="ko-KR" altLang="en-US" sz="1400" dirty="0" err="1">
                <a:solidFill>
                  <a:srgbClr val="00B050"/>
                </a:solidFill>
              </a:rPr>
              <a:t>사기프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.txt”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203C9C-B7C4-4F84-AA8F-7157D933F90E}"/>
              </a:ext>
            </a:extLst>
          </p:cNvPr>
          <p:cNvCxnSpPr>
            <a:cxnSpLocks/>
          </p:cNvCxnSpPr>
          <p:nvPr/>
        </p:nvCxnSpPr>
        <p:spPr>
          <a:xfrm flipH="1" flipV="1">
            <a:off x="7445654" y="2708853"/>
            <a:ext cx="850047" cy="5330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22499C6-CF88-4568-A556-BC4E60B8B08C}"/>
              </a:ext>
            </a:extLst>
          </p:cNvPr>
          <p:cNvCxnSpPr>
            <a:cxnSpLocks/>
          </p:cNvCxnSpPr>
          <p:nvPr/>
        </p:nvCxnSpPr>
        <p:spPr>
          <a:xfrm flipH="1" flipV="1">
            <a:off x="10060365" y="1822242"/>
            <a:ext cx="374319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19690-20C8-4DE6-B119-7F5FC9833D6F}"/>
              </a:ext>
            </a:extLst>
          </p:cNvPr>
          <p:cNvSpPr txBox="1"/>
          <p:nvPr/>
        </p:nvSpPr>
        <p:spPr>
          <a:xfrm>
            <a:off x="10495646" y="1637649"/>
            <a:ext cx="17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Microsoft GothicNeo"/>
                <a:ea typeface="Microsoft GothicNeo"/>
              </a:rPr>
              <a:t>api</a:t>
            </a:r>
            <a:r>
              <a:rPr lang="en-US" altLang="ko-KR" dirty="0">
                <a:solidFill>
                  <a:prstClr val="black"/>
                </a:solidFill>
                <a:latin typeface="Microsoft GothicNeo"/>
                <a:ea typeface="Microsoft GothicNeo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Microsoft GothicNeo"/>
                <a:ea typeface="Microsoft GothicNeo"/>
              </a:rPr>
              <a:t>호출만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E3714-4E70-4D6C-A08C-7EB40D45BB0A}"/>
              </a:ext>
            </a:extLst>
          </p:cNvPr>
          <p:cNvSpPr txBox="1"/>
          <p:nvPr/>
        </p:nvSpPr>
        <p:spPr>
          <a:xfrm>
            <a:off x="5725312" y="5386948"/>
            <a:ext cx="34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문자열을 버퍼에 저장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8F6540-CE78-4A40-B46D-575DA93C4A87}"/>
              </a:ext>
            </a:extLst>
          </p:cNvPr>
          <p:cNvSpPr txBox="1"/>
          <p:nvPr/>
        </p:nvSpPr>
        <p:spPr>
          <a:xfrm>
            <a:off x="5624395" y="2229203"/>
            <a:ext cx="34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버퍼에 저장된 문자열 파일쓰기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FEC936-C7E0-4CA8-8380-543FD0676EC0}"/>
              </a:ext>
            </a:extLst>
          </p:cNvPr>
          <p:cNvSpPr txBox="1"/>
          <p:nvPr/>
        </p:nvSpPr>
        <p:spPr>
          <a:xfrm>
            <a:off x="392938" y="276461"/>
            <a:ext cx="826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.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+mn-cs"/>
              </a:rPr>
              <a:t>Plan Helper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Dynamic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diagram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AA1DFB-1FCD-4A27-BADF-8D5468F86155}"/>
              </a:ext>
            </a:extLst>
          </p:cNvPr>
          <p:cNvSpPr txBox="1"/>
          <p:nvPr/>
        </p:nvSpPr>
        <p:spPr>
          <a:xfrm>
            <a:off x="5563710" y="352514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① 수정하고 싶은 파일 임시 다운받기</a:t>
            </a:r>
            <a:endParaRPr lang="en-US" altLang="ko-KR" sz="2000" dirty="0"/>
          </a:p>
          <a:p>
            <a:r>
              <a:rPr lang="en-US" altLang="ko-KR" sz="2000" dirty="0"/>
              <a:t>– </a:t>
            </a:r>
            <a:r>
              <a:rPr lang="ko-KR" altLang="en-US" sz="2000" dirty="0"/>
              <a:t>클라이언트 </a:t>
            </a:r>
            <a:r>
              <a:rPr lang="en-US" altLang="ko-KR" sz="2000" dirty="0"/>
              <a:t>DB</a:t>
            </a:r>
            <a:r>
              <a:rPr lang="ko-KR" altLang="en-US" sz="2000" dirty="0"/>
              <a:t>에 다운받기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F367FC-211C-4F5C-BEFB-E2E737CD0B1B}"/>
              </a:ext>
            </a:extLst>
          </p:cNvPr>
          <p:cNvSpPr/>
          <p:nvPr/>
        </p:nvSpPr>
        <p:spPr>
          <a:xfrm>
            <a:off x="885179" y="1215238"/>
            <a:ext cx="8984744" cy="51372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22C0-4514-4BA1-96E8-BF0C10A5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54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 </a:t>
            </a:r>
            <a:r>
              <a:rPr lang="ko-KR" altLang="en-US" sz="3600" dirty="0"/>
              <a:t>프로그램 개요</a:t>
            </a:r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8062CB85-828C-4887-B4BF-35ACACFBC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4" y="2109005"/>
            <a:ext cx="1222277" cy="1222277"/>
          </a:xfrm>
          <a:prstGeom prst="rect">
            <a:avLst/>
          </a:prstGeo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B5597DC6-68B0-4AB5-8F0D-48E2E542F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90" y="3724494"/>
            <a:ext cx="1222277" cy="1222277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DF7A9652-2E39-4E9D-8025-C67D2A330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1425"/>
            <a:ext cx="1222277" cy="1222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1EB586-662A-4EB8-8873-A6BFE663644C}"/>
              </a:ext>
            </a:extLst>
          </p:cNvPr>
          <p:cNvSpPr txBox="1"/>
          <p:nvPr/>
        </p:nvSpPr>
        <p:spPr>
          <a:xfrm>
            <a:off x="2591386" y="26192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이산수학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385FC-5697-4452-922E-4B4703E6FEC9}"/>
              </a:ext>
            </a:extLst>
          </p:cNvPr>
          <p:cNvSpPr txBox="1"/>
          <p:nvPr/>
        </p:nvSpPr>
        <p:spPr>
          <a:xfrm>
            <a:off x="933812" y="319100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고전읽기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F4776-A260-4BC4-8F37-BE8C1A291A19}"/>
              </a:ext>
            </a:extLst>
          </p:cNvPr>
          <p:cNvSpPr txBox="1"/>
          <p:nvPr/>
        </p:nvSpPr>
        <p:spPr>
          <a:xfrm>
            <a:off x="2531991" y="43592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사기프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3E3EE-35F3-4572-A3A3-7A9BE130BC79}"/>
              </a:ext>
            </a:extLst>
          </p:cNvPr>
          <p:cNvSpPr txBox="1"/>
          <p:nvPr/>
        </p:nvSpPr>
        <p:spPr>
          <a:xfrm>
            <a:off x="2085394" y="4946771"/>
            <a:ext cx="893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…</a:t>
            </a:r>
            <a:endParaRPr lang="ko-KR" altLang="en-US" sz="6000" dirty="0"/>
          </a:p>
        </p:txBody>
      </p:sp>
      <p:pic>
        <p:nvPicPr>
          <p:cNvPr id="17" name="그림 16" descr="시계, 플레이트, 그리기이(가) 표시된 사진&#10;&#10;자동 생성된 설명">
            <a:extLst>
              <a:ext uri="{FF2B5EF4-FFF2-40B4-BE49-F238E27FC236}">
                <a16:creationId xmlns:a16="http://schemas.microsoft.com/office/drawing/2014/main" id="{041E8B15-B9C5-43CE-BDC2-15ED5866E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85" y="2058065"/>
            <a:ext cx="2026982" cy="2026982"/>
          </a:xfrm>
          <a:prstGeom prst="rect">
            <a:avLst/>
          </a:prstGeom>
        </p:spPr>
      </p:pic>
      <p:pic>
        <p:nvPicPr>
          <p:cNvPr id="20" name="그림 19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52C8F724-6C2B-4356-B8B0-BF97186A8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59" y="2447050"/>
            <a:ext cx="2096852" cy="20968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53AC83-A13B-4218-A748-D7C64CEE0D66}"/>
              </a:ext>
            </a:extLst>
          </p:cNvPr>
          <p:cNvSpPr txBox="1"/>
          <p:nvPr/>
        </p:nvSpPr>
        <p:spPr>
          <a:xfrm>
            <a:off x="5015750" y="349547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개인 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E4C2A-8C00-401C-8848-170DE590965C}"/>
              </a:ext>
            </a:extLst>
          </p:cNvPr>
          <p:cNvSpPr txBox="1"/>
          <p:nvPr/>
        </p:nvSpPr>
        <p:spPr>
          <a:xfrm>
            <a:off x="3970447" y="326794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051FC-FF5A-43A7-8408-117B5D31F7C9}"/>
              </a:ext>
            </a:extLst>
          </p:cNvPr>
          <p:cNvSpPr txBox="1"/>
          <p:nvPr/>
        </p:nvSpPr>
        <p:spPr>
          <a:xfrm>
            <a:off x="7148179" y="32679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=</a:t>
            </a:r>
            <a:endParaRPr lang="ko-KR" altLang="en-US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512CE6-42A2-491D-BE9A-DBAFF7EA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16D44-24DC-4E9D-9F5B-D4AA57633E56}"/>
              </a:ext>
            </a:extLst>
          </p:cNvPr>
          <p:cNvSpPr txBox="1"/>
          <p:nvPr/>
        </p:nvSpPr>
        <p:spPr>
          <a:xfrm>
            <a:off x="7434252" y="4540982"/>
            <a:ext cx="4141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내 원래 일정이랑</a:t>
            </a:r>
            <a:r>
              <a:rPr lang="en-US" altLang="ko-KR" sz="2000" dirty="0"/>
              <a:t> </a:t>
            </a:r>
            <a:r>
              <a:rPr lang="ko-KR" altLang="en-US" sz="2000" dirty="0"/>
              <a:t>과목 별 일정들을 </a:t>
            </a:r>
            <a:endParaRPr lang="en-US" altLang="ko-KR" sz="2000" dirty="0"/>
          </a:p>
          <a:p>
            <a:pPr algn="ctr"/>
            <a:r>
              <a:rPr lang="ko-KR" altLang="en-US" sz="2000" dirty="0"/>
              <a:t>공유해서 한 번에 볼 수 있는 다이어리가 있다면</a:t>
            </a:r>
            <a:r>
              <a:rPr lang="en-US" altLang="ko-KR" sz="2000" dirty="0"/>
              <a:t>..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609493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E2ABB19-AE58-4658-BB61-94988293DCE3}"/>
              </a:ext>
            </a:extLst>
          </p:cNvPr>
          <p:cNvSpPr txBox="1"/>
          <p:nvPr/>
        </p:nvSpPr>
        <p:spPr>
          <a:xfrm>
            <a:off x="392938" y="276461"/>
            <a:ext cx="826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.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+mn-cs"/>
              </a:rPr>
              <a:t>Plan Helper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Dynamic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diagram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C6FB2-011E-4200-AE87-64732950DF5B}"/>
              </a:ext>
            </a:extLst>
          </p:cNvPr>
          <p:cNvSpPr/>
          <p:nvPr/>
        </p:nvSpPr>
        <p:spPr>
          <a:xfrm>
            <a:off x="1081122" y="1795868"/>
            <a:ext cx="4019550" cy="41148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87C53-D830-4740-9A01-93A0AE1C99B9}"/>
              </a:ext>
            </a:extLst>
          </p:cNvPr>
          <p:cNvSpPr/>
          <p:nvPr/>
        </p:nvSpPr>
        <p:spPr>
          <a:xfrm>
            <a:off x="5700747" y="1795868"/>
            <a:ext cx="4019550" cy="41148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18893-6602-43F2-B705-3FE82CA3729E}"/>
              </a:ext>
            </a:extLst>
          </p:cNvPr>
          <p:cNvSpPr txBox="1"/>
          <p:nvPr/>
        </p:nvSpPr>
        <p:spPr>
          <a:xfrm>
            <a:off x="1081122" y="1426536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A99B4-C4A3-4C91-9F1F-32F1B001B251}"/>
              </a:ext>
            </a:extLst>
          </p:cNvPr>
          <p:cNvSpPr txBox="1"/>
          <p:nvPr/>
        </p:nvSpPr>
        <p:spPr>
          <a:xfrm>
            <a:off x="5715034" y="142653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교수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47FBC-36E2-4CB0-999A-6ADBED9862BB}"/>
              </a:ext>
            </a:extLst>
          </p:cNvPr>
          <p:cNvSpPr txBox="1"/>
          <p:nvPr/>
        </p:nvSpPr>
        <p:spPr>
          <a:xfrm>
            <a:off x="5419595" y="385276"/>
            <a:ext cx="500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② 교수님이 일정 추가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수정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삭제 등 일정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60EBAB-1E52-47C5-AFB4-9672E16C3876}"/>
              </a:ext>
            </a:extLst>
          </p:cNvPr>
          <p:cNvSpPr/>
          <p:nvPr/>
        </p:nvSpPr>
        <p:spPr>
          <a:xfrm>
            <a:off x="1624046" y="2253068"/>
            <a:ext cx="1724025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3D4A6-11AB-495F-B3D1-4776106ECFEF}"/>
              </a:ext>
            </a:extLst>
          </p:cNvPr>
          <p:cNvSpPr/>
          <p:nvPr/>
        </p:nvSpPr>
        <p:spPr>
          <a:xfrm>
            <a:off x="1433084" y="4380983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통신 모듈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9B7DE5-C6FF-4E1D-BF05-3AE5214E1603}"/>
              </a:ext>
            </a:extLst>
          </p:cNvPr>
          <p:cNvSpPr/>
          <p:nvPr/>
        </p:nvSpPr>
        <p:spPr>
          <a:xfrm>
            <a:off x="7663700" y="4355823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2EF055-48CA-4230-81C1-6CE31BEF0CC5}"/>
              </a:ext>
            </a:extLst>
          </p:cNvPr>
          <p:cNvSpPr/>
          <p:nvPr/>
        </p:nvSpPr>
        <p:spPr>
          <a:xfrm>
            <a:off x="5953873" y="2198683"/>
            <a:ext cx="3501289" cy="1762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631E4-8BF2-4879-B494-B21E750E9C72}"/>
              </a:ext>
            </a:extLst>
          </p:cNvPr>
          <p:cNvSpPr txBox="1"/>
          <p:nvPr/>
        </p:nvSpPr>
        <p:spPr>
          <a:xfrm>
            <a:off x="1488702" y="1930288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DB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모듈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95BEF-C03D-48A5-828F-0A9F5DEAD3B2}"/>
              </a:ext>
            </a:extLst>
          </p:cNvPr>
          <p:cNvSpPr txBox="1"/>
          <p:nvPr/>
        </p:nvSpPr>
        <p:spPr>
          <a:xfrm>
            <a:off x="8492656" y="1892597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DB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63243-0F31-4E9D-8B07-76EBB958555C}"/>
              </a:ext>
            </a:extLst>
          </p:cNvPr>
          <p:cNvSpPr txBox="1"/>
          <p:nvPr/>
        </p:nvSpPr>
        <p:spPr>
          <a:xfrm>
            <a:off x="8010487" y="4781685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통신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모듈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AED717-00E5-4A10-A639-23F204BD08E8}"/>
              </a:ext>
            </a:extLst>
          </p:cNvPr>
          <p:cNvSpPr/>
          <p:nvPr/>
        </p:nvSpPr>
        <p:spPr>
          <a:xfrm>
            <a:off x="6049104" y="4862866"/>
            <a:ext cx="1416898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rcvPlan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08E362-53C4-43F3-B35E-32A748F6C8DF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7466002" y="4927323"/>
            <a:ext cx="197698" cy="18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1E6BFD-6D51-4F84-A002-8A25A747EB43}"/>
              </a:ext>
            </a:extLst>
          </p:cNvPr>
          <p:cNvSpPr/>
          <p:nvPr/>
        </p:nvSpPr>
        <p:spPr>
          <a:xfrm>
            <a:off x="3445622" y="4658610"/>
            <a:ext cx="1285929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sndPlan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AE3BF97-5C68-4A5E-A9C1-F25C639F4B7F}"/>
              </a:ext>
            </a:extLst>
          </p:cNvPr>
          <p:cNvCxnSpPr>
            <a:stCxn id="32" idx="1"/>
            <a:endCxn id="11" idx="3"/>
          </p:cNvCxnSpPr>
          <p:nvPr/>
        </p:nvCxnSpPr>
        <p:spPr>
          <a:xfrm flipH="1">
            <a:off x="3157109" y="4904952"/>
            <a:ext cx="288513" cy="4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33A11E-F281-43E9-BC42-F4BEC23C59C7}"/>
              </a:ext>
            </a:extLst>
          </p:cNvPr>
          <p:cNvSpPr/>
          <p:nvPr/>
        </p:nvSpPr>
        <p:spPr>
          <a:xfrm>
            <a:off x="3445622" y="2496189"/>
            <a:ext cx="1285929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readPlan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78A574-E1D2-40C3-A054-5204960F5869}"/>
              </a:ext>
            </a:extLst>
          </p:cNvPr>
          <p:cNvSpPr/>
          <p:nvPr/>
        </p:nvSpPr>
        <p:spPr>
          <a:xfrm>
            <a:off x="2002624" y="2299620"/>
            <a:ext cx="842923" cy="99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D9A78">
                    <a:lumMod val="50000"/>
                  </a:srgbClr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“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1D9A78">
                    <a:lumMod val="50000"/>
                  </a:srgbClr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사기프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1D9A78">
                  <a:lumMod val="50000"/>
                </a:srgbClr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D9A78">
                    <a:lumMod val="50000"/>
                  </a:srgbClr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.txt”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D9A78">
                  <a:lumMod val="50000"/>
                </a:srgbClr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EEA973-59DF-45E6-92B0-166106326D18}"/>
              </a:ext>
            </a:extLst>
          </p:cNvPr>
          <p:cNvSpPr txBox="1"/>
          <p:nvPr/>
        </p:nvSpPr>
        <p:spPr>
          <a:xfrm>
            <a:off x="10429300" y="4283211"/>
            <a:ext cx="10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교수님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74A2BF-2B8F-48C9-84FF-620014E962F0}"/>
              </a:ext>
            </a:extLst>
          </p:cNvPr>
          <p:cNvSpPr txBox="1"/>
          <p:nvPr/>
        </p:nvSpPr>
        <p:spPr>
          <a:xfrm>
            <a:off x="792455" y="8551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csn3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1175748-4057-45B3-B681-D879229B98D4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731551" y="4904952"/>
            <a:ext cx="1317553" cy="204256"/>
          </a:xfrm>
          <a:prstGeom prst="line">
            <a:avLst/>
          </a:prstGeom>
          <a:ln w="98425" cmpd="dbl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A91E8481-04B0-4170-97C1-135E82626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24" y="2857964"/>
            <a:ext cx="1328530" cy="132853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AD1C23-0069-4929-BDC7-6425488120D3}"/>
              </a:ext>
            </a:extLst>
          </p:cNvPr>
          <p:cNvSpPr/>
          <p:nvPr/>
        </p:nvSpPr>
        <p:spPr>
          <a:xfrm>
            <a:off x="8190555" y="2253068"/>
            <a:ext cx="842923" cy="9964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사기프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.txt”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E9599EC-FB4D-47F6-A48B-425879A7CDB8}"/>
              </a:ext>
            </a:extLst>
          </p:cNvPr>
          <p:cNvSpPr/>
          <p:nvPr/>
        </p:nvSpPr>
        <p:spPr>
          <a:xfrm>
            <a:off x="6079743" y="2225720"/>
            <a:ext cx="965200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add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29A9BBD-8B35-4AFB-8758-8AE309EC58FB}"/>
              </a:ext>
            </a:extLst>
          </p:cNvPr>
          <p:cNvSpPr/>
          <p:nvPr/>
        </p:nvSpPr>
        <p:spPr>
          <a:xfrm>
            <a:off x="6274953" y="3329816"/>
            <a:ext cx="965200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edit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AB5CCDD-83EA-4898-8AE4-A6E478FCE50C}"/>
              </a:ext>
            </a:extLst>
          </p:cNvPr>
          <p:cNvSpPr/>
          <p:nvPr/>
        </p:nvSpPr>
        <p:spPr>
          <a:xfrm>
            <a:off x="7098792" y="2718404"/>
            <a:ext cx="965200" cy="492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105BFC-973D-4BF9-A5DE-927EFB706DA6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7466002" y="3329816"/>
            <a:ext cx="2706022" cy="1924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9FA686-5FE4-44B2-873F-583AA5CA7FFA}"/>
              </a:ext>
            </a:extLst>
          </p:cNvPr>
          <p:cNvSpPr txBox="1"/>
          <p:nvPr/>
        </p:nvSpPr>
        <p:spPr>
          <a:xfrm rot="246350">
            <a:off x="8063991" y="3457133"/>
            <a:ext cx="174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모듈 내 여러 함수 이용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C0CB32-8B5D-4D16-92A2-8E673A80BA60}"/>
              </a:ext>
            </a:extLst>
          </p:cNvPr>
          <p:cNvSpPr/>
          <p:nvPr/>
        </p:nvSpPr>
        <p:spPr>
          <a:xfrm>
            <a:off x="885179" y="1215238"/>
            <a:ext cx="8984744" cy="51372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 animBg="1"/>
      <p:bldP spid="52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E2ABB19-AE58-4658-BB61-94988293DCE3}"/>
              </a:ext>
            </a:extLst>
          </p:cNvPr>
          <p:cNvSpPr txBox="1"/>
          <p:nvPr/>
        </p:nvSpPr>
        <p:spPr>
          <a:xfrm>
            <a:off x="392938" y="276461"/>
            <a:ext cx="826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.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+mn-cs"/>
              </a:rPr>
              <a:t>Plan Helper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Dynamic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diagram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74A2BF-2B8F-48C9-84FF-620014E962F0}"/>
              </a:ext>
            </a:extLst>
          </p:cNvPr>
          <p:cNvSpPr txBox="1"/>
          <p:nvPr/>
        </p:nvSpPr>
        <p:spPr>
          <a:xfrm>
            <a:off x="792455" y="8551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csn3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A77ABD-2403-452F-A17C-5A6CFE522E7B}"/>
              </a:ext>
            </a:extLst>
          </p:cNvPr>
          <p:cNvSpPr/>
          <p:nvPr/>
        </p:nvSpPr>
        <p:spPr>
          <a:xfrm>
            <a:off x="1115461" y="1873256"/>
            <a:ext cx="4019550" cy="4114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0EE1CA-B607-471D-97A2-E2E97A0D1801}"/>
              </a:ext>
            </a:extLst>
          </p:cNvPr>
          <p:cNvSpPr/>
          <p:nvPr/>
        </p:nvSpPr>
        <p:spPr>
          <a:xfrm>
            <a:off x="5365293" y="1838641"/>
            <a:ext cx="4213077" cy="4114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4B2137-E2AA-4F73-8A95-249692F64B3C}"/>
              </a:ext>
            </a:extLst>
          </p:cNvPr>
          <p:cNvSpPr txBox="1"/>
          <p:nvPr/>
        </p:nvSpPr>
        <p:spPr>
          <a:xfrm>
            <a:off x="1115461" y="1503924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22841-367E-4D87-BD0B-603EA6E4D781}"/>
              </a:ext>
            </a:extLst>
          </p:cNvPr>
          <p:cNvSpPr txBox="1"/>
          <p:nvPr/>
        </p:nvSpPr>
        <p:spPr>
          <a:xfrm>
            <a:off x="5573107" y="146930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 </a:t>
            </a:r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391CE0-E3FE-44A5-A3D3-78C098125477}"/>
              </a:ext>
            </a:extLst>
          </p:cNvPr>
          <p:cNvSpPr/>
          <p:nvPr/>
        </p:nvSpPr>
        <p:spPr>
          <a:xfrm>
            <a:off x="1590212" y="4458371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5DE415-4F31-41F1-B442-AC47475A8A15}"/>
              </a:ext>
            </a:extLst>
          </p:cNvPr>
          <p:cNvSpPr/>
          <p:nvPr/>
        </p:nvSpPr>
        <p:spPr>
          <a:xfrm>
            <a:off x="7614974" y="4153069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0CF1AC-7AB3-433B-9F71-00100A212748}"/>
              </a:ext>
            </a:extLst>
          </p:cNvPr>
          <p:cNvSpPr/>
          <p:nvPr/>
        </p:nvSpPr>
        <p:spPr>
          <a:xfrm>
            <a:off x="7198192" y="2135421"/>
            <a:ext cx="1724025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A741DE-7004-450B-9E4F-6B0D522DA07F}"/>
              </a:ext>
            </a:extLst>
          </p:cNvPr>
          <p:cNvSpPr txBox="1"/>
          <p:nvPr/>
        </p:nvSpPr>
        <p:spPr>
          <a:xfrm>
            <a:off x="1878982" y="47697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59CD5C-61CD-4FE0-9412-E6BB87329C15}"/>
              </a:ext>
            </a:extLst>
          </p:cNvPr>
          <p:cNvSpPr txBox="1"/>
          <p:nvPr/>
        </p:nvSpPr>
        <p:spPr>
          <a:xfrm>
            <a:off x="7911032" y="45399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4A693-C03D-4055-B274-E67BEB3B6FBD}"/>
              </a:ext>
            </a:extLst>
          </p:cNvPr>
          <p:cNvSpPr/>
          <p:nvPr/>
        </p:nvSpPr>
        <p:spPr>
          <a:xfrm>
            <a:off x="1658385" y="2330456"/>
            <a:ext cx="1724025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6515E4-CFD2-4653-867B-212CEEB03701}"/>
              </a:ext>
            </a:extLst>
          </p:cNvPr>
          <p:cNvSpPr txBox="1"/>
          <p:nvPr/>
        </p:nvSpPr>
        <p:spPr>
          <a:xfrm>
            <a:off x="1523041" y="200767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모듈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8513362-BF77-451D-9B0A-7463C3DF5865}"/>
              </a:ext>
            </a:extLst>
          </p:cNvPr>
          <p:cNvSpPr/>
          <p:nvPr/>
        </p:nvSpPr>
        <p:spPr>
          <a:xfrm>
            <a:off x="3479961" y="2573577"/>
            <a:ext cx="1285929" cy="4926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writePlan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8400B9-CD37-4092-9242-4B63CE82E951}"/>
              </a:ext>
            </a:extLst>
          </p:cNvPr>
          <p:cNvSpPr/>
          <p:nvPr/>
        </p:nvSpPr>
        <p:spPr>
          <a:xfrm>
            <a:off x="7725608" y="2204279"/>
            <a:ext cx="842923" cy="9964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“</a:t>
            </a:r>
            <a:r>
              <a:rPr lang="ko-KR" altLang="en-US" sz="1400" dirty="0" err="1">
                <a:solidFill>
                  <a:srgbClr val="00B050"/>
                </a:solidFill>
              </a:rPr>
              <a:t>사기프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.txt”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B679ED5-EBD6-4E0E-A000-2407D0AE3E3C}"/>
              </a:ext>
            </a:extLst>
          </p:cNvPr>
          <p:cNvCxnSpPr>
            <a:stCxn id="47" idx="1"/>
            <a:endCxn id="43" idx="3"/>
          </p:cNvCxnSpPr>
          <p:nvPr/>
        </p:nvCxnSpPr>
        <p:spPr>
          <a:xfrm flipH="1">
            <a:off x="3382410" y="2819919"/>
            <a:ext cx="97551" cy="82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9C8F404-22DA-4D68-9B89-34B67E97A297}"/>
              </a:ext>
            </a:extLst>
          </p:cNvPr>
          <p:cNvSpPr txBox="1"/>
          <p:nvPr/>
        </p:nvSpPr>
        <p:spPr>
          <a:xfrm>
            <a:off x="8111416" y="187325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모듈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B79BF5-E4A8-46AE-855D-CDB36A637ADC}"/>
              </a:ext>
            </a:extLst>
          </p:cNvPr>
          <p:cNvSpPr/>
          <p:nvPr/>
        </p:nvSpPr>
        <p:spPr>
          <a:xfrm>
            <a:off x="2036963" y="2377008"/>
            <a:ext cx="842923" cy="99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 err="1">
                <a:solidFill>
                  <a:schemeClr val="tx1"/>
                </a:solidFill>
              </a:rPr>
              <a:t>사기프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.txt”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CE53D4-0AAF-4506-A004-0B50B31B39B6}"/>
              </a:ext>
            </a:extLst>
          </p:cNvPr>
          <p:cNvSpPr txBox="1"/>
          <p:nvPr/>
        </p:nvSpPr>
        <p:spPr>
          <a:xfrm>
            <a:off x="10458151" y="3682666"/>
            <a:ext cx="10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교수님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AF4C68E-D7C5-4D4F-A86E-137828EBC78B}"/>
              </a:ext>
            </a:extLst>
          </p:cNvPr>
          <p:cNvSpPr/>
          <p:nvPr/>
        </p:nvSpPr>
        <p:spPr>
          <a:xfrm>
            <a:off x="5685367" y="2562220"/>
            <a:ext cx="1396597" cy="492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readPlan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7C63788-B182-40DD-86C2-CBE9DCC43297}"/>
              </a:ext>
            </a:extLst>
          </p:cNvPr>
          <p:cNvSpPr/>
          <p:nvPr/>
        </p:nvSpPr>
        <p:spPr>
          <a:xfrm>
            <a:off x="5827184" y="4773652"/>
            <a:ext cx="1396597" cy="4761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sndPlan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B487E0E-4904-40F3-93A2-4202F480584D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>
            <a:off x="6383666" y="3054905"/>
            <a:ext cx="141817" cy="17187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864DA25-529B-4FA6-8E3E-3383FCED9711}"/>
              </a:ext>
            </a:extLst>
          </p:cNvPr>
          <p:cNvSpPr/>
          <p:nvPr/>
        </p:nvSpPr>
        <p:spPr>
          <a:xfrm>
            <a:off x="3429378" y="4772104"/>
            <a:ext cx="1396597" cy="4761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rcvPlan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59A06DA-82BA-4AAF-B4DC-8567453CACBE}"/>
              </a:ext>
            </a:extLst>
          </p:cNvPr>
          <p:cNvCxnSpPr>
            <a:cxnSpLocks/>
            <a:stCxn id="60" idx="0"/>
            <a:endCxn id="47" idx="2"/>
          </p:cNvCxnSpPr>
          <p:nvPr/>
        </p:nvCxnSpPr>
        <p:spPr>
          <a:xfrm flipH="1" flipV="1">
            <a:off x="4122926" y="3066261"/>
            <a:ext cx="4751" cy="17058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E4E362C-2BBF-42A3-93E3-252EEB79FCF6}"/>
              </a:ext>
            </a:extLst>
          </p:cNvPr>
          <p:cNvCxnSpPr>
            <a:stCxn id="47" idx="1"/>
            <a:endCxn id="51" idx="3"/>
          </p:cNvCxnSpPr>
          <p:nvPr/>
        </p:nvCxnSpPr>
        <p:spPr>
          <a:xfrm flipH="1">
            <a:off x="2879886" y="2819919"/>
            <a:ext cx="600075" cy="5530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9EBBA9E-3DA7-462A-91C9-BBC5BACB550D}"/>
              </a:ext>
            </a:extLst>
          </p:cNvPr>
          <p:cNvCxnSpPr>
            <a:stCxn id="35" idx="1"/>
            <a:endCxn id="58" idx="3"/>
          </p:cNvCxnSpPr>
          <p:nvPr/>
        </p:nvCxnSpPr>
        <p:spPr>
          <a:xfrm flipH="1">
            <a:off x="7223781" y="4724569"/>
            <a:ext cx="391193" cy="287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7A0F424-E759-4D3E-82B8-BF652228BDF2}"/>
              </a:ext>
            </a:extLst>
          </p:cNvPr>
          <p:cNvCxnSpPr>
            <a:stCxn id="60" idx="1"/>
            <a:endCxn id="34" idx="3"/>
          </p:cNvCxnSpPr>
          <p:nvPr/>
        </p:nvCxnSpPr>
        <p:spPr>
          <a:xfrm flipH="1">
            <a:off x="3314237" y="5010155"/>
            <a:ext cx="115141" cy="1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89709D4-6DC8-44AF-A102-C985B2CD9E61}"/>
              </a:ext>
            </a:extLst>
          </p:cNvPr>
          <p:cNvCxnSpPr>
            <a:stCxn id="60" idx="3"/>
            <a:endCxn id="58" idx="1"/>
          </p:cNvCxnSpPr>
          <p:nvPr/>
        </p:nvCxnSpPr>
        <p:spPr>
          <a:xfrm>
            <a:off x="4825975" y="5010155"/>
            <a:ext cx="1001209" cy="1548"/>
          </a:xfrm>
          <a:prstGeom prst="line">
            <a:avLst/>
          </a:prstGeom>
          <a:ln w="98425" cmpd="dbl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2F90927-15C5-49FD-8750-A7B8AB351767}"/>
              </a:ext>
            </a:extLst>
          </p:cNvPr>
          <p:cNvCxnSpPr>
            <a:cxnSpLocks/>
          </p:cNvCxnSpPr>
          <p:nvPr/>
        </p:nvCxnSpPr>
        <p:spPr>
          <a:xfrm flipH="1">
            <a:off x="7075980" y="2630359"/>
            <a:ext cx="643644" cy="1060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7C1A77A-4E43-4613-9CF8-E6839B954F31}"/>
              </a:ext>
            </a:extLst>
          </p:cNvPr>
          <p:cNvCxnSpPr>
            <a:cxnSpLocks/>
          </p:cNvCxnSpPr>
          <p:nvPr/>
        </p:nvCxnSpPr>
        <p:spPr>
          <a:xfrm flipH="1">
            <a:off x="4864013" y="4798293"/>
            <a:ext cx="87964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ED1D8EE-E486-4B1B-99E8-ED1580E2B36C}"/>
              </a:ext>
            </a:extLst>
          </p:cNvPr>
          <p:cNvCxnSpPr>
            <a:cxnSpLocks/>
          </p:cNvCxnSpPr>
          <p:nvPr/>
        </p:nvCxnSpPr>
        <p:spPr>
          <a:xfrm flipH="1" flipV="1">
            <a:off x="10083832" y="1127078"/>
            <a:ext cx="37431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EA7CBD-1EC8-43C9-B44E-94CC14D3CD77}"/>
              </a:ext>
            </a:extLst>
          </p:cNvPr>
          <p:cNvCxnSpPr>
            <a:cxnSpLocks/>
          </p:cNvCxnSpPr>
          <p:nvPr/>
        </p:nvCxnSpPr>
        <p:spPr>
          <a:xfrm flipH="1" flipV="1">
            <a:off x="10083578" y="1510632"/>
            <a:ext cx="374319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58E4659-FDE3-4DA9-AAA3-A9CB29646E07}"/>
              </a:ext>
            </a:extLst>
          </p:cNvPr>
          <p:cNvSpPr txBox="1"/>
          <p:nvPr/>
        </p:nvSpPr>
        <p:spPr>
          <a:xfrm>
            <a:off x="10457897" y="1325966"/>
            <a:ext cx="136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: API </a:t>
            </a:r>
            <a:r>
              <a:rPr lang="ko-KR" altLang="en-US" sz="1600" dirty="0"/>
              <a:t>호출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052F8D-481A-4FE2-9F17-6DEDC53242D1}"/>
              </a:ext>
            </a:extLst>
          </p:cNvPr>
          <p:cNvSpPr txBox="1"/>
          <p:nvPr/>
        </p:nvSpPr>
        <p:spPr>
          <a:xfrm>
            <a:off x="10458151" y="989912"/>
            <a:ext cx="173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: </a:t>
            </a:r>
            <a:r>
              <a:rPr lang="ko-KR" altLang="en-US" sz="1600" dirty="0"/>
              <a:t>데이터 흐름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CC540C-78DD-4B08-BFDF-26648359A3B6}"/>
              </a:ext>
            </a:extLst>
          </p:cNvPr>
          <p:cNvSpPr txBox="1"/>
          <p:nvPr/>
        </p:nvSpPr>
        <p:spPr>
          <a:xfrm>
            <a:off x="5489726" y="307658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읽은 줄을 버퍼에 저장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DCBF1-947E-4CBE-A897-DBAA7AC77612}"/>
              </a:ext>
            </a:extLst>
          </p:cNvPr>
          <p:cNvSpPr txBox="1"/>
          <p:nvPr/>
        </p:nvSpPr>
        <p:spPr>
          <a:xfrm>
            <a:off x="6120619" y="523480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버퍼 전송</a:t>
            </a:r>
          </a:p>
        </p:txBody>
      </p:sp>
      <p:pic>
        <p:nvPicPr>
          <p:cNvPr id="78" name="그림 77" descr="그리기이(가) 표시된 사진&#10;&#10;자동 생성된 설명">
            <a:extLst>
              <a:ext uri="{FF2B5EF4-FFF2-40B4-BE49-F238E27FC236}">
                <a16:creationId xmlns:a16="http://schemas.microsoft.com/office/drawing/2014/main" id="{99F5364D-2C19-4518-A9D6-F47A47136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645" y="2369350"/>
            <a:ext cx="1328530" cy="132853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363205A-0683-41CC-B15A-3ED84FB652AF}"/>
              </a:ext>
            </a:extLst>
          </p:cNvPr>
          <p:cNvSpPr txBox="1"/>
          <p:nvPr/>
        </p:nvSpPr>
        <p:spPr>
          <a:xfrm>
            <a:off x="5932794" y="4108932"/>
            <a:ext cx="110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95215C-4235-4D77-9523-F4595D9B7FD9}"/>
              </a:ext>
            </a:extLst>
          </p:cNvPr>
          <p:cNvSpPr txBox="1"/>
          <p:nvPr/>
        </p:nvSpPr>
        <p:spPr>
          <a:xfrm>
            <a:off x="7720579" y="2179644"/>
            <a:ext cx="11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 삭제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33D311-D81F-4DFD-8D7B-DA4F94A0EF4E}"/>
              </a:ext>
            </a:extLst>
          </p:cNvPr>
          <p:cNvSpPr txBox="1"/>
          <p:nvPr/>
        </p:nvSpPr>
        <p:spPr>
          <a:xfrm>
            <a:off x="5573107" y="358750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③ 수정 완료된 일정 서버에 업로드하기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6661938-33AC-45DD-B155-39F515A6FE93}"/>
              </a:ext>
            </a:extLst>
          </p:cNvPr>
          <p:cNvSpPr/>
          <p:nvPr/>
        </p:nvSpPr>
        <p:spPr>
          <a:xfrm>
            <a:off x="885179" y="1215238"/>
            <a:ext cx="8984744" cy="51372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1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5" grpId="0"/>
      <p:bldP spid="76" grpId="0"/>
      <p:bldP spid="81" grpId="0"/>
      <p:bldP spid="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DA81CF65-968E-4092-8D60-3A0DEE62823D}"/>
              </a:ext>
            </a:extLst>
          </p:cNvPr>
          <p:cNvSpPr/>
          <p:nvPr/>
        </p:nvSpPr>
        <p:spPr>
          <a:xfrm>
            <a:off x="757238" y="2608452"/>
            <a:ext cx="10761662" cy="3747897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472454"/>
            <a:ext cx="11268075" cy="5717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“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func_servDB.h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” </a:t>
            </a:r>
            <a:r>
              <a:rPr lang="en-US" altLang="ko-KR" sz="2000" dirty="0"/>
              <a:t>: </a:t>
            </a:r>
            <a:r>
              <a:rPr lang="ko-KR" altLang="en-US" sz="2000" dirty="0"/>
              <a:t>헤더파일에 각 기능별 </a:t>
            </a:r>
            <a:r>
              <a:rPr lang="en-US" altLang="ko-KR" sz="2000" dirty="0"/>
              <a:t>API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char*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readFile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(FILE* filename, int num)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파일을 읽어서 한 </a:t>
            </a:r>
            <a:r>
              <a:rPr lang="ko-KR" altLang="en-US" sz="1800" dirty="0" err="1">
                <a:solidFill>
                  <a:srgbClr val="00B050"/>
                </a:solidFill>
                <a:latin typeface="+mn-ea"/>
              </a:rPr>
              <a:t>줄씩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 반환하는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입니다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FILE*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openreadFile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(char* filename)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읽기 파일을 여는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입니다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FILE*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openwriteFile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(char* filename)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쓰기 파일을 여는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입니다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writeFile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(FILE* filename, char* msg)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파일에 내용을 쓰는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입니다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deleteFile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(FILE* filename, char* msg)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파일을 삭제하는 함수입니다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char*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change_word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(char* string, char*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old_word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, char*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new_word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단어를 바꾸는 함수입니다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1">
            <a:extLst>
              <a:ext uri="{FF2B5EF4-FFF2-40B4-BE49-F238E27FC236}">
                <a16:creationId xmlns:a16="http://schemas.microsoft.com/office/drawing/2014/main" id="{5C6A798E-627D-41D2-8594-BF6FE454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33067"/>
            <a:ext cx="10515600" cy="1325563"/>
          </a:xfrm>
        </p:spPr>
        <p:txBody>
          <a:bodyPr/>
          <a:lstStyle/>
          <a:p>
            <a:pPr marL="514350" lvl="0" indent="-514350">
              <a:spcBef>
                <a:spcPts val="1000"/>
              </a:spcBef>
              <a:buFont typeface="+mj-lt"/>
              <a:buAutoNum type="arabicParenR"/>
            </a:pPr>
            <a:r>
              <a:rPr lang="en-US" altLang="ko-KR" sz="2800" dirty="0">
                <a:solidFill>
                  <a:prstClr val="black"/>
                </a:solidFill>
                <a:cs typeface="+mn-cs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cs typeface="+mn-cs"/>
              </a:rPr>
              <a:t>DataBase</a:t>
            </a:r>
            <a:r>
              <a:rPr lang="ko-KR" altLang="en-US" sz="2800" dirty="0">
                <a:solidFill>
                  <a:prstClr val="black"/>
                </a:solidFill>
                <a:cs typeface="+mn-cs"/>
              </a:rPr>
              <a:t> 관리</a:t>
            </a:r>
            <a:r>
              <a:rPr lang="en-US" altLang="ko-KR" sz="2800" dirty="0">
                <a:solidFill>
                  <a:prstClr val="black"/>
                </a:solidFill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cs typeface="+mn-cs"/>
              </a:rPr>
              <a:t>모듈</a:t>
            </a:r>
            <a:br>
              <a:rPr lang="en-US" altLang="ko-KR" sz="2800" dirty="0">
                <a:solidFill>
                  <a:prstClr val="black"/>
                </a:solidFill>
                <a:cs typeface="+mn-cs"/>
              </a:rPr>
            </a:b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071CD1-E80A-471D-A9DD-21232DE8942D}"/>
              </a:ext>
            </a:extLst>
          </p:cNvPr>
          <p:cNvSpPr/>
          <p:nvPr/>
        </p:nvSpPr>
        <p:spPr>
          <a:xfrm>
            <a:off x="546101" y="241486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Server 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client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A7067D-D443-47D0-9CC0-F6F23C7E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7507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E80273-7676-4CF2-9D8A-7822AB187F7E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func_servDB.h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956AC-1C33-40AB-A261-64A523D6CC12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통신 모듈이 열고자 하는 파일의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559D9-3B9D-41FB-B102-C81D80F68269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파일을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읽기모드로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열어줍니다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ECB2E-A70B-4709-8D5D-5CFCA0EB16D5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읽기모드로 연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파일포인터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48B3BC-3E43-4737-8FA6-E031BD37CD23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AEBE1B-6FB0-460B-BDC7-8289707AD7AF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2AAE4B-34FD-44EE-866C-0B464ED0C025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597B00D4-1FB1-4816-B0C0-E93DC8FA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33067"/>
            <a:ext cx="10515600" cy="1325563"/>
          </a:xfrm>
        </p:spPr>
        <p:txBody>
          <a:bodyPr/>
          <a:lstStyle/>
          <a:p>
            <a:pPr marL="514350" lvl="0" indent="-514350">
              <a:spcBef>
                <a:spcPts val="1000"/>
              </a:spcBef>
              <a:buFont typeface="+mj-lt"/>
              <a:buAutoNum type="arabicParenR"/>
            </a:pPr>
            <a:r>
              <a:rPr lang="en-US" altLang="ko-KR" sz="2800" dirty="0">
                <a:solidFill>
                  <a:prstClr val="black"/>
                </a:solidFill>
                <a:cs typeface="+mn-cs"/>
              </a:rPr>
              <a:t> DB </a:t>
            </a:r>
            <a:r>
              <a:rPr lang="ko-KR" altLang="en-US" sz="2800" dirty="0">
                <a:solidFill>
                  <a:prstClr val="black"/>
                </a:solidFill>
                <a:cs typeface="+mn-cs"/>
              </a:rPr>
              <a:t>모듈</a:t>
            </a:r>
            <a:r>
              <a:rPr lang="en-US" altLang="ko-KR" sz="2800" dirty="0"/>
              <a:t> API </a:t>
            </a:r>
            <a:r>
              <a:rPr lang="ko-KR" altLang="en-US" sz="2800" dirty="0"/>
              <a:t>상세정의</a:t>
            </a:r>
            <a:br>
              <a:rPr lang="en-US" altLang="ko-KR" sz="2800" dirty="0">
                <a:solidFill>
                  <a:prstClr val="black"/>
                </a:solidFill>
                <a:cs typeface="+mn-cs"/>
              </a:rPr>
            </a:b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DB7944-38DC-4B38-9EFF-09303857402F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727A510-814C-4EE4-A58E-C85552FD46A0}"/>
              </a:ext>
            </a:extLst>
          </p:cNvPr>
          <p:cNvSpPr/>
          <p:nvPr/>
        </p:nvSpPr>
        <p:spPr>
          <a:xfrm>
            <a:off x="775532" y="1969498"/>
            <a:ext cx="4864872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FILE*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openreadFile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(char* filename)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22480C-A354-444A-BDAA-CC87DADC2EB3}"/>
              </a:ext>
            </a:extLst>
          </p:cNvPr>
          <p:cNvSpPr/>
          <p:nvPr/>
        </p:nvSpPr>
        <p:spPr>
          <a:xfrm>
            <a:off x="7621363" y="2036167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B381787-6B27-497D-805E-0FDF0EC118E7}"/>
              </a:ext>
            </a:extLst>
          </p:cNvPr>
          <p:cNvSpPr/>
          <p:nvPr/>
        </p:nvSpPr>
        <p:spPr>
          <a:xfrm>
            <a:off x="5893424" y="2036167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모듈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09D305-F315-4467-967C-AEEA35C99E85}"/>
              </a:ext>
            </a:extLst>
          </p:cNvPr>
          <p:cNvCxnSpPr>
            <a:cxnSpLocks/>
          </p:cNvCxnSpPr>
          <p:nvPr/>
        </p:nvCxnSpPr>
        <p:spPr>
          <a:xfrm>
            <a:off x="7090179" y="2204345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BDB667-9741-4EC4-8437-E51585E6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8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E80273-7676-4CF2-9D8A-7822AB187F7E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func_servDB.h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956AC-1C33-40AB-A261-64A523D6CC12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열고싶어하는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파일의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559D9-3B9D-41FB-B102-C81D80F68269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파일을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쓰기모드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 열어줍니다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ECB2E-A70B-4709-8D5D-5CFCA0EB16D5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쓰기모드로 연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파일포인터를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반환합니다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48B3BC-3E43-4737-8FA6-E031BD37CD23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AEBE1B-6FB0-460B-BDC7-8289707AD7AF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2AAE4B-34FD-44EE-866C-0B464ED0C025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597B00D4-1FB1-4816-B0C0-E93DC8FA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33067"/>
            <a:ext cx="10515600" cy="1325563"/>
          </a:xfrm>
        </p:spPr>
        <p:txBody>
          <a:bodyPr/>
          <a:lstStyle/>
          <a:p>
            <a:pPr marL="514350" lvl="0" indent="-514350">
              <a:spcBef>
                <a:spcPts val="1000"/>
              </a:spcBef>
              <a:buFont typeface="+mj-lt"/>
              <a:buAutoNum type="arabicParenR"/>
            </a:pPr>
            <a:r>
              <a:rPr lang="en-US" altLang="ko-KR" sz="2800" dirty="0">
                <a:solidFill>
                  <a:prstClr val="black"/>
                </a:solidFill>
                <a:cs typeface="+mn-cs"/>
              </a:rPr>
              <a:t> DB </a:t>
            </a:r>
            <a:r>
              <a:rPr lang="ko-KR" altLang="en-US" sz="2800" dirty="0">
                <a:solidFill>
                  <a:prstClr val="black"/>
                </a:solidFill>
                <a:cs typeface="+mn-cs"/>
              </a:rPr>
              <a:t>모듈</a:t>
            </a:r>
            <a:r>
              <a:rPr lang="en-US" altLang="ko-KR" sz="2800" dirty="0"/>
              <a:t> API </a:t>
            </a:r>
            <a:r>
              <a:rPr lang="ko-KR" altLang="en-US" sz="2800" dirty="0"/>
              <a:t>상세정의</a:t>
            </a:r>
            <a:br>
              <a:rPr lang="en-US" altLang="ko-KR" sz="2800" dirty="0">
                <a:solidFill>
                  <a:prstClr val="black"/>
                </a:solidFill>
                <a:cs typeface="+mn-cs"/>
              </a:rPr>
            </a:b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DB7944-38DC-4B38-9EFF-09303857402F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727A510-814C-4EE4-A58E-C85552FD46A0}"/>
              </a:ext>
            </a:extLst>
          </p:cNvPr>
          <p:cNvSpPr/>
          <p:nvPr/>
        </p:nvSpPr>
        <p:spPr>
          <a:xfrm>
            <a:off x="804407" y="1969498"/>
            <a:ext cx="6010279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FILE*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openwriteFile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(char* filename)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98C9CE-E90C-46AD-B412-CBC21BADA5C1}"/>
              </a:ext>
            </a:extLst>
          </p:cNvPr>
          <p:cNvSpPr/>
          <p:nvPr/>
        </p:nvSpPr>
        <p:spPr>
          <a:xfrm>
            <a:off x="9046348" y="2036167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B0DFEF-02E9-4FD7-A2D3-5423F3B49604}"/>
              </a:ext>
            </a:extLst>
          </p:cNvPr>
          <p:cNvSpPr/>
          <p:nvPr/>
        </p:nvSpPr>
        <p:spPr>
          <a:xfrm>
            <a:off x="7318409" y="2036167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모듈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98185A-D4D4-4AB4-9CDD-2A4C3EEA492B}"/>
              </a:ext>
            </a:extLst>
          </p:cNvPr>
          <p:cNvCxnSpPr>
            <a:cxnSpLocks/>
          </p:cNvCxnSpPr>
          <p:nvPr/>
        </p:nvCxnSpPr>
        <p:spPr>
          <a:xfrm>
            <a:off x="8515164" y="2204345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4DAF8F-7CB0-487A-AC44-534DDB98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E80273-7676-4CF2-9D8A-7822AB187F7E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func_servDB.h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956AC-1C33-40AB-A261-64A523D6CC12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filename: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읽으려는 파일의 이름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num: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읽고싶은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559D9-3B9D-41FB-B102-C81D80F68269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파일의 원하는 줄을 읽어 반환하는 함수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ECB2E-A70B-4709-8D5D-5CFCA0EB16D5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파일의 한 줄을 저장한 문자열 포인터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48B3BC-3E43-4737-8FA6-E031BD37CD23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AEBE1B-6FB0-460B-BDC7-8289707AD7AF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2AAE4B-34FD-44EE-866C-0B464ED0C025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597B00D4-1FB1-4816-B0C0-E93DC8FA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33067"/>
            <a:ext cx="10515600" cy="1325563"/>
          </a:xfrm>
        </p:spPr>
        <p:txBody>
          <a:bodyPr/>
          <a:lstStyle/>
          <a:p>
            <a:pPr marL="514350" lvl="0" indent="-514350">
              <a:spcBef>
                <a:spcPts val="1000"/>
              </a:spcBef>
              <a:buFont typeface="+mj-lt"/>
              <a:buAutoNum type="arabicParenR"/>
            </a:pPr>
            <a:r>
              <a:rPr lang="en-US" altLang="ko-KR" sz="2800" dirty="0">
                <a:solidFill>
                  <a:prstClr val="black"/>
                </a:solidFill>
                <a:cs typeface="+mn-cs"/>
              </a:rPr>
              <a:t> DB </a:t>
            </a:r>
            <a:r>
              <a:rPr lang="ko-KR" altLang="en-US" sz="2800" dirty="0">
                <a:solidFill>
                  <a:prstClr val="black"/>
                </a:solidFill>
                <a:cs typeface="+mn-cs"/>
              </a:rPr>
              <a:t>모듈</a:t>
            </a:r>
            <a:r>
              <a:rPr lang="en-US" altLang="ko-KR" sz="2800" dirty="0"/>
              <a:t> API </a:t>
            </a:r>
            <a:r>
              <a:rPr lang="ko-KR" altLang="en-US" sz="2800" dirty="0"/>
              <a:t>상세정의</a:t>
            </a:r>
            <a:br>
              <a:rPr lang="en-US" altLang="ko-KR" sz="2800" dirty="0">
                <a:solidFill>
                  <a:prstClr val="black"/>
                </a:solidFill>
                <a:cs typeface="+mn-cs"/>
              </a:rPr>
            </a:b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DB7944-38DC-4B38-9EFF-09303857402F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727A510-814C-4EE4-A58E-C85552FD46A0}"/>
              </a:ext>
            </a:extLst>
          </p:cNvPr>
          <p:cNvSpPr/>
          <p:nvPr/>
        </p:nvSpPr>
        <p:spPr>
          <a:xfrm>
            <a:off x="775532" y="1969498"/>
            <a:ext cx="4870356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char*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readFile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(FILE* filename, int num)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DED5F1-0EAF-452E-B412-C021B449A282}"/>
              </a:ext>
            </a:extLst>
          </p:cNvPr>
          <p:cNvSpPr/>
          <p:nvPr/>
        </p:nvSpPr>
        <p:spPr>
          <a:xfrm>
            <a:off x="7823939" y="2036167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A9A8E3-BF40-4A02-BAEE-2F3585C550FE}"/>
              </a:ext>
            </a:extLst>
          </p:cNvPr>
          <p:cNvSpPr/>
          <p:nvPr/>
        </p:nvSpPr>
        <p:spPr>
          <a:xfrm>
            <a:off x="6096000" y="2036167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모듈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F7454E-4614-4446-935A-665D2097FADF}"/>
              </a:ext>
            </a:extLst>
          </p:cNvPr>
          <p:cNvCxnSpPr>
            <a:cxnSpLocks/>
          </p:cNvCxnSpPr>
          <p:nvPr/>
        </p:nvCxnSpPr>
        <p:spPr>
          <a:xfrm>
            <a:off x="7292755" y="2204345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6A1D1-8D44-4AED-81EE-67102A2C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E80273-7676-4CF2-9D8A-7822AB187F7E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func_servDB.h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956AC-1C33-40AB-A261-64A523D6CC12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모듈이 새로 쓰려는 파일의 포인터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모듈이 쓰려는 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559D9-3B9D-41FB-B102-C81D80F68269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모듈이 원하는 파일에 메시지를 덧붙일 수 있게 해주는 기능을 합니다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ECB2E-A70B-4709-8D5D-5CFCA0EB16D5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X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48B3BC-3E43-4737-8FA6-E031BD37CD23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AEBE1B-6FB0-460B-BDC7-8289707AD7AF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2AAE4B-34FD-44EE-866C-0B464ED0C025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597B00D4-1FB1-4816-B0C0-E93DC8FA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33067"/>
            <a:ext cx="10515600" cy="1325563"/>
          </a:xfrm>
        </p:spPr>
        <p:txBody>
          <a:bodyPr/>
          <a:lstStyle/>
          <a:p>
            <a:pPr marL="514350" lvl="0" indent="-514350">
              <a:spcBef>
                <a:spcPts val="1000"/>
              </a:spcBef>
              <a:buFont typeface="+mj-lt"/>
              <a:buAutoNum type="arabicParenR"/>
            </a:pPr>
            <a:r>
              <a:rPr lang="en-US" altLang="ko-KR" sz="2800" dirty="0">
                <a:solidFill>
                  <a:prstClr val="black"/>
                </a:solidFill>
                <a:cs typeface="+mn-cs"/>
              </a:rPr>
              <a:t> DB </a:t>
            </a:r>
            <a:r>
              <a:rPr lang="ko-KR" altLang="en-US" sz="2800" dirty="0">
                <a:solidFill>
                  <a:prstClr val="black"/>
                </a:solidFill>
                <a:cs typeface="+mn-cs"/>
              </a:rPr>
              <a:t>모듈</a:t>
            </a:r>
            <a:r>
              <a:rPr lang="en-US" altLang="ko-KR" sz="2800" dirty="0"/>
              <a:t> API </a:t>
            </a:r>
            <a:r>
              <a:rPr lang="ko-KR" altLang="en-US" sz="2800" dirty="0"/>
              <a:t>상세정의</a:t>
            </a:r>
            <a:br>
              <a:rPr lang="en-US" altLang="ko-KR" sz="2800" dirty="0">
                <a:solidFill>
                  <a:prstClr val="black"/>
                </a:solidFill>
                <a:cs typeface="+mn-cs"/>
              </a:rPr>
            </a:b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DB7944-38DC-4B38-9EFF-09303857402F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727A510-814C-4EE4-A58E-C85552FD46A0}"/>
              </a:ext>
            </a:extLst>
          </p:cNvPr>
          <p:cNvSpPr/>
          <p:nvPr/>
        </p:nvSpPr>
        <p:spPr>
          <a:xfrm>
            <a:off x="775532" y="1969498"/>
            <a:ext cx="6356788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writeFile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(FILE* filename, char* msg)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98C9CE-E90C-46AD-B412-CBC21BADA5C1}"/>
              </a:ext>
            </a:extLst>
          </p:cNvPr>
          <p:cNvSpPr/>
          <p:nvPr/>
        </p:nvSpPr>
        <p:spPr>
          <a:xfrm>
            <a:off x="9123350" y="2036167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B0DFEF-02E9-4FD7-A2D3-5423F3B49604}"/>
              </a:ext>
            </a:extLst>
          </p:cNvPr>
          <p:cNvSpPr/>
          <p:nvPr/>
        </p:nvSpPr>
        <p:spPr>
          <a:xfrm>
            <a:off x="7395411" y="2036167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모듈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98185A-D4D4-4AB4-9CDD-2A4C3EEA492B}"/>
              </a:ext>
            </a:extLst>
          </p:cNvPr>
          <p:cNvCxnSpPr>
            <a:cxnSpLocks/>
          </p:cNvCxnSpPr>
          <p:nvPr/>
        </p:nvCxnSpPr>
        <p:spPr>
          <a:xfrm>
            <a:off x="8592166" y="2204345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4DAF8F-7CB0-487A-AC44-534DDB98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5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89E8858-3AD5-4E42-9323-50DFD67CCEEA}"/>
              </a:ext>
            </a:extLst>
          </p:cNvPr>
          <p:cNvSpPr/>
          <p:nvPr/>
        </p:nvSpPr>
        <p:spPr>
          <a:xfrm>
            <a:off x="6248400" y="1651000"/>
            <a:ext cx="5092700" cy="194307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교수 권한 관리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srgbClr val="00B050"/>
                </a:solidFill>
              </a:rPr>
              <a:t>	</a:t>
            </a:r>
            <a:r>
              <a:rPr lang="en-US" altLang="ko-KR" dirty="0">
                <a:solidFill>
                  <a:prstClr val="black"/>
                </a:solidFill>
              </a:rPr>
              <a:t>1) client</a:t>
            </a:r>
            <a:r>
              <a:rPr lang="ko-KR" altLang="en-US" dirty="0">
                <a:solidFill>
                  <a:prstClr val="black"/>
                </a:solidFill>
              </a:rPr>
              <a:t>로부터 식별 번호 받음</a:t>
            </a:r>
            <a:endParaRPr lang="en-US" altLang="ko-KR" dirty="0">
              <a:solidFill>
                <a:prstClr val="black"/>
              </a:solidFill>
            </a:endParaRPr>
          </a:p>
          <a:p>
            <a:pPr lvl="0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prstClr val="black"/>
                </a:solidFill>
              </a:rPr>
              <a:t>	2) </a:t>
            </a:r>
            <a:r>
              <a:rPr lang="ko-KR" altLang="en-US" b="1" dirty="0">
                <a:solidFill>
                  <a:prstClr val="black"/>
                </a:solidFill>
              </a:rPr>
              <a:t>교수 명단</a:t>
            </a:r>
            <a:r>
              <a:rPr lang="ko-KR" altLang="en-US" dirty="0">
                <a:solidFill>
                  <a:prstClr val="black"/>
                </a:solidFill>
              </a:rPr>
              <a:t> 파일을 </a:t>
            </a:r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에서 가져옴</a:t>
            </a:r>
            <a:endParaRPr lang="en-US" altLang="ko-KR" dirty="0">
              <a:solidFill>
                <a:prstClr val="black"/>
              </a:solidFill>
            </a:endParaRPr>
          </a:p>
          <a:p>
            <a:pPr lvl="0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prstClr val="black"/>
                </a:solidFill>
              </a:rPr>
              <a:t>	3) </a:t>
            </a:r>
            <a:r>
              <a:rPr lang="ko-KR" altLang="en-US" dirty="0">
                <a:solidFill>
                  <a:prstClr val="black"/>
                </a:solidFill>
              </a:rPr>
              <a:t>비교 후 인증 완료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DDD13B8A-BE2A-497C-AD95-5BF6A161D7D8}"/>
              </a:ext>
            </a:extLst>
          </p:cNvPr>
          <p:cNvSpPr/>
          <p:nvPr/>
        </p:nvSpPr>
        <p:spPr>
          <a:xfrm>
            <a:off x="6248400" y="3860828"/>
            <a:ext cx="5092700" cy="194307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solidFill>
                  <a:prstClr val="black"/>
                </a:solidFill>
              </a:rPr>
              <a:t>학생 권한 관리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srgbClr val="00B050"/>
                </a:solidFill>
              </a:rPr>
              <a:t>	</a:t>
            </a:r>
            <a:r>
              <a:rPr lang="en-US" altLang="ko-KR" dirty="0">
                <a:solidFill>
                  <a:prstClr val="black"/>
                </a:solidFill>
              </a:rPr>
              <a:t>1) client</a:t>
            </a:r>
            <a:r>
              <a:rPr lang="ko-KR" altLang="en-US" dirty="0">
                <a:solidFill>
                  <a:prstClr val="black"/>
                </a:solidFill>
              </a:rPr>
              <a:t>로부터 학번 받음</a:t>
            </a:r>
            <a:endParaRPr lang="en-US" altLang="ko-KR" dirty="0">
              <a:solidFill>
                <a:prstClr val="black"/>
              </a:solidFill>
            </a:endParaRPr>
          </a:p>
          <a:p>
            <a:pPr lvl="0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prstClr val="black"/>
                </a:solidFill>
              </a:rPr>
              <a:t>	2) </a:t>
            </a:r>
            <a:r>
              <a:rPr lang="ko-KR" altLang="en-US" b="1" dirty="0">
                <a:solidFill>
                  <a:prstClr val="black"/>
                </a:solidFill>
              </a:rPr>
              <a:t>학생 명단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파일을 </a:t>
            </a:r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에서 가져옴</a:t>
            </a:r>
            <a:endParaRPr lang="en-US" altLang="ko-KR" dirty="0">
              <a:solidFill>
                <a:prstClr val="black"/>
              </a:solidFill>
            </a:endParaRPr>
          </a:p>
          <a:p>
            <a:pPr lvl="0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prstClr val="black"/>
                </a:solidFill>
              </a:rPr>
              <a:t>	3) </a:t>
            </a:r>
            <a:r>
              <a:rPr lang="ko-KR" altLang="en-US" dirty="0">
                <a:solidFill>
                  <a:prstClr val="black"/>
                </a:solidFill>
              </a:rPr>
              <a:t>비교 후 인증 완료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341629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dirty="0"/>
              <a:t>권한 관리 모듈</a:t>
            </a:r>
            <a:r>
              <a:rPr lang="en-US" altLang="ko-KR" dirty="0"/>
              <a:t>:</a:t>
            </a:r>
            <a:r>
              <a:rPr lang="ko-KR" altLang="en-US" dirty="0"/>
              <a:t> 간단한 역할 소개</a:t>
            </a:r>
            <a:r>
              <a:rPr lang="en-US" altLang="ko-KR" sz="2000" dirty="0"/>
              <a:t>  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4FF265-AC99-4B06-A41F-AD1ED4FC9B4A}"/>
              </a:ext>
            </a:extLst>
          </p:cNvPr>
          <p:cNvCxnSpPr/>
          <p:nvPr/>
        </p:nvCxnSpPr>
        <p:spPr>
          <a:xfrm flipV="1">
            <a:off x="4216400" y="2755900"/>
            <a:ext cx="2235200" cy="67310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1C36B5-FD48-4F10-9B56-E847365211CA}"/>
              </a:ext>
            </a:extLst>
          </p:cNvPr>
          <p:cNvSpPr txBox="1"/>
          <p:nvPr/>
        </p:nvSpPr>
        <p:spPr>
          <a:xfrm rot="20672914">
            <a:off x="4626114" y="272707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‘1. </a:t>
            </a:r>
            <a:r>
              <a:rPr lang="ko-KR" altLang="en-US" dirty="0"/>
              <a:t>교수</a:t>
            </a:r>
            <a:r>
              <a:rPr lang="en-US" altLang="ko-KR" dirty="0"/>
              <a:t>’ </a:t>
            </a:r>
            <a:r>
              <a:rPr lang="ko-KR" altLang="en-US" dirty="0"/>
              <a:t>선택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C3BDE3-4938-4CC6-B27C-800112393F26}"/>
              </a:ext>
            </a:extLst>
          </p:cNvPr>
          <p:cNvCxnSpPr/>
          <p:nvPr/>
        </p:nvCxnSpPr>
        <p:spPr>
          <a:xfrm>
            <a:off x="4216400" y="3987800"/>
            <a:ext cx="2235200" cy="93980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22984C-8DA0-4A8D-9DBE-D249AF397E34}"/>
              </a:ext>
            </a:extLst>
          </p:cNvPr>
          <p:cNvSpPr txBox="1"/>
          <p:nvPr/>
        </p:nvSpPr>
        <p:spPr>
          <a:xfrm rot="1341874">
            <a:off x="4651917" y="407973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‘2. </a:t>
            </a:r>
            <a:r>
              <a:rPr lang="ko-KR" altLang="en-US" dirty="0"/>
              <a:t>학생</a:t>
            </a:r>
            <a:r>
              <a:rPr lang="en-US" altLang="ko-KR" dirty="0"/>
              <a:t>’ </a:t>
            </a:r>
            <a:r>
              <a:rPr lang="ko-KR" altLang="en-US" dirty="0"/>
              <a:t>선택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5E45D82-2CB8-46CC-AB4D-767AD970D9D0}"/>
              </a:ext>
            </a:extLst>
          </p:cNvPr>
          <p:cNvSpPr/>
          <p:nvPr/>
        </p:nvSpPr>
        <p:spPr>
          <a:xfrm>
            <a:off x="1167150" y="3092450"/>
            <a:ext cx="3225800" cy="13144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클라이언트의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인증 요청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64DEE-E8C5-432D-B976-F3BE6347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00750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DA81CF65-968E-4092-8D60-3A0DEE62823D}"/>
              </a:ext>
            </a:extLst>
          </p:cNvPr>
          <p:cNvSpPr/>
          <p:nvPr/>
        </p:nvSpPr>
        <p:spPr>
          <a:xfrm>
            <a:off x="757238" y="2809874"/>
            <a:ext cx="10761662" cy="179100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472454"/>
            <a:ext cx="11268075" cy="5717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sz="2000" dirty="0"/>
          </a:p>
          <a:p>
            <a:pPr marL="457200" indent="-457200">
              <a:buAutoNum type="arabicParenR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“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func_servAC.h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” </a:t>
            </a:r>
            <a:r>
              <a:rPr lang="en-US" altLang="ko-KR" sz="2000" dirty="0"/>
              <a:t>: </a:t>
            </a:r>
            <a:r>
              <a:rPr lang="ko-KR" altLang="en-US" sz="2000" dirty="0"/>
              <a:t>헤더파일에 각 기능별 </a:t>
            </a:r>
            <a:r>
              <a:rPr lang="en-US" altLang="ko-KR" sz="2000" dirty="0"/>
              <a:t>API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char*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decideMode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(int mode)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클라이언트의 모드를 확인합니다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checkID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(char*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modefile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, char* id) </a:t>
            </a:r>
            <a:r>
              <a:rPr lang="en-US" altLang="ko-KR" sz="1800" dirty="0">
                <a:solidFill>
                  <a:srgbClr val="00B050"/>
                </a:solidFill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</a:rPr>
              <a:t>인증번호</a:t>
            </a:r>
            <a:r>
              <a:rPr lang="en-US" altLang="ko-KR" sz="1800" dirty="0">
                <a:solidFill>
                  <a:srgbClr val="00B050"/>
                </a:solidFill>
              </a:rPr>
              <a:t>(ID)</a:t>
            </a:r>
            <a:r>
              <a:rPr lang="ko-KR" altLang="en-US" sz="1800" dirty="0">
                <a:solidFill>
                  <a:srgbClr val="00B050"/>
                </a:solidFill>
              </a:rPr>
              <a:t>를 확인합니다</a:t>
            </a:r>
            <a:r>
              <a:rPr lang="en-US" altLang="ko-KR" sz="1800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Char</a:t>
            </a:r>
            <a:r>
              <a:rPr lang="ko-KR" altLang="en-US" sz="1800" dirty="0"/>
              <a:t>* </a:t>
            </a:r>
            <a:r>
              <a:rPr lang="en-US" altLang="ko-KR" sz="1800" dirty="0" err="1"/>
              <a:t>checkClient</a:t>
            </a:r>
            <a:r>
              <a:rPr lang="en-US" altLang="ko-KR" sz="1800" dirty="0"/>
              <a:t>(char* msg) </a:t>
            </a:r>
            <a:r>
              <a:rPr lang="en-US" altLang="ko-KR" sz="1800" dirty="0">
                <a:solidFill>
                  <a:srgbClr val="00B050"/>
                </a:solidFill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</a:rPr>
              <a:t>클라이언트에게 인증 결과를 알려줍니다</a:t>
            </a:r>
            <a:r>
              <a:rPr lang="en-US" altLang="ko-KR" sz="1800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00B05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7FE047C-9824-44D9-9EBA-8CD53FB876AF}"/>
              </a:ext>
            </a:extLst>
          </p:cNvPr>
          <p:cNvSpPr txBox="1">
            <a:spLocks/>
          </p:cNvSpPr>
          <p:nvPr/>
        </p:nvSpPr>
        <p:spPr>
          <a:xfrm>
            <a:off x="461962" y="341629"/>
            <a:ext cx="11268075" cy="130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2"/>
            </a:pPr>
            <a:r>
              <a:rPr lang="ko-KR" altLang="en-US"/>
              <a:t>권한 관리 모듈</a:t>
            </a:r>
            <a:r>
              <a:rPr lang="en-US" altLang="ko-KR" sz="2000"/>
              <a:t>  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FB75BB-85C6-47C9-836B-B73C2DD6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01155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340542-7A27-4166-B28F-92B49D7B966D}"/>
              </a:ext>
            </a:extLst>
          </p:cNvPr>
          <p:cNvSpPr/>
          <p:nvPr/>
        </p:nvSpPr>
        <p:spPr>
          <a:xfrm>
            <a:off x="775532" y="1657260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func_servAC.h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B348287-9FAC-42EB-BF18-973DF45B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341629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dirty="0"/>
              <a:t>권한 관리 모듈</a:t>
            </a:r>
            <a:r>
              <a:rPr lang="en-US" altLang="ko-KR" sz="2000" dirty="0"/>
              <a:t> API </a:t>
            </a:r>
            <a:r>
              <a:rPr lang="ko-KR" altLang="en-US" sz="2000" dirty="0"/>
              <a:t>상세정의</a:t>
            </a:r>
            <a:r>
              <a:rPr lang="en-US" altLang="ko-KR" sz="2000" dirty="0"/>
              <a:t>  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66F9E6-0685-4C2F-93B3-E2DB51727179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5496A3-C4D9-4225-BD75-3CD17EAA16D2}"/>
              </a:ext>
            </a:extLst>
          </p:cNvPr>
          <p:cNvSpPr/>
          <p:nvPr/>
        </p:nvSpPr>
        <p:spPr>
          <a:xfrm>
            <a:off x="775532" y="1969498"/>
            <a:ext cx="3526961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Char*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decideMode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(int mode)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650A81C-E26B-43F4-8736-DD0F25E4BDE4}"/>
              </a:ext>
            </a:extLst>
          </p:cNvPr>
          <p:cNvSpPr/>
          <p:nvPr/>
        </p:nvSpPr>
        <p:spPr>
          <a:xfrm>
            <a:off x="4535609" y="2059684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 소켓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FC8489A-E032-4648-AE12-187A571D43BC}"/>
              </a:ext>
            </a:extLst>
          </p:cNvPr>
          <p:cNvSpPr/>
          <p:nvPr/>
        </p:nvSpPr>
        <p:spPr>
          <a:xfrm>
            <a:off x="6273512" y="2059684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권한 관리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E951CF-1BE8-4259-8EF9-E87589046CF4}"/>
              </a:ext>
            </a:extLst>
          </p:cNvPr>
          <p:cNvCxnSpPr>
            <a:cxnSpLocks/>
          </p:cNvCxnSpPr>
          <p:nvPr/>
        </p:nvCxnSpPr>
        <p:spPr>
          <a:xfrm>
            <a:off x="5735754" y="2270924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81CA5C-B821-4B77-94F1-CF963ACBD16F}"/>
              </a:ext>
            </a:extLst>
          </p:cNvPr>
          <p:cNvSpPr/>
          <p:nvPr/>
        </p:nvSpPr>
        <p:spPr>
          <a:xfrm>
            <a:off x="838201" y="3124200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모드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교수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:1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:2)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E2D99C-2882-4B5F-89CC-0F0E7F37F467}"/>
              </a:ext>
            </a:extLst>
          </p:cNvPr>
          <p:cNvSpPr/>
          <p:nvPr/>
        </p:nvSpPr>
        <p:spPr>
          <a:xfrm>
            <a:off x="838200" y="3981450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Mode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식별번호 받아서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로부터 받아야 할 파일 이름을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모듈로 전달</a:t>
            </a:r>
            <a:endParaRPr lang="ko-KR" altLang="en-US" sz="1600" i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735A2-F08E-49A9-B2C6-1DD6C9FAF057}"/>
              </a:ext>
            </a:extLst>
          </p:cNvPr>
          <p:cNvSpPr/>
          <p:nvPr/>
        </p:nvSpPr>
        <p:spPr>
          <a:xfrm>
            <a:off x="838200" y="5414962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파일이름이 저장된 문자열 포인터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3567BE-23FF-49FD-B769-E7625AD0AD62}"/>
              </a:ext>
            </a:extLst>
          </p:cNvPr>
          <p:cNvSpPr/>
          <p:nvPr/>
        </p:nvSpPr>
        <p:spPr>
          <a:xfrm>
            <a:off x="689807" y="2986089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29A744-5EE5-4043-9938-BE0B72EB4CFB}"/>
              </a:ext>
            </a:extLst>
          </p:cNvPr>
          <p:cNvSpPr/>
          <p:nvPr/>
        </p:nvSpPr>
        <p:spPr>
          <a:xfrm>
            <a:off x="689807" y="3845720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4AEDEA9-590A-410F-9634-DA047E3686F0}"/>
              </a:ext>
            </a:extLst>
          </p:cNvPr>
          <p:cNvSpPr/>
          <p:nvPr/>
        </p:nvSpPr>
        <p:spPr>
          <a:xfrm>
            <a:off x="689807" y="5222081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63B6-5BAB-46F1-B802-1E3FAD3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6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F71F3C9-610A-4F15-AD70-298151656641}"/>
              </a:ext>
            </a:extLst>
          </p:cNvPr>
          <p:cNvSpPr/>
          <p:nvPr/>
        </p:nvSpPr>
        <p:spPr>
          <a:xfrm>
            <a:off x="7380948" y="4139445"/>
            <a:ext cx="2565400" cy="21717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학생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ver.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+mn-ea"/>
              </a:rPr>
              <a:t>과목일정</a:t>
            </a:r>
            <a:endParaRPr lang="en-US" altLang="ko-KR" dirty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+mn-ea"/>
              </a:rPr>
              <a:t>자동 업데이트</a:t>
            </a:r>
            <a:endParaRPr lang="en-US" altLang="ko-KR" dirty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개인일정 수정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27F9760-0247-48CD-8089-6B9840E55B69}"/>
              </a:ext>
            </a:extLst>
          </p:cNvPr>
          <p:cNvSpPr/>
          <p:nvPr/>
        </p:nvSpPr>
        <p:spPr>
          <a:xfrm>
            <a:off x="2571861" y="4139445"/>
            <a:ext cx="2565400" cy="21717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8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교수님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ver.</a:t>
            </a:r>
          </a:p>
          <a:p>
            <a:pPr algn="ctr"/>
            <a:r>
              <a:rPr lang="ko-KR" altLang="en-US" dirty="0">
                <a:solidFill>
                  <a:srgbClr val="00B0F0"/>
                </a:solidFill>
                <a:latin typeface="+mn-ea"/>
              </a:rPr>
              <a:t>과목일정 추가</a:t>
            </a:r>
            <a:r>
              <a:rPr lang="en-US" altLang="ko-KR" dirty="0">
                <a:solidFill>
                  <a:srgbClr val="00B0F0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B0F0"/>
                </a:solidFill>
                <a:latin typeface="+mn-ea"/>
              </a:rPr>
              <a:t>수정</a:t>
            </a:r>
            <a:endParaRPr lang="en-US" altLang="ko-KR" dirty="0">
              <a:solidFill>
                <a:srgbClr val="00B0F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개인일정 수정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E122C0-4514-4BA1-96E8-BF0C10A5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54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 </a:t>
            </a:r>
            <a:r>
              <a:rPr lang="ko-KR" altLang="en-US" sz="3600" dirty="0"/>
              <a:t>프로그램 개요</a:t>
            </a:r>
            <a:endParaRPr lang="ko-KR" altLang="en-US" dirty="0"/>
          </a:p>
        </p:txBody>
      </p:sp>
      <p:pic>
        <p:nvPicPr>
          <p:cNvPr id="10" name="그림 9" descr="시계이(가) 표시된 사진&#10;&#10;자동 생성된 설명">
            <a:extLst>
              <a:ext uri="{FF2B5EF4-FFF2-40B4-BE49-F238E27FC236}">
                <a16:creationId xmlns:a16="http://schemas.microsoft.com/office/drawing/2014/main" id="{BBBC9B30-16AB-4E92-80F9-9A068CE72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32" y="1690688"/>
            <a:ext cx="3295345" cy="3295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A3C01A-281E-4569-89F0-65CC91054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89" y="3188199"/>
            <a:ext cx="1192030" cy="119203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47082-4169-4F1E-98C0-8A98DEF4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5411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E80273-7676-4CF2-9D8A-7822AB187F7E}"/>
              </a:ext>
            </a:extLst>
          </p:cNvPr>
          <p:cNvSpPr/>
          <p:nvPr/>
        </p:nvSpPr>
        <p:spPr>
          <a:xfrm>
            <a:off x="775532" y="1657260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func_servAC.h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956AC-1C33-40AB-A261-64A523D6CC12}"/>
              </a:ext>
            </a:extLst>
          </p:cNvPr>
          <p:cNvSpPr/>
          <p:nvPr/>
        </p:nvSpPr>
        <p:spPr>
          <a:xfrm>
            <a:off x="838201" y="3124200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사용자의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mode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맞는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리스트가 담긴 파일명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사용자의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559D9-3B9D-41FB-B102-C81D80F68269}"/>
              </a:ext>
            </a:extLst>
          </p:cNvPr>
          <p:cNvSpPr/>
          <p:nvPr/>
        </p:nvSpPr>
        <p:spPr>
          <a:xfrm>
            <a:off x="838200" y="3981450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 내용과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대조하여 신분을 확인하고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결과를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전달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ECB2E-A70B-4709-8D5D-5CFCA0EB16D5}"/>
              </a:ext>
            </a:extLst>
          </p:cNvPr>
          <p:cNvSpPr/>
          <p:nvPr/>
        </p:nvSpPr>
        <p:spPr>
          <a:xfrm>
            <a:off x="838200" y="5414962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승인이 되면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반환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그렇지 않으면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없음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반환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48B3BC-3E43-4737-8FA6-E031BD37CD23}"/>
              </a:ext>
            </a:extLst>
          </p:cNvPr>
          <p:cNvSpPr/>
          <p:nvPr/>
        </p:nvSpPr>
        <p:spPr>
          <a:xfrm>
            <a:off x="689807" y="2986089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AEBE1B-6FB0-460B-BDC7-8289707AD7AF}"/>
              </a:ext>
            </a:extLst>
          </p:cNvPr>
          <p:cNvSpPr/>
          <p:nvPr/>
        </p:nvSpPr>
        <p:spPr>
          <a:xfrm>
            <a:off x="689807" y="3845720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2AAE4B-34FD-44EE-866C-0B464ED0C025}"/>
              </a:ext>
            </a:extLst>
          </p:cNvPr>
          <p:cNvSpPr/>
          <p:nvPr/>
        </p:nvSpPr>
        <p:spPr>
          <a:xfrm>
            <a:off x="689807" y="5222081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E5B57BD-2EAD-4475-BFAA-7B8F46BF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341629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dirty="0"/>
              <a:t>권한 관리 모듈</a:t>
            </a:r>
            <a:r>
              <a:rPr lang="en-US" altLang="ko-KR" sz="2000" dirty="0"/>
              <a:t> API </a:t>
            </a:r>
            <a:r>
              <a:rPr lang="ko-KR" altLang="en-US" sz="2000" dirty="0"/>
              <a:t>상세정의</a:t>
            </a:r>
            <a:r>
              <a:rPr lang="en-US" altLang="ko-KR" sz="2000" dirty="0"/>
              <a:t>  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DE24393-32E4-4FC7-B9BB-05F8CF62B8D0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980A471-D01B-470C-897F-D4C6305DD9CB}"/>
              </a:ext>
            </a:extLst>
          </p:cNvPr>
          <p:cNvSpPr/>
          <p:nvPr/>
        </p:nvSpPr>
        <p:spPr>
          <a:xfrm>
            <a:off x="775532" y="1969498"/>
            <a:ext cx="2619375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Char*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CheckID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(char*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modefile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char* ID)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130670C-DB30-41CC-ADEB-3B8EB47D9566}"/>
              </a:ext>
            </a:extLst>
          </p:cNvPr>
          <p:cNvSpPr/>
          <p:nvPr/>
        </p:nvSpPr>
        <p:spPr>
          <a:xfrm>
            <a:off x="3650081" y="2059684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권한관리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F16C19-B75C-405C-BE2B-5F55EED8A41E}"/>
              </a:ext>
            </a:extLst>
          </p:cNvPr>
          <p:cNvSpPr/>
          <p:nvPr/>
        </p:nvSpPr>
        <p:spPr>
          <a:xfrm>
            <a:off x="5384800" y="2059684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927D72-BA22-40B9-BD27-7E32CE951249}"/>
              </a:ext>
            </a:extLst>
          </p:cNvPr>
          <p:cNvCxnSpPr>
            <a:cxnSpLocks/>
          </p:cNvCxnSpPr>
          <p:nvPr/>
        </p:nvCxnSpPr>
        <p:spPr>
          <a:xfrm>
            <a:off x="4850226" y="2270924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4433E6-1D69-48A9-BD35-20BA8780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2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956AC-1C33-40AB-A261-64A523D6CC12}"/>
              </a:ext>
            </a:extLst>
          </p:cNvPr>
          <p:cNvSpPr/>
          <p:nvPr/>
        </p:nvSpPr>
        <p:spPr>
          <a:xfrm>
            <a:off x="838201" y="3124200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checkID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리턴값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간단하게 표현한 신분 확인 결과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i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559D9-3B9D-41FB-B102-C81D80F68269}"/>
              </a:ext>
            </a:extLst>
          </p:cNvPr>
          <p:cNvSpPr/>
          <p:nvPr/>
        </p:nvSpPr>
        <p:spPr>
          <a:xfrm>
            <a:off x="838200" y="3981450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에게 보내야 하는 신분 확인 결과를 소켓에게 전달</a:t>
            </a:r>
            <a:endParaRPr lang="ko-KR" altLang="en-US" sz="1600" i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ECB2E-A70B-4709-8D5D-5CFCA0EB16D5}"/>
              </a:ext>
            </a:extLst>
          </p:cNvPr>
          <p:cNvSpPr/>
          <p:nvPr/>
        </p:nvSpPr>
        <p:spPr>
          <a:xfrm>
            <a:off x="838200" y="5414962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신분확인 결과를 알려주는 문자열 포인터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48B3BC-3E43-4737-8FA6-E031BD37CD23}"/>
              </a:ext>
            </a:extLst>
          </p:cNvPr>
          <p:cNvSpPr/>
          <p:nvPr/>
        </p:nvSpPr>
        <p:spPr>
          <a:xfrm>
            <a:off x="689807" y="2986089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AEBE1B-6FB0-460B-BDC7-8289707AD7AF}"/>
              </a:ext>
            </a:extLst>
          </p:cNvPr>
          <p:cNvSpPr/>
          <p:nvPr/>
        </p:nvSpPr>
        <p:spPr>
          <a:xfrm>
            <a:off x="689807" y="3845720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2AAE4B-34FD-44EE-866C-0B464ED0C025}"/>
              </a:ext>
            </a:extLst>
          </p:cNvPr>
          <p:cNvSpPr/>
          <p:nvPr/>
        </p:nvSpPr>
        <p:spPr>
          <a:xfrm>
            <a:off x="689807" y="5222081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340542-7A27-4166-B28F-92B49D7B966D}"/>
              </a:ext>
            </a:extLst>
          </p:cNvPr>
          <p:cNvSpPr/>
          <p:nvPr/>
        </p:nvSpPr>
        <p:spPr>
          <a:xfrm>
            <a:off x="775532" y="1657260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func_servAC.h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B348287-9FAC-42EB-BF18-973DF45B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341629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dirty="0"/>
              <a:t>권한 관리 모듈</a:t>
            </a:r>
            <a:r>
              <a:rPr lang="en-US" altLang="ko-KR" sz="2000" dirty="0"/>
              <a:t> API </a:t>
            </a:r>
            <a:r>
              <a:rPr lang="ko-KR" altLang="en-US" sz="2000" dirty="0"/>
              <a:t>상세정의</a:t>
            </a:r>
            <a:r>
              <a:rPr lang="en-US" altLang="ko-KR" sz="2000" dirty="0"/>
              <a:t>  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66F9E6-0685-4C2F-93B3-E2DB51727179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5496A3-C4D9-4225-BD75-3CD17EAA16D2}"/>
              </a:ext>
            </a:extLst>
          </p:cNvPr>
          <p:cNvSpPr/>
          <p:nvPr/>
        </p:nvSpPr>
        <p:spPr>
          <a:xfrm>
            <a:off x="775532" y="1969498"/>
            <a:ext cx="3979273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Char*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CheckClinet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(char* msg)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650A81C-E26B-43F4-8736-DD0F25E4BDE4}"/>
              </a:ext>
            </a:extLst>
          </p:cNvPr>
          <p:cNvSpPr/>
          <p:nvPr/>
        </p:nvSpPr>
        <p:spPr>
          <a:xfrm>
            <a:off x="4991105" y="2059684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권한관리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FC8489A-E032-4648-AE12-187A571D43BC}"/>
              </a:ext>
            </a:extLst>
          </p:cNvPr>
          <p:cNvSpPr/>
          <p:nvPr/>
        </p:nvSpPr>
        <p:spPr>
          <a:xfrm>
            <a:off x="6729008" y="2059684"/>
            <a:ext cx="1104895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E951CF-1BE8-4259-8EF9-E87589046CF4}"/>
              </a:ext>
            </a:extLst>
          </p:cNvPr>
          <p:cNvCxnSpPr>
            <a:cxnSpLocks/>
          </p:cNvCxnSpPr>
          <p:nvPr/>
        </p:nvCxnSpPr>
        <p:spPr>
          <a:xfrm>
            <a:off x="6191250" y="2270924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8FF911-D858-4212-A7F4-69CEE4A8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99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5FA1A8-AEDD-46DF-B0FE-37487CCEF187}"/>
              </a:ext>
            </a:extLst>
          </p:cNvPr>
          <p:cNvSpPr txBox="1">
            <a:spLocks/>
          </p:cNvSpPr>
          <p:nvPr/>
        </p:nvSpPr>
        <p:spPr>
          <a:xfrm>
            <a:off x="461962" y="341629"/>
            <a:ext cx="11268075" cy="130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ko-KR" altLang="en-US" dirty="0"/>
              <a:t>소켓 통신 모듈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0FCBAF21-A236-44C4-BB75-687A3E674F00}"/>
              </a:ext>
            </a:extLst>
          </p:cNvPr>
          <p:cNvSpPr/>
          <p:nvPr/>
        </p:nvSpPr>
        <p:spPr>
          <a:xfrm>
            <a:off x="715168" y="1510268"/>
            <a:ext cx="10761662" cy="459812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2FDBDD7-72A7-4D80-AB33-5D0738EB4187}"/>
              </a:ext>
            </a:extLst>
          </p:cNvPr>
          <p:cNvSpPr txBox="1">
            <a:spLocks/>
          </p:cNvSpPr>
          <p:nvPr/>
        </p:nvSpPr>
        <p:spPr>
          <a:xfrm>
            <a:off x="656430" y="1304985"/>
            <a:ext cx="11268075" cy="441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sndInt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(int, int) </a:t>
            </a:r>
            <a:r>
              <a:rPr lang="en-US" altLang="ko-KR" sz="1800" dirty="0">
                <a:solidFill>
                  <a:srgbClr val="00B050"/>
                </a:solidFill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</a:rPr>
              <a:t>숫자를 전송합니다</a:t>
            </a:r>
            <a:r>
              <a:rPr lang="en-US" altLang="ko-KR" sz="1800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rcvInt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(int)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숫자를 </a:t>
            </a:r>
            <a:r>
              <a:rPr lang="ko-KR" altLang="en-US" sz="1800" dirty="0">
                <a:solidFill>
                  <a:srgbClr val="00B050"/>
                </a:solidFill>
              </a:rPr>
              <a:t>수신합니다</a:t>
            </a:r>
            <a:r>
              <a:rPr lang="en-US" altLang="ko-KR" sz="1800" dirty="0">
                <a:solidFill>
                  <a:srgbClr val="00B050"/>
                </a:solidFill>
              </a:rPr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sndMsg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(int, char*)  </a:t>
            </a:r>
            <a:r>
              <a:rPr lang="en-US" altLang="ko-KR" sz="1800" dirty="0">
                <a:solidFill>
                  <a:srgbClr val="00B050"/>
                </a:solidFill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</a:rPr>
              <a:t>문자열을 전송합니다</a:t>
            </a:r>
            <a:r>
              <a:rPr lang="en-US" altLang="ko-KR" sz="1800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rcvMsg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(int) </a:t>
            </a:r>
            <a:r>
              <a:rPr lang="en-US" altLang="ko-KR" sz="1800" dirty="0">
                <a:solidFill>
                  <a:srgbClr val="00B050"/>
                </a:solidFill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</a:rPr>
              <a:t>문자열을 수신합니다</a:t>
            </a:r>
            <a:r>
              <a:rPr lang="en-US" altLang="ko-KR" sz="1800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sndPlan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(int, char*) </a:t>
            </a:r>
            <a:r>
              <a:rPr lang="en-US" altLang="ko-KR" sz="1800" dirty="0">
                <a:solidFill>
                  <a:srgbClr val="00B050"/>
                </a:solidFill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</a:rPr>
              <a:t>파일을 전송합니다</a:t>
            </a:r>
            <a:r>
              <a:rPr lang="en-US" altLang="ko-KR" sz="1800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rcvPlan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(int, char*) </a:t>
            </a:r>
            <a:r>
              <a:rPr lang="en-US" altLang="ko-KR" sz="1800" dirty="0">
                <a:solidFill>
                  <a:srgbClr val="00B050"/>
                </a:solidFill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</a:rPr>
              <a:t>파일을 수신합니다</a:t>
            </a:r>
            <a:r>
              <a:rPr lang="en-US" altLang="ko-KR" sz="1800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00B05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DD30AF-3640-41E6-ACB9-D6D25E2ADE9C}"/>
              </a:ext>
            </a:extLst>
          </p:cNvPr>
          <p:cNvSpPr/>
          <p:nvPr/>
        </p:nvSpPr>
        <p:spPr>
          <a:xfrm>
            <a:off x="609290" y="1355785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Server 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0389AA-D12F-4AB2-BC6F-F3D35676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35611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B9DEB1-C01D-43A3-AF17-F7E573964345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 파일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디스크립터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inputNum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사용자에게 입력 받은 숫자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283877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dirty="0"/>
              <a:t>소켓 통신 모듈</a:t>
            </a:r>
            <a:r>
              <a:rPr lang="en-US" altLang="ko-KR" dirty="0"/>
              <a:t> API </a:t>
            </a:r>
            <a:r>
              <a:rPr lang="ko-KR" altLang="en-US" dirty="0"/>
              <a:t>상세정의 </a:t>
            </a:r>
            <a:r>
              <a:rPr lang="en-US" altLang="ko-KR" sz="2000" dirty="0"/>
              <a:t>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DAA87-15EC-4968-BCFB-F28C86C1B776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sys/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socket.h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18B1B2-7B2A-411D-A566-6E75245AEE50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입력받은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숫자를 문자로 바꾸어 소켓으로 전송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D1AEA7-A649-44F5-BE43-0554ECED5A94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void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71712-D169-43B3-A018-CE621948EA35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C1C3A4-E3B2-4E6B-A0A4-4A650A982FF2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1CBA63-85A1-42B0-9835-5477392908C3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D6F8B9-485D-4D17-B22C-9F9DF6D13A69}"/>
              </a:ext>
            </a:extLst>
          </p:cNvPr>
          <p:cNvSpPr/>
          <p:nvPr/>
        </p:nvSpPr>
        <p:spPr>
          <a:xfrm>
            <a:off x="775532" y="1969498"/>
            <a:ext cx="4893748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sndInt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(int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int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inputNum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7A7F41-388A-477D-BF47-D9BB07717345}"/>
              </a:ext>
            </a:extLst>
          </p:cNvPr>
          <p:cNvSpPr/>
          <p:nvPr/>
        </p:nvSpPr>
        <p:spPr>
          <a:xfrm>
            <a:off x="5851235" y="2035073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069B97-9A88-4211-982D-93D39F4A1575}"/>
              </a:ext>
            </a:extLst>
          </p:cNvPr>
          <p:cNvCxnSpPr>
            <a:cxnSpLocks/>
          </p:cNvCxnSpPr>
          <p:nvPr/>
        </p:nvCxnSpPr>
        <p:spPr>
          <a:xfrm>
            <a:off x="6746406" y="2246313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B5728F-88A1-4A5F-AF40-7E6790377FB2}"/>
              </a:ext>
            </a:extLst>
          </p:cNvPr>
          <p:cNvSpPr/>
          <p:nvPr/>
        </p:nvSpPr>
        <p:spPr>
          <a:xfrm>
            <a:off x="7280980" y="2038146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DE4B94-0281-4D37-93D7-DFB41908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283877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dirty="0"/>
              <a:t>소켓 통신 모듈</a:t>
            </a:r>
            <a:r>
              <a:rPr lang="en-US" altLang="ko-KR" dirty="0"/>
              <a:t> API </a:t>
            </a:r>
            <a:r>
              <a:rPr lang="ko-KR" altLang="en-US" dirty="0"/>
              <a:t>상세정의 </a:t>
            </a:r>
            <a:r>
              <a:rPr lang="en-US" altLang="ko-KR" sz="2000" dirty="0"/>
              <a:t>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DAA87-15EC-4968-BCFB-F28C86C1B776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sys/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socket.h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5371F-3D2B-411B-9B1A-5E2D7B5077F8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소켓 파일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디스크립터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18B1B2-7B2A-411D-A566-6E75245AEE50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상대편 소켓이 보낸 숫자 문자를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int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 반환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D1AEA7-A649-44F5-BE43-0554ECED5A94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전달받은 숫자를 반환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71712-D169-43B3-A018-CE621948EA35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C1C3A4-E3B2-4E6B-A0A4-4A650A982FF2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1CBA63-85A1-42B0-9835-5477392908C3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D6F8B9-485D-4D17-B22C-9F9DF6D13A69}"/>
              </a:ext>
            </a:extLst>
          </p:cNvPr>
          <p:cNvSpPr/>
          <p:nvPr/>
        </p:nvSpPr>
        <p:spPr>
          <a:xfrm>
            <a:off x="775533" y="1969498"/>
            <a:ext cx="3271594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rcvInt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(int </a:t>
            </a:r>
            <a:r>
              <a:rPr lang="en-US" altLang="ko-KR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</a:t>
            </a:r>
            <a:r>
              <a:rPr lang="en-US" altLang="ko-KR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63B1E3-C762-45E9-8EB0-5FBB0EBCEF24}"/>
              </a:ext>
            </a:extLst>
          </p:cNvPr>
          <p:cNvSpPr/>
          <p:nvPr/>
        </p:nvSpPr>
        <p:spPr>
          <a:xfrm>
            <a:off x="4368941" y="2035073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E704C5-356E-4788-9E16-C728657C4DCC}"/>
              </a:ext>
            </a:extLst>
          </p:cNvPr>
          <p:cNvCxnSpPr>
            <a:cxnSpLocks/>
          </p:cNvCxnSpPr>
          <p:nvPr/>
        </p:nvCxnSpPr>
        <p:spPr>
          <a:xfrm>
            <a:off x="5264112" y="2246313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6A8848-1BF1-4775-89A2-1F37649FE20B}"/>
              </a:ext>
            </a:extLst>
          </p:cNvPr>
          <p:cNvSpPr/>
          <p:nvPr/>
        </p:nvSpPr>
        <p:spPr>
          <a:xfrm>
            <a:off x="5798686" y="2038146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80C527-5C4B-4FA8-8CDB-EAF3AB22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283877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dirty="0"/>
              <a:t>소켓 통신 모듈</a:t>
            </a:r>
            <a:r>
              <a:rPr lang="en-US" altLang="ko-KR" dirty="0"/>
              <a:t> API </a:t>
            </a:r>
            <a:r>
              <a:rPr lang="ko-KR" altLang="en-US" dirty="0"/>
              <a:t>상세정의 </a:t>
            </a:r>
            <a:r>
              <a:rPr lang="en-US" altLang="ko-KR" sz="2000" dirty="0"/>
              <a:t>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DAA87-15EC-4968-BCFB-F28C86C1B776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sys/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socket.h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5371F-3D2B-411B-9B1A-5E2D7B5077F8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클라이언트 소켓파일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디스크립터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msg: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보내고자하는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문자열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18B1B2-7B2A-411D-A566-6E75245AEE50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상대방의 소켓에 문자열을 전송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D1AEA7-A649-44F5-BE43-0554ECED5A94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void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71712-D169-43B3-A018-CE621948EA35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C1C3A4-E3B2-4E6B-A0A4-4A650A982FF2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1CBA63-85A1-42B0-9835-5477392908C3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D6F8B9-485D-4D17-B22C-9F9DF6D13A69}"/>
              </a:ext>
            </a:extLst>
          </p:cNvPr>
          <p:cNvSpPr/>
          <p:nvPr/>
        </p:nvSpPr>
        <p:spPr>
          <a:xfrm>
            <a:off x="669853" y="1969498"/>
            <a:ext cx="5677784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sndMsg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(int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char* msg)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957597-E576-4328-85A3-E8040AA0C02F}"/>
              </a:ext>
            </a:extLst>
          </p:cNvPr>
          <p:cNvSpPr/>
          <p:nvPr/>
        </p:nvSpPr>
        <p:spPr>
          <a:xfrm>
            <a:off x="6517501" y="2035073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FC69D-6370-43A3-9435-74611E22DC8C}"/>
              </a:ext>
            </a:extLst>
          </p:cNvPr>
          <p:cNvCxnSpPr>
            <a:cxnSpLocks/>
          </p:cNvCxnSpPr>
          <p:nvPr/>
        </p:nvCxnSpPr>
        <p:spPr>
          <a:xfrm>
            <a:off x="7412672" y="2246313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BFB3A1-4DD8-4AA6-A7AA-85D5AF1B1C9D}"/>
              </a:ext>
            </a:extLst>
          </p:cNvPr>
          <p:cNvSpPr/>
          <p:nvPr/>
        </p:nvSpPr>
        <p:spPr>
          <a:xfrm>
            <a:off x="7947246" y="2038146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097B06-1557-43CA-B279-03C7EDEA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9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341629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dirty="0"/>
              <a:t>소켓 통신 모듈</a:t>
            </a:r>
            <a:r>
              <a:rPr lang="en-US" altLang="ko-KR" dirty="0"/>
              <a:t> API </a:t>
            </a:r>
            <a:r>
              <a:rPr lang="ko-KR" altLang="en-US" dirty="0"/>
              <a:t>상세정의 </a:t>
            </a:r>
            <a:r>
              <a:rPr lang="en-US" altLang="ko-KR" sz="2000" dirty="0"/>
              <a:t>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DAA87-15EC-4968-BCFB-F28C86C1B776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sys/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socket.h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5371F-3D2B-411B-9B1A-5E2D7B5077F8}"/>
              </a:ext>
            </a:extLst>
          </p:cNvPr>
          <p:cNvSpPr/>
          <p:nvPr/>
        </p:nvSpPr>
        <p:spPr>
          <a:xfrm>
            <a:off x="923925" y="2956424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서버에서 클라이언트를 구분하기위한 클라이언트 소켓 파일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디스크립터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18B1B2-7B2A-411D-A566-6E75245AEE50}"/>
              </a:ext>
            </a:extLst>
          </p:cNvPr>
          <p:cNvSpPr/>
          <p:nvPr/>
        </p:nvSpPr>
        <p:spPr>
          <a:xfrm>
            <a:off x="923925" y="3888101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문자열을 한 줄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씩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받아옴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D1AEA7-A649-44F5-BE43-0554ECED5A94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void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71712-D169-43B3-A018-CE621948EA35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C1C3A4-E3B2-4E6B-A0A4-4A650A982FF2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1CBA63-85A1-42B0-9835-5477392908C3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D6F8B9-485D-4D17-B22C-9F9DF6D13A69}"/>
              </a:ext>
            </a:extLst>
          </p:cNvPr>
          <p:cNvSpPr/>
          <p:nvPr/>
        </p:nvSpPr>
        <p:spPr>
          <a:xfrm>
            <a:off x="775532" y="1969498"/>
            <a:ext cx="3690334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rcvMsg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(int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133FB8-0FC3-467F-B66B-412637A19168}"/>
              </a:ext>
            </a:extLst>
          </p:cNvPr>
          <p:cNvSpPr/>
          <p:nvPr/>
        </p:nvSpPr>
        <p:spPr>
          <a:xfrm>
            <a:off x="4561116" y="2035073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8B937F-0993-43F0-B72E-1DEBC233929C}"/>
              </a:ext>
            </a:extLst>
          </p:cNvPr>
          <p:cNvCxnSpPr>
            <a:cxnSpLocks/>
          </p:cNvCxnSpPr>
          <p:nvPr/>
        </p:nvCxnSpPr>
        <p:spPr>
          <a:xfrm>
            <a:off x="5456287" y="2246313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16F019-1FC8-416A-8B73-4EA79BF801F1}"/>
              </a:ext>
            </a:extLst>
          </p:cNvPr>
          <p:cNvSpPr/>
          <p:nvPr/>
        </p:nvSpPr>
        <p:spPr>
          <a:xfrm>
            <a:off x="5990861" y="2038146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62156F-EC6E-4B09-9D24-E19D3F10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591-7BF1-4827-A0E1-7A0A35FC2719}"/>
              </a:ext>
            </a:extLst>
          </p:cNvPr>
          <p:cNvSpPr/>
          <p:nvPr/>
        </p:nvSpPr>
        <p:spPr>
          <a:xfrm>
            <a:off x="5445822" y="324433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전송합니다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91424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283877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dirty="0"/>
              <a:t>소켓 통신 모듈</a:t>
            </a:r>
            <a:r>
              <a:rPr lang="en-US" altLang="ko-KR" dirty="0"/>
              <a:t> API </a:t>
            </a:r>
            <a:r>
              <a:rPr lang="ko-KR" altLang="en-US" dirty="0"/>
              <a:t>상세정의 </a:t>
            </a:r>
            <a:r>
              <a:rPr lang="en-US" altLang="ko-KR" sz="2000" dirty="0"/>
              <a:t>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DAA87-15EC-4968-BCFB-F28C86C1B776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sys/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socket.h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5371F-3D2B-411B-9B1A-5E2D7B5077F8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arg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클라이언트 소켓파일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디스크립터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, filename: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보내고자 하는 파일명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18B1B2-7B2A-411D-A566-6E75245AEE50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Microsoft GothicNeo"/>
                <a:ea typeface="Microsoft GothicNeo"/>
              </a:rPr>
              <a:t>파일을 열어 한 </a:t>
            </a:r>
            <a:r>
              <a:rPr lang="ko-KR" altLang="en-US" sz="1600" dirty="0" err="1">
                <a:solidFill>
                  <a:prstClr val="black"/>
                </a:solidFill>
                <a:latin typeface="Microsoft GothicNeo"/>
                <a:ea typeface="Microsoft GothicNeo"/>
              </a:rPr>
              <a:t>줄씩</a:t>
            </a:r>
            <a:r>
              <a:rPr lang="ko-KR" altLang="en-US" sz="1600" dirty="0">
                <a:solidFill>
                  <a:prstClr val="black"/>
                </a:solidFill>
                <a:latin typeface="Microsoft GothicNeo"/>
                <a:ea typeface="Microsoft GothicNeo"/>
              </a:rPr>
              <a:t> 전송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D1AEA7-A649-44F5-BE43-0554ECED5A94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void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71712-D169-43B3-A018-CE621948EA35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parameter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C1C3A4-E3B2-4E6B-A0A4-4A650A982FF2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function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1CBA63-85A1-42B0-9835-5477392908C3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Return value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D6F8B9-485D-4D17-B22C-9F9DF6D13A69}"/>
              </a:ext>
            </a:extLst>
          </p:cNvPr>
          <p:cNvSpPr/>
          <p:nvPr/>
        </p:nvSpPr>
        <p:spPr>
          <a:xfrm>
            <a:off x="669853" y="1969498"/>
            <a:ext cx="5677784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void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sndPlan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(int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arg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, char* </a:t>
            </a:r>
            <a:r>
              <a:rPr lang="en-US" altLang="ko-KR" sz="200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filename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957597-E576-4328-85A3-E8040AA0C02F}"/>
              </a:ext>
            </a:extLst>
          </p:cNvPr>
          <p:cNvSpPr/>
          <p:nvPr/>
        </p:nvSpPr>
        <p:spPr>
          <a:xfrm>
            <a:off x="6517501" y="2035073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소켓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FC69D-6370-43A3-9435-74611E22DC8C}"/>
              </a:ext>
            </a:extLst>
          </p:cNvPr>
          <p:cNvCxnSpPr>
            <a:cxnSpLocks/>
          </p:cNvCxnSpPr>
          <p:nvPr/>
        </p:nvCxnSpPr>
        <p:spPr>
          <a:xfrm>
            <a:off x="7412672" y="2246313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BFB3A1-4DD8-4AA6-A7AA-85D5AF1B1C9D}"/>
              </a:ext>
            </a:extLst>
          </p:cNvPr>
          <p:cNvSpPr/>
          <p:nvPr/>
        </p:nvSpPr>
        <p:spPr>
          <a:xfrm>
            <a:off x="7947246" y="2038146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t>소켓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097B06-1557-43CA-B279-03C7EDEA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14E39-4B7E-4B0A-A4E9-1A11DFE76B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GothicNeo"/>
                <a:ea typeface="Microsoft GothicNeo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GothicNeo"/>
              <a:ea typeface="Microsoft GothicNe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6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CFEF-CD86-4C30-827E-14A3D7EE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283877"/>
            <a:ext cx="11268075" cy="1309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dirty="0"/>
              <a:t>소켓 통신 모듈</a:t>
            </a:r>
            <a:r>
              <a:rPr lang="en-US" altLang="ko-KR" dirty="0"/>
              <a:t> API </a:t>
            </a:r>
            <a:r>
              <a:rPr lang="ko-KR" altLang="en-US" dirty="0"/>
              <a:t>상세정의 </a:t>
            </a:r>
            <a:r>
              <a:rPr lang="en-US" altLang="ko-KR" sz="2000" dirty="0"/>
              <a:t>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35E97A-0EDB-4FF2-82D1-BD1032CFB59E}"/>
              </a:ext>
            </a:extLst>
          </p:cNvPr>
          <p:cNvCxnSpPr>
            <a:cxnSpLocks/>
          </p:cNvCxnSpPr>
          <p:nvPr/>
        </p:nvCxnSpPr>
        <p:spPr>
          <a:xfrm flipV="1">
            <a:off x="-695325" y="1054101"/>
            <a:ext cx="13220700" cy="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DAA87-15EC-4968-BCFB-F28C86C1B776}"/>
              </a:ext>
            </a:extLst>
          </p:cNvPr>
          <p:cNvSpPr/>
          <p:nvPr/>
        </p:nvSpPr>
        <p:spPr>
          <a:xfrm>
            <a:off x="765508" y="1500342"/>
            <a:ext cx="1648326" cy="27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sys/</a:t>
            </a:r>
            <a:r>
              <a:rPr lang="en-US" altLang="ko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socket.h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5371F-3D2B-411B-9B1A-5E2D7B5077F8}"/>
              </a:ext>
            </a:extLst>
          </p:cNvPr>
          <p:cNvSpPr/>
          <p:nvPr/>
        </p:nvSpPr>
        <p:spPr>
          <a:xfrm>
            <a:off x="923926" y="2956423"/>
            <a:ext cx="10515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클라이언트 소켓파일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디스크립터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filename: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전달받은 파일을 저장할 이름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18B1B2-7B2A-411D-A566-6E75245AEE50}"/>
              </a:ext>
            </a:extLst>
          </p:cNvPr>
          <p:cNvSpPr/>
          <p:nvPr/>
        </p:nvSpPr>
        <p:spPr>
          <a:xfrm>
            <a:off x="923925" y="3813673"/>
            <a:ext cx="10515600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파일을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한줄씩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전달받아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Parameter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이름으로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D1AEA7-A649-44F5-BE43-0554ECED5A94}"/>
              </a:ext>
            </a:extLst>
          </p:cNvPr>
          <p:cNvSpPr/>
          <p:nvPr/>
        </p:nvSpPr>
        <p:spPr>
          <a:xfrm>
            <a:off x="923925" y="5247185"/>
            <a:ext cx="10515600" cy="79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void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71712-D169-43B3-A018-CE621948EA35}"/>
              </a:ext>
            </a:extLst>
          </p:cNvPr>
          <p:cNvSpPr/>
          <p:nvPr/>
        </p:nvSpPr>
        <p:spPr>
          <a:xfrm>
            <a:off x="775532" y="2818312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C1C3A4-E3B2-4E6B-A0A4-4A650A982FF2}"/>
              </a:ext>
            </a:extLst>
          </p:cNvPr>
          <p:cNvSpPr/>
          <p:nvPr/>
        </p:nvSpPr>
        <p:spPr>
          <a:xfrm>
            <a:off x="775532" y="3677943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1CBA63-85A1-42B0-9835-5477392908C3}"/>
              </a:ext>
            </a:extLst>
          </p:cNvPr>
          <p:cNvSpPr/>
          <p:nvPr/>
        </p:nvSpPr>
        <p:spPr>
          <a:xfrm>
            <a:off x="775532" y="5054304"/>
            <a:ext cx="1638302" cy="385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value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D6F8B9-485D-4D17-B22C-9F9DF6D13A69}"/>
              </a:ext>
            </a:extLst>
          </p:cNvPr>
          <p:cNvSpPr/>
          <p:nvPr/>
        </p:nvSpPr>
        <p:spPr>
          <a:xfrm>
            <a:off x="669853" y="1969498"/>
            <a:ext cx="5677784" cy="6028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sndMsg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(int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char* filename)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957597-E576-4328-85A3-E8040AA0C02F}"/>
              </a:ext>
            </a:extLst>
          </p:cNvPr>
          <p:cNvSpPr/>
          <p:nvPr/>
        </p:nvSpPr>
        <p:spPr>
          <a:xfrm>
            <a:off x="6517501" y="2035073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FC69D-6370-43A3-9435-74611E22DC8C}"/>
              </a:ext>
            </a:extLst>
          </p:cNvPr>
          <p:cNvCxnSpPr>
            <a:cxnSpLocks/>
          </p:cNvCxnSpPr>
          <p:nvPr/>
        </p:nvCxnSpPr>
        <p:spPr>
          <a:xfrm>
            <a:off x="7412672" y="2246313"/>
            <a:ext cx="43932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BFB3A1-4DD8-4AA6-A7AA-85D5AF1B1C9D}"/>
              </a:ext>
            </a:extLst>
          </p:cNvPr>
          <p:cNvSpPr/>
          <p:nvPr/>
        </p:nvSpPr>
        <p:spPr>
          <a:xfrm>
            <a:off x="7947246" y="2038146"/>
            <a:ext cx="799921" cy="44827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소켓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097B06-1557-43CA-B279-03C7EDEA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15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4CBE4-81A9-48C5-9BA4-5327CD3C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C6A92546-4B0E-4DE3-932D-9E43503A1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16987"/>
              </p:ext>
            </p:extLst>
          </p:nvPr>
        </p:nvGraphicFramePr>
        <p:xfrm>
          <a:off x="736600" y="1454153"/>
          <a:ext cx="10614467" cy="490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581">
                  <a:extLst>
                    <a:ext uri="{9D8B030D-6E8A-4147-A177-3AD203B41FA5}">
                      <a16:colId xmlns:a16="http://schemas.microsoft.com/office/drawing/2014/main" val="2026436425"/>
                    </a:ext>
                  </a:extLst>
                </a:gridCol>
                <a:gridCol w="1079272">
                  <a:extLst>
                    <a:ext uri="{9D8B030D-6E8A-4147-A177-3AD203B41FA5}">
                      <a16:colId xmlns:a16="http://schemas.microsoft.com/office/drawing/2014/main" val="23609986"/>
                    </a:ext>
                  </a:extLst>
                </a:gridCol>
                <a:gridCol w="1944067">
                  <a:extLst>
                    <a:ext uri="{9D8B030D-6E8A-4147-A177-3AD203B41FA5}">
                      <a16:colId xmlns:a16="http://schemas.microsoft.com/office/drawing/2014/main" val="3905189213"/>
                    </a:ext>
                  </a:extLst>
                </a:gridCol>
                <a:gridCol w="5158634">
                  <a:extLst>
                    <a:ext uri="{9D8B030D-6E8A-4147-A177-3AD203B41FA5}">
                      <a16:colId xmlns:a16="http://schemas.microsoft.com/office/drawing/2014/main" val="2138610715"/>
                    </a:ext>
                  </a:extLst>
                </a:gridCol>
                <a:gridCol w="665051">
                  <a:extLst>
                    <a:ext uri="{9D8B030D-6E8A-4147-A177-3AD203B41FA5}">
                      <a16:colId xmlns:a16="http://schemas.microsoft.com/office/drawing/2014/main" val="3270506666"/>
                    </a:ext>
                  </a:extLst>
                </a:gridCol>
                <a:gridCol w="669862">
                  <a:extLst>
                    <a:ext uri="{9D8B030D-6E8A-4147-A177-3AD203B41FA5}">
                      <a16:colId xmlns:a16="http://schemas.microsoft.com/office/drawing/2014/main" val="3972020789"/>
                    </a:ext>
                  </a:extLst>
                </a:gridCol>
              </a:tblGrid>
              <a:tr h="4401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체크 항목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85619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client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인증이 제대로 되어서 결과 문구가 뜨는가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348275"/>
                  </a:ext>
                </a:extLst>
              </a:tr>
              <a:tr h="46904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client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교수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 일정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 일정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일정이 제대로 뜨는가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911758"/>
                  </a:ext>
                </a:extLst>
              </a:tr>
              <a:tr h="469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 일정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 보기 시 추가한 일정이 확인되는가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283334"/>
                  </a:ext>
                </a:extLst>
              </a:tr>
              <a:tr h="469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 일정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 보기 시 수정한 일정이 확인되는가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01133"/>
                  </a:ext>
                </a:extLst>
              </a:tr>
              <a:tr h="469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 일정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입력한 날짜가 포함된 과목 일정을 모두 출력한다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580116"/>
                  </a:ext>
                </a:extLst>
              </a:tr>
              <a:tr h="46904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client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수정된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과목일정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추가된 일정의 알림이 제대로 뜬다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473965"/>
                  </a:ext>
                </a:extLst>
              </a:tr>
              <a:tr h="469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Subject.txt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subjectOld.txt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 대조하는 과정에 문제가 없다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069021"/>
                  </a:ext>
                </a:extLst>
              </a:tr>
              <a:tr h="469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당일 일정 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당일 일정 알림이 제대로 출력된다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451586"/>
                  </a:ext>
                </a:extLst>
              </a:tr>
              <a:tr h="5893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과목 별 일정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all.txt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사용자에게 입력 받은 과목명이 포함된 일정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문자열을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잘 출력한다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0719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04F552-B47E-45DD-A040-67FBFD429D98}"/>
              </a:ext>
            </a:extLst>
          </p:cNvPr>
          <p:cNvSpPr txBox="1"/>
          <p:nvPr/>
        </p:nvSpPr>
        <p:spPr>
          <a:xfrm>
            <a:off x="736600" y="58120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체크리스트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770DC-94F3-45BD-B4C2-E011DA290B5F}"/>
              </a:ext>
            </a:extLst>
          </p:cNvPr>
          <p:cNvSpPr txBox="1"/>
          <p:nvPr/>
        </p:nvSpPr>
        <p:spPr>
          <a:xfrm>
            <a:off x="8701666" y="589739"/>
            <a:ext cx="376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인증 모듈 </a:t>
            </a:r>
            <a:r>
              <a:rPr lang="en-US" altLang="ko-KR" dirty="0"/>
              <a:t>+ </a:t>
            </a:r>
            <a:r>
              <a:rPr lang="ko-KR" altLang="en-US" dirty="0"/>
              <a:t> 통신 모듈 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DB </a:t>
            </a:r>
            <a:r>
              <a:rPr lang="ko-KR" altLang="en-US" dirty="0"/>
              <a:t>모듈</a:t>
            </a:r>
            <a:r>
              <a:rPr lang="en-US" altLang="ko-KR" dirty="0"/>
              <a:t>(client)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통신 모듈</a:t>
            </a:r>
          </a:p>
        </p:txBody>
      </p:sp>
    </p:spTree>
    <p:extLst>
      <p:ext uri="{BB962C8B-B14F-4D97-AF65-F5344CB8AC3E}">
        <p14:creationId xmlns:p14="http://schemas.microsoft.com/office/powerpoint/2010/main" val="17613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D16F57-605B-4522-BB69-F2247E57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914" y="445270"/>
            <a:ext cx="5724923" cy="71823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&lt;</a:t>
            </a:r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000" dirty="0"/>
              <a:t>주요 기능 명세서</a:t>
            </a:r>
            <a:r>
              <a:rPr lang="en-US" altLang="ko-KR" sz="3000" dirty="0"/>
              <a:t>&gt;</a:t>
            </a:r>
            <a:endParaRPr lang="ko-KR" altLang="en-US" sz="3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249042-C85D-49D9-A6DA-A93A04884B94}"/>
              </a:ext>
            </a:extLst>
          </p:cNvPr>
          <p:cNvSpPr/>
          <p:nvPr/>
        </p:nvSpPr>
        <p:spPr>
          <a:xfrm>
            <a:off x="3646978" y="1696065"/>
            <a:ext cx="4338073" cy="13184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20000"/>
              </a:lnSpc>
              <a:buAutoNum type="arabicPeriod"/>
            </a:pP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개인</a:t>
            </a: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과목 일정 추가</a:t>
            </a:r>
            <a:endParaRPr lang="en-US" altLang="ko-KR" spc="30" dirty="0"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lnSpc>
                <a:spcPct val="120000"/>
              </a:lnSpc>
              <a:buAutoNum type="arabicPeriod"/>
            </a:pP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개인</a:t>
            </a: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과목 일정 삭제</a:t>
            </a:r>
            <a:endParaRPr lang="en-US" altLang="ko-KR" spc="30" dirty="0"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lnSpc>
                <a:spcPct val="120000"/>
              </a:lnSpc>
              <a:buAutoNum type="arabicPeriod"/>
            </a:pP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개인</a:t>
            </a: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과목 일정 수정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10438D-B5E8-4A1F-9BBA-B3D5FCDEE4DB}"/>
              </a:ext>
            </a:extLst>
          </p:cNvPr>
          <p:cNvSpPr/>
          <p:nvPr/>
        </p:nvSpPr>
        <p:spPr>
          <a:xfrm>
            <a:off x="2700680" y="3612769"/>
            <a:ext cx="6422055" cy="13184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학생 클라이언트</a:t>
            </a: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과목 일정 자동 다운로드 </a:t>
            </a: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업데이트</a:t>
            </a: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교수 클라이언트</a:t>
            </a: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과목 일정 자동 업로드</a:t>
            </a:r>
            <a:endParaRPr lang="en-US" altLang="ko-KR" spc="3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개인</a:t>
            </a: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과목 통합 일정 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1B6497-3199-4277-9EA3-7EC7D38FBE3C}"/>
              </a:ext>
            </a:extLst>
          </p:cNvPr>
          <p:cNvSpPr/>
          <p:nvPr/>
        </p:nvSpPr>
        <p:spPr>
          <a:xfrm>
            <a:off x="3869391" y="5472964"/>
            <a:ext cx="4211965" cy="1040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과목 업데이트 알림</a:t>
            </a:r>
            <a:endParaRPr lang="en-US" altLang="ko-KR" spc="3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30" dirty="0">
                <a:solidFill>
                  <a:schemeClr val="tx1"/>
                </a:solidFill>
                <a:latin typeface="+mn-ea"/>
              </a:rPr>
              <a:t>8. </a:t>
            </a:r>
            <a:r>
              <a:rPr lang="ko-KR" altLang="en-US" spc="30" dirty="0">
                <a:solidFill>
                  <a:schemeClr val="tx1"/>
                </a:solidFill>
                <a:latin typeface="+mn-ea"/>
              </a:rPr>
              <a:t>당일 일정 알림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EB2C35-CC45-4E45-BD69-4626E33700A0}"/>
              </a:ext>
            </a:extLst>
          </p:cNvPr>
          <p:cNvSpPr/>
          <p:nvPr/>
        </p:nvSpPr>
        <p:spPr>
          <a:xfrm>
            <a:off x="4338093" y="1270775"/>
            <a:ext cx="2955841" cy="531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단계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기본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다이어리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FE6007D-3054-48CB-BE49-236A327179CD}"/>
              </a:ext>
            </a:extLst>
          </p:cNvPr>
          <p:cNvSpPr/>
          <p:nvPr/>
        </p:nvSpPr>
        <p:spPr>
          <a:xfrm>
            <a:off x="4440866" y="5076718"/>
            <a:ext cx="2955840" cy="531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단계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알림 기능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7FA239-56BF-467E-A11E-74184BBBFA6E}"/>
              </a:ext>
            </a:extLst>
          </p:cNvPr>
          <p:cNvSpPr/>
          <p:nvPr/>
        </p:nvSpPr>
        <p:spPr>
          <a:xfrm>
            <a:off x="4433786" y="3161283"/>
            <a:ext cx="2955841" cy="531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단계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공유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다이어리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DA652C-6401-4835-8324-5B51E2DD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356084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99429-43F0-4956-B596-96124AF6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1DBC50C-4546-4BF0-8A34-EC2053DB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48630"/>
              </p:ext>
            </p:extLst>
          </p:nvPr>
        </p:nvGraphicFramePr>
        <p:xfrm>
          <a:off x="787400" y="1562100"/>
          <a:ext cx="10430267" cy="4794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317">
                  <a:extLst>
                    <a:ext uri="{9D8B030D-6E8A-4147-A177-3AD203B41FA5}">
                      <a16:colId xmlns:a16="http://schemas.microsoft.com/office/drawing/2014/main" val="2026436425"/>
                    </a:ext>
                  </a:extLst>
                </a:gridCol>
                <a:gridCol w="1060328">
                  <a:extLst>
                    <a:ext uri="{9D8B030D-6E8A-4147-A177-3AD203B41FA5}">
                      <a16:colId xmlns:a16="http://schemas.microsoft.com/office/drawing/2014/main" val="23609986"/>
                    </a:ext>
                  </a:extLst>
                </a:gridCol>
                <a:gridCol w="1909945">
                  <a:extLst>
                    <a:ext uri="{9D8B030D-6E8A-4147-A177-3AD203B41FA5}">
                      <a16:colId xmlns:a16="http://schemas.microsoft.com/office/drawing/2014/main" val="3905189213"/>
                    </a:ext>
                  </a:extLst>
                </a:gridCol>
                <a:gridCol w="5068090">
                  <a:extLst>
                    <a:ext uri="{9D8B030D-6E8A-4147-A177-3AD203B41FA5}">
                      <a16:colId xmlns:a16="http://schemas.microsoft.com/office/drawing/2014/main" val="2138610715"/>
                    </a:ext>
                  </a:extLst>
                </a:gridCol>
                <a:gridCol w="655482">
                  <a:extLst>
                    <a:ext uri="{9D8B030D-6E8A-4147-A177-3AD203B41FA5}">
                      <a16:colId xmlns:a16="http://schemas.microsoft.com/office/drawing/2014/main" val="3270506666"/>
                    </a:ext>
                  </a:extLst>
                </a:gridCol>
                <a:gridCol w="658105">
                  <a:extLst>
                    <a:ext uri="{9D8B030D-6E8A-4147-A177-3AD203B41FA5}">
                      <a16:colId xmlns:a16="http://schemas.microsoft.com/office/drawing/2014/main" val="3972020789"/>
                    </a:ext>
                  </a:extLst>
                </a:gridCol>
              </a:tblGrid>
              <a:tr h="50335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체크 항목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Ver.1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Ver.2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85619"/>
                  </a:ext>
                </a:extLst>
              </a:tr>
              <a:tr h="53636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client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교수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일정이 제대로 뜨는가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911758"/>
                  </a:ext>
                </a:extLst>
              </a:tr>
              <a:tr h="536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 보기 시 추가한 일정이 확인되는가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283334"/>
                  </a:ext>
                </a:extLst>
              </a:tr>
              <a:tr h="536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 보기 시 수정한 일정이 확인되는가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01133"/>
                  </a:ext>
                </a:extLst>
              </a:tr>
              <a:tr h="536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입력한 날짜가 포함된 개인 일정을 모두 출력한다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580116"/>
                  </a:ext>
                </a:extLst>
              </a:tr>
              <a:tr h="53636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client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일정이 제대로 뜨는가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473965"/>
                  </a:ext>
                </a:extLst>
              </a:tr>
              <a:tr h="536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 보기 시 추가한 일정이 확인되는가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069021"/>
                  </a:ext>
                </a:extLst>
              </a:tr>
              <a:tr h="536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 보기 시 수정한 일정이 확인되는가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451586"/>
                  </a:ext>
                </a:extLst>
              </a:tr>
              <a:tr h="536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 일정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입력한 날짜가 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포함된 개인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일정을 모두 출력한다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0719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F376BF-8BDC-46E6-9DF8-16B1A0DC5797}"/>
              </a:ext>
            </a:extLst>
          </p:cNvPr>
          <p:cNvSpPr txBox="1"/>
          <p:nvPr/>
        </p:nvSpPr>
        <p:spPr>
          <a:xfrm>
            <a:off x="787400" y="531161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체크리스트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1C181-3EA1-4183-9D1B-A3DBB43FE2D6}"/>
              </a:ext>
            </a:extLst>
          </p:cNvPr>
          <p:cNvSpPr txBox="1"/>
          <p:nvPr/>
        </p:nvSpPr>
        <p:spPr>
          <a:xfrm>
            <a:off x="8701666" y="589739"/>
            <a:ext cx="376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인증 모듈 </a:t>
            </a:r>
            <a:r>
              <a:rPr lang="en-US" altLang="ko-KR" dirty="0"/>
              <a:t>+ </a:t>
            </a:r>
            <a:r>
              <a:rPr lang="ko-KR" altLang="en-US" dirty="0"/>
              <a:t> 통신 모듈 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DB </a:t>
            </a:r>
            <a:r>
              <a:rPr lang="ko-KR" altLang="en-US" dirty="0"/>
              <a:t>모듈</a:t>
            </a:r>
            <a:r>
              <a:rPr lang="en-US" altLang="ko-KR" dirty="0"/>
              <a:t>(client)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통신 모듈</a:t>
            </a:r>
          </a:p>
        </p:txBody>
      </p:sp>
    </p:spTree>
    <p:extLst>
      <p:ext uri="{BB962C8B-B14F-4D97-AF65-F5344CB8AC3E}">
        <p14:creationId xmlns:p14="http://schemas.microsoft.com/office/powerpoint/2010/main" val="306431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BDAFD-4A47-4CED-A899-B3631191CB06}"/>
              </a:ext>
            </a:extLst>
          </p:cNvPr>
          <p:cNvCxnSpPr>
            <a:cxnSpLocks/>
          </p:cNvCxnSpPr>
          <p:nvPr/>
        </p:nvCxnSpPr>
        <p:spPr>
          <a:xfrm>
            <a:off x="-360001" y="807985"/>
            <a:ext cx="13277850" cy="0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06470F-88CB-4B22-BFFA-0C4A0B755B01}"/>
              </a:ext>
            </a:extLst>
          </p:cNvPr>
          <p:cNvSpPr txBox="1"/>
          <p:nvPr/>
        </p:nvSpPr>
        <p:spPr>
          <a:xfrm>
            <a:off x="355139" y="115972"/>
            <a:ext cx="803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Plan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Helper </a:t>
            </a:r>
            <a:r>
              <a:rPr lang="ko-KR" altLang="en-US" sz="2800" dirty="0">
                <a:latin typeface="+mn-ea"/>
              </a:rPr>
              <a:t>설계일정 </a:t>
            </a:r>
            <a:r>
              <a:rPr lang="en-US" altLang="ko-KR" sz="2800" dirty="0">
                <a:latin typeface="+mn-ea"/>
              </a:rPr>
              <a:t>(5</a:t>
            </a:r>
            <a:r>
              <a:rPr lang="ko-KR" altLang="en-US" sz="2800" dirty="0">
                <a:latin typeface="+mn-ea"/>
              </a:rPr>
              <a:t>월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15E7DF7-F3AD-431A-9CEF-1ACE33D08F49}"/>
              </a:ext>
            </a:extLst>
          </p:cNvPr>
          <p:cNvGraphicFramePr>
            <a:graphicFrameLocks noGrp="1"/>
          </p:cNvGraphicFramePr>
          <p:nvPr/>
        </p:nvGraphicFramePr>
        <p:xfrm>
          <a:off x="355072" y="1245757"/>
          <a:ext cx="8349544" cy="5250036"/>
        </p:xfrm>
        <a:graphic>
          <a:graphicData uri="http://schemas.openxmlformats.org/drawingml/2006/table">
            <a:tbl>
              <a:tblPr firstRow="1" firstCol="1" bandRow="1"/>
              <a:tblGrid>
                <a:gridCol w="1192792">
                  <a:extLst>
                    <a:ext uri="{9D8B030D-6E8A-4147-A177-3AD203B41FA5}">
                      <a16:colId xmlns:a16="http://schemas.microsoft.com/office/drawing/2014/main" val="439610570"/>
                    </a:ext>
                  </a:extLst>
                </a:gridCol>
                <a:gridCol w="1192792">
                  <a:extLst>
                    <a:ext uri="{9D8B030D-6E8A-4147-A177-3AD203B41FA5}">
                      <a16:colId xmlns:a16="http://schemas.microsoft.com/office/drawing/2014/main" val="3020897426"/>
                    </a:ext>
                  </a:extLst>
                </a:gridCol>
                <a:gridCol w="1192792">
                  <a:extLst>
                    <a:ext uri="{9D8B030D-6E8A-4147-A177-3AD203B41FA5}">
                      <a16:colId xmlns:a16="http://schemas.microsoft.com/office/drawing/2014/main" val="4098542905"/>
                    </a:ext>
                  </a:extLst>
                </a:gridCol>
                <a:gridCol w="1192792">
                  <a:extLst>
                    <a:ext uri="{9D8B030D-6E8A-4147-A177-3AD203B41FA5}">
                      <a16:colId xmlns:a16="http://schemas.microsoft.com/office/drawing/2014/main" val="1826580089"/>
                    </a:ext>
                  </a:extLst>
                </a:gridCol>
                <a:gridCol w="1192792">
                  <a:extLst>
                    <a:ext uri="{9D8B030D-6E8A-4147-A177-3AD203B41FA5}">
                      <a16:colId xmlns:a16="http://schemas.microsoft.com/office/drawing/2014/main" val="826060616"/>
                    </a:ext>
                  </a:extLst>
                </a:gridCol>
                <a:gridCol w="1192792">
                  <a:extLst>
                    <a:ext uri="{9D8B030D-6E8A-4147-A177-3AD203B41FA5}">
                      <a16:colId xmlns:a16="http://schemas.microsoft.com/office/drawing/2014/main" val="485727441"/>
                    </a:ext>
                  </a:extLst>
                </a:gridCol>
                <a:gridCol w="1192792">
                  <a:extLst>
                    <a:ext uri="{9D8B030D-6E8A-4147-A177-3AD203B41FA5}">
                      <a16:colId xmlns:a16="http://schemas.microsoft.com/office/drawing/2014/main" val="2550412093"/>
                    </a:ext>
                  </a:extLst>
                </a:gridCol>
              </a:tblGrid>
              <a:tr h="13125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328906"/>
                  </a:ext>
                </a:extLst>
              </a:tr>
              <a:tr h="13125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556160"/>
                  </a:ext>
                </a:extLst>
              </a:tr>
              <a:tr h="13125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3298"/>
                  </a:ext>
                </a:extLst>
              </a:tr>
              <a:tr h="13125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463206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15009E2-6AAF-43B4-8B5E-3B88EB5CF4D6}"/>
              </a:ext>
            </a:extLst>
          </p:cNvPr>
          <p:cNvSpPr/>
          <p:nvPr/>
        </p:nvSpPr>
        <p:spPr>
          <a:xfrm rot="10800000">
            <a:off x="7016797" y="1809686"/>
            <a:ext cx="1675120" cy="303421"/>
          </a:xfrm>
          <a:prstGeom prst="rightArrow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17EEF99-88D9-4AB2-BD3D-9FC861DA51EA}"/>
              </a:ext>
            </a:extLst>
          </p:cNvPr>
          <p:cNvSpPr/>
          <p:nvPr/>
        </p:nvSpPr>
        <p:spPr>
          <a:xfrm>
            <a:off x="370441" y="3181188"/>
            <a:ext cx="6760342" cy="319045"/>
          </a:xfrm>
          <a:prstGeom prst="rightArrow">
            <a:avLst>
              <a:gd name="adj1" fmla="val 60130"/>
              <a:gd name="adj2" fmla="val 55065"/>
            </a:avLst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프로그램 구조 설계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007D63-FF0F-460A-AD1E-6B607C545B19}"/>
              </a:ext>
            </a:extLst>
          </p:cNvPr>
          <p:cNvSpPr/>
          <p:nvPr/>
        </p:nvSpPr>
        <p:spPr>
          <a:xfrm>
            <a:off x="2740555" y="5451164"/>
            <a:ext cx="1266206" cy="21103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차 중간평가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A58B57-5FB4-4DCB-8912-8F83D2182167}"/>
              </a:ext>
            </a:extLst>
          </p:cNvPr>
          <p:cNvSpPr/>
          <p:nvPr/>
        </p:nvSpPr>
        <p:spPr>
          <a:xfrm>
            <a:off x="5097090" y="2039165"/>
            <a:ext cx="1244814" cy="20747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아이디어 미팅</a:t>
            </a:r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37CFD060-EF56-4D78-B660-AD2CFEDCD534}"/>
              </a:ext>
            </a:extLst>
          </p:cNvPr>
          <p:cNvSpPr/>
          <p:nvPr/>
        </p:nvSpPr>
        <p:spPr>
          <a:xfrm>
            <a:off x="530199" y="1621875"/>
            <a:ext cx="5642642" cy="303420"/>
          </a:xfrm>
          <a:prstGeom prst="leftRightArrow">
            <a:avLst>
              <a:gd name="adj1" fmla="val 65027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아이디어 회의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D160AE0-4B3C-4216-9AC4-4A74835992F6}"/>
              </a:ext>
            </a:extLst>
          </p:cNvPr>
          <p:cNvSpPr/>
          <p:nvPr/>
        </p:nvSpPr>
        <p:spPr>
          <a:xfrm rot="10800000">
            <a:off x="7837713" y="3181187"/>
            <a:ext cx="854203" cy="30341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8BD7121-6FAC-4F2D-BEF6-1BACA082948B}"/>
              </a:ext>
            </a:extLst>
          </p:cNvPr>
          <p:cNvSpPr/>
          <p:nvPr/>
        </p:nvSpPr>
        <p:spPr>
          <a:xfrm>
            <a:off x="370440" y="4419163"/>
            <a:ext cx="8227994" cy="303420"/>
          </a:xfrm>
          <a:prstGeom prst="rightArrow">
            <a:avLst>
              <a:gd name="adj1" fmla="val 60130"/>
              <a:gd name="adj2" fmla="val 5506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단계 코딩     </a:t>
            </a:r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C1CCE7DC-F845-4059-B948-6CA44E4B5180}"/>
              </a:ext>
            </a:extLst>
          </p:cNvPr>
          <p:cNvSpPr/>
          <p:nvPr/>
        </p:nvSpPr>
        <p:spPr>
          <a:xfrm>
            <a:off x="530199" y="5638642"/>
            <a:ext cx="1828799" cy="303420"/>
          </a:xfrm>
          <a:prstGeom prst="leftRightArrow">
            <a:avLst>
              <a:gd name="adj1" fmla="val 6502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차 디버깅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0017CFC-2D84-4895-9F7F-CF5DC224B5BC}"/>
              </a:ext>
            </a:extLst>
          </p:cNvPr>
          <p:cNvSpPr/>
          <p:nvPr/>
        </p:nvSpPr>
        <p:spPr>
          <a:xfrm rot="10800000">
            <a:off x="4420880" y="5657140"/>
            <a:ext cx="4283736" cy="303418"/>
          </a:xfrm>
          <a:prstGeom prst="rightArrow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015DC-757E-4E83-B027-AE33EDB0318D}"/>
              </a:ext>
            </a:extLst>
          </p:cNvPr>
          <p:cNvSpPr txBox="1"/>
          <p:nvPr/>
        </p:nvSpPr>
        <p:spPr>
          <a:xfrm>
            <a:off x="8844742" y="4249971"/>
            <a:ext cx="2976818" cy="892552"/>
          </a:xfrm>
          <a:prstGeom prst="rect">
            <a:avLst/>
          </a:prstGeom>
          <a:noFill/>
          <a:ln w="25400" cmpd="dbl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단계 코딩 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- </a:t>
            </a:r>
            <a:r>
              <a:rPr lang="ko-KR" altLang="en-US" sz="1300" dirty="0" err="1">
                <a:latin typeface="+mn-ea"/>
              </a:rPr>
              <a:t>통신모듈</a:t>
            </a:r>
            <a:r>
              <a:rPr lang="ko-KR" altLang="en-US" sz="1300" dirty="0">
                <a:latin typeface="+mn-ea"/>
              </a:rPr>
              <a:t>  </a:t>
            </a:r>
            <a:r>
              <a:rPr lang="en-US" altLang="ko-KR" sz="1300" dirty="0">
                <a:latin typeface="+mn-ea"/>
              </a:rPr>
              <a:t>| 1 : 1 </a:t>
            </a:r>
            <a:r>
              <a:rPr lang="ko-KR" altLang="en-US" sz="1300" dirty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- </a:t>
            </a:r>
            <a:r>
              <a:rPr lang="ko-KR" altLang="en-US" sz="1300" dirty="0">
                <a:latin typeface="+mn-ea"/>
              </a:rPr>
              <a:t>서버 </a:t>
            </a:r>
            <a:r>
              <a:rPr lang="en-US" altLang="ko-KR" sz="1300" dirty="0">
                <a:latin typeface="+mn-ea"/>
              </a:rPr>
              <a:t>DB   |</a:t>
            </a:r>
            <a:r>
              <a:rPr lang="ko-KR" altLang="en-US" sz="1300" dirty="0">
                <a:latin typeface="+mn-ea"/>
              </a:rPr>
              <a:t>파일 관리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학생 인증 함수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- Client DB| </a:t>
            </a:r>
            <a:r>
              <a:rPr lang="ko-KR" altLang="en-US" sz="1300" dirty="0">
                <a:latin typeface="+mn-ea"/>
              </a:rPr>
              <a:t>다이어리 작성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CC7CB5-5340-D142-97E0-DDED0229FB34}"/>
              </a:ext>
            </a:extLst>
          </p:cNvPr>
          <p:cNvSpPr/>
          <p:nvPr/>
        </p:nvSpPr>
        <p:spPr>
          <a:xfrm>
            <a:off x="1579090" y="2142900"/>
            <a:ext cx="1124068" cy="1814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정기모임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998268-7DC8-4E40-80D1-6A764FC57E0D}"/>
              </a:ext>
            </a:extLst>
          </p:cNvPr>
          <p:cNvSpPr/>
          <p:nvPr/>
        </p:nvSpPr>
        <p:spPr>
          <a:xfrm>
            <a:off x="390074" y="4274233"/>
            <a:ext cx="1106515" cy="178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정기모임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354589-DBD4-2243-8475-A47B11445110}"/>
              </a:ext>
            </a:extLst>
          </p:cNvPr>
          <p:cNvSpPr/>
          <p:nvPr/>
        </p:nvSpPr>
        <p:spPr>
          <a:xfrm>
            <a:off x="390074" y="5471730"/>
            <a:ext cx="1106514" cy="178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정기모임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FF6596-E975-0342-954B-D840CBB48A09}"/>
              </a:ext>
            </a:extLst>
          </p:cNvPr>
          <p:cNvSpPr/>
          <p:nvPr/>
        </p:nvSpPr>
        <p:spPr>
          <a:xfrm>
            <a:off x="1579090" y="5478566"/>
            <a:ext cx="1106515" cy="178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추가모임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33346-BF5B-A345-8F4F-FFD87EE973D0}"/>
              </a:ext>
            </a:extLst>
          </p:cNvPr>
          <p:cNvSpPr/>
          <p:nvPr/>
        </p:nvSpPr>
        <p:spPr>
          <a:xfrm>
            <a:off x="3990575" y="4245280"/>
            <a:ext cx="1106515" cy="178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추가모임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24710C-5D8B-2B45-88F1-1B7FB70767B8}"/>
              </a:ext>
            </a:extLst>
          </p:cNvPr>
          <p:cNvSpPr/>
          <p:nvPr/>
        </p:nvSpPr>
        <p:spPr>
          <a:xfrm>
            <a:off x="6377733" y="2998274"/>
            <a:ext cx="1106515" cy="178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추가모임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1D473A-C7A1-4545-AE7C-81FCBBB307C5}"/>
              </a:ext>
            </a:extLst>
          </p:cNvPr>
          <p:cNvSpPr/>
          <p:nvPr/>
        </p:nvSpPr>
        <p:spPr>
          <a:xfrm rot="10800000" flipV="1">
            <a:off x="390074" y="3030502"/>
            <a:ext cx="1106515" cy="1814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정기모임</a:t>
            </a:r>
          </a:p>
        </p:txBody>
      </p:sp>
    </p:spTree>
    <p:extLst>
      <p:ext uri="{BB962C8B-B14F-4D97-AF65-F5344CB8AC3E}">
        <p14:creationId xmlns:p14="http://schemas.microsoft.com/office/powerpoint/2010/main" val="27887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BDAFD-4A47-4CED-A899-B3631191CB06}"/>
              </a:ext>
            </a:extLst>
          </p:cNvPr>
          <p:cNvCxnSpPr>
            <a:cxnSpLocks/>
          </p:cNvCxnSpPr>
          <p:nvPr/>
        </p:nvCxnSpPr>
        <p:spPr>
          <a:xfrm>
            <a:off x="-759228" y="703640"/>
            <a:ext cx="13277850" cy="0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06470F-88CB-4B22-BFFA-0C4A0B755B01}"/>
              </a:ext>
            </a:extLst>
          </p:cNvPr>
          <p:cNvSpPr txBox="1"/>
          <p:nvPr/>
        </p:nvSpPr>
        <p:spPr>
          <a:xfrm>
            <a:off x="353471" y="77946"/>
            <a:ext cx="803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Plan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Helper </a:t>
            </a:r>
            <a:r>
              <a:rPr lang="ko-KR" altLang="en-US" sz="2800" dirty="0">
                <a:latin typeface="+mn-ea"/>
              </a:rPr>
              <a:t>설계일정 </a:t>
            </a:r>
            <a:r>
              <a:rPr lang="en-US" altLang="ko-KR" sz="2800" dirty="0">
                <a:latin typeface="+mn-ea"/>
              </a:rPr>
              <a:t>(6</a:t>
            </a:r>
            <a:r>
              <a:rPr lang="ko-KR" altLang="en-US" sz="2800" dirty="0">
                <a:latin typeface="+mn-ea"/>
              </a:rPr>
              <a:t>월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8DFC9AB-910C-4DE6-A66C-93D2B35C7430}"/>
              </a:ext>
            </a:extLst>
          </p:cNvPr>
          <p:cNvGraphicFramePr>
            <a:graphicFrameLocks noGrp="1"/>
          </p:cNvGraphicFramePr>
          <p:nvPr/>
        </p:nvGraphicFramePr>
        <p:xfrm>
          <a:off x="345782" y="1045052"/>
          <a:ext cx="8636999" cy="5224120"/>
        </p:xfrm>
        <a:graphic>
          <a:graphicData uri="http://schemas.openxmlformats.org/drawingml/2006/table">
            <a:tbl>
              <a:tblPr firstRow="1" firstCol="1" bandRow="1"/>
              <a:tblGrid>
                <a:gridCol w="1233857">
                  <a:extLst>
                    <a:ext uri="{9D8B030D-6E8A-4147-A177-3AD203B41FA5}">
                      <a16:colId xmlns:a16="http://schemas.microsoft.com/office/drawing/2014/main" val="2969337714"/>
                    </a:ext>
                  </a:extLst>
                </a:gridCol>
                <a:gridCol w="1233857">
                  <a:extLst>
                    <a:ext uri="{9D8B030D-6E8A-4147-A177-3AD203B41FA5}">
                      <a16:colId xmlns:a16="http://schemas.microsoft.com/office/drawing/2014/main" val="2919078426"/>
                    </a:ext>
                  </a:extLst>
                </a:gridCol>
                <a:gridCol w="1233857">
                  <a:extLst>
                    <a:ext uri="{9D8B030D-6E8A-4147-A177-3AD203B41FA5}">
                      <a16:colId xmlns:a16="http://schemas.microsoft.com/office/drawing/2014/main" val="4103887208"/>
                    </a:ext>
                  </a:extLst>
                </a:gridCol>
                <a:gridCol w="1233857">
                  <a:extLst>
                    <a:ext uri="{9D8B030D-6E8A-4147-A177-3AD203B41FA5}">
                      <a16:colId xmlns:a16="http://schemas.microsoft.com/office/drawing/2014/main" val="3557797215"/>
                    </a:ext>
                  </a:extLst>
                </a:gridCol>
                <a:gridCol w="1233857">
                  <a:extLst>
                    <a:ext uri="{9D8B030D-6E8A-4147-A177-3AD203B41FA5}">
                      <a16:colId xmlns:a16="http://schemas.microsoft.com/office/drawing/2014/main" val="224759304"/>
                    </a:ext>
                  </a:extLst>
                </a:gridCol>
                <a:gridCol w="1233857">
                  <a:extLst>
                    <a:ext uri="{9D8B030D-6E8A-4147-A177-3AD203B41FA5}">
                      <a16:colId xmlns:a16="http://schemas.microsoft.com/office/drawing/2014/main" val="4275732721"/>
                    </a:ext>
                  </a:extLst>
                </a:gridCol>
                <a:gridCol w="1233857">
                  <a:extLst>
                    <a:ext uri="{9D8B030D-6E8A-4147-A177-3AD203B41FA5}">
                      <a16:colId xmlns:a16="http://schemas.microsoft.com/office/drawing/2014/main" val="220766042"/>
                    </a:ext>
                  </a:extLst>
                </a:gridCol>
              </a:tblGrid>
              <a:tr h="10448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20537"/>
                  </a:ext>
                </a:extLst>
              </a:tr>
              <a:tr h="10448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05753"/>
                  </a:ext>
                </a:extLst>
              </a:tr>
              <a:tr h="10448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85248"/>
                  </a:ext>
                </a:extLst>
              </a:tr>
              <a:tr h="10448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26285"/>
                  </a:ext>
                </a:extLst>
              </a:tr>
              <a:tr h="10448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5727" marR="65727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9036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EECFC98-27A4-4733-A0BF-FF246E965103}"/>
              </a:ext>
            </a:extLst>
          </p:cNvPr>
          <p:cNvSpPr/>
          <p:nvPr/>
        </p:nvSpPr>
        <p:spPr>
          <a:xfrm>
            <a:off x="338098" y="2295780"/>
            <a:ext cx="1244814" cy="20747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+mn-ea"/>
              </a:rPr>
              <a:t>수시 미팅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6A0539-E9AC-4953-8908-40044C4A4990}"/>
              </a:ext>
            </a:extLst>
          </p:cNvPr>
          <p:cNvSpPr/>
          <p:nvPr/>
        </p:nvSpPr>
        <p:spPr>
          <a:xfrm>
            <a:off x="353471" y="5469286"/>
            <a:ext cx="2443523" cy="20747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최종 평가</a:t>
            </a:r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43B73672-9FE8-4E33-9F4A-81AC12D1701F}"/>
              </a:ext>
            </a:extLst>
          </p:cNvPr>
          <p:cNvSpPr/>
          <p:nvPr/>
        </p:nvSpPr>
        <p:spPr>
          <a:xfrm>
            <a:off x="5547873" y="4524457"/>
            <a:ext cx="3204241" cy="308800"/>
          </a:xfrm>
          <a:prstGeom prst="leftRightArrow">
            <a:avLst>
              <a:gd name="adj1" fmla="val 6502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최종 오류 점검</a:t>
            </a:r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695978D8-F773-446A-AFE8-AA1716C86050}"/>
              </a:ext>
            </a:extLst>
          </p:cNvPr>
          <p:cNvSpPr/>
          <p:nvPr/>
        </p:nvSpPr>
        <p:spPr>
          <a:xfrm>
            <a:off x="3150454" y="3505402"/>
            <a:ext cx="1828799" cy="303420"/>
          </a:xfrm>
          <a:prstGeom prst="leftRightArrow">
            <a:avLst>
              <a:gd name="adj1" fmla="val 6502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차 디버깅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C98F40-7447-45CC-A087-284740F08E2D}"/>
              </a:ext>
            </a:extLst>
          </p:cNvPr>
          <p:cNvSpPr/>
          <p:nvPr/>
        </p:nvSpPr>
        <p:spPr>
          <a:xfrm>
            <a:off x="2796994" y="2295780"/>
            <a:ext cx="1244814" cy="20747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수시 미팅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30FCEE9-AD84-4CD9-868E-43AA901B4ED1}"/>
              </a:ext>
            </a:extLst>
          </p:cNvPr>
          <p:cNvSpPr/>
          <p:nvPr/>
        </p:nvSpPr>
        <p:spPr>
          <a:xfrm>
            <a:off x="338098" y="1400404"/>
            <a:ext cx="6760342" cy="319045"/>
          </a:xfrm>
          <a:prstGeom prst="rightArrow">
            <a:avLst>
              <a:gd name="adj1" fmla="val 60130"/>
              <a:gd name="adj2" fmla="val 55065"/>
            </a:avLst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프로그램 구조 재설계    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05A204-7AE7-4D0F-807D-7756A4CC8F3B}"/>
              </a:ext>
            </a:extLst>
          </p:cNvPr>
          <p:cNvSpPr/>
          <p:nvPr/>
        </p:nvSpPr>
        <p:spPr>
          <a:xfrm>
            <a:off x="353471" y="2531273"/>
            <a:ext cx="8636998" cy="219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 &amp; 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단계 코딩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24E28DA-8ED0-468C-A0B5-35FB738E500D}"/>
              </a:ext>
            </a:extLst>
          </p:cNvPr>
          <p:cNvSpPr/>
          <p:nvPr/>
        </p:nvSpPr>
        <p:spPr>
          <a:xfrm rot="10800000">
            <a:off x="8120892" y="1400404"/>
            <a:ext cx="854203" cy="36416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17F8ABF-65B6-4771-AABB-19D629F837F7}"/>
              </a:ext>
            </a:extLst>
          </p:cNvPr>
          <p:cNvSpPr/>
          <p:nvPr/>
        </p:nvSpPr>
        <p:spPr>
          <a:xfrm>
            <a:off x="345782" y="3505402"/>
            <a:ext cx="1980874" cy="308800"/>
          </a:xfrm>
          <a:prstGeom prst="rightArrow">
            <a:avLst>
              <a:gd name="adj1" fmla="val 60130"/>
              <a:gd name="adj2" fmla="val 5506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DD35A427-9092-4BB3-9807-F5417262A1F8}"/>
              </a:ext>
            </a:extLst>
          </p:cNvPr>
          <p:cNvSpPr/>
          <p:nvPr/>
        </p:nvSpPr>
        <p:spPr>
          <a:xfrm>
            <a:off x="6837509" y="3505402"/>
            <a:ext cx="1828799" cy="303420"/>
          </a:xfrm>
          <a:prstGeom prst="leftRightArrow">
            <a:avLst>
              <a:gd name="adj1" fmla="val 65027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단계 코딩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F6C46-1C09-482B-9D10-5A34A187726C}"/>
              </a:ext>
            </a:extLst>
          </p:cNvPr>
          <p:cNvSpPr txBox="1"/>
          <p:nvPr/>
        </p:nvSpPr>
        <p:spPr>
          <a:xfrm>
            <a:off x="9063403" y="2097759"/>
            <a:ext cx="2976818" cy="1092607"/>
          </a:xfrm>
          <a:prstGeom prst="rect">
            <a:avLst/>
          </a:prstGeom>
          <a:noFill/>
          <a:ln w="25400" cmpd="dbl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</a:rPr>
              <a:t>1 &amp; 2 </a:t>
            </a:r>
            <a:r>
              <a:rPr lang="ko-KR" altLang="en-US" sz="1300" dirty="0">
                <a:latin typeface="+mn-ea"/>
              </a:rPr>
              <a:t>단계 코딩 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- </a:t>
            </a:r>
            <a:r>
              <a:rPr lang="ko-KR" altLang="en-US" sz="1300" dirty="0" err="1">
                <a:latin typeface="+mn-ea"/>
              </a:rPr>
              <a:t>통신모듈</a:t>
            </a:r>
            <a:r>
              <a:rPr lang="ko-KR" altLang="en-US" sz="1300" dirty="0">
                <a:latin typeface="+mn-ea"/>
              </a:rPr>
              <a:t>  </a:t>
            </a:r>
            <a:r>
              <a:rPr lang="en-US" altLang="ko-KR" sz="1300" dirty="0">
                <a:latin typeface="+mn-ea"/>
              </a:rPr>
              <a:t>| 1 : N </a:t>
            </a:r>
            <a:r>
              <a:rPr lang="ko-KR" altLang="en-US" sz="1300" dirty="0">
                <a:latin typeface="+mn-ea"/>
              </a:rPr>
              <a:t>통신 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멀티스레딩</a:t>
            </a:r>
            <a:r>
              <a:rPr lang="en-US" altLang="ko-KR" sz="1300" dirty="0">
                <a:latin typeface="+mn-ea"/>
              </a:rPr>
              <a:t>)</a:t>
            </a:r>
          </a:p>
          <a:p>
            <a:r>
              <a:rPr lang="en-US" altLang="ko-KR" sz="1300" dirty="0">
                <a:latin typeface="+mn-ea"/>
              </a:rPr>
              <a:t>  - </a:t>
            </a:r>
            <a:r>
              <a:rPr lang="ko-KR" altLang="en-US" sz="1300" dirty="0">
                <a:latin typeface="+mn-ea"/>
              </a:rPr>
              <a:t>서버 </a:t>
            </a:r>
            <a:r>
              <a:rPr lang="en-US" altLang="ko-KR" sz="1300" dirty="0">
                <a:latin typeface="+mn-ea"/>
              </a:rPr>
              <a:t>DB   |</a:t>
            </a:r>
            <a:r>
              <a:rPr lang="ko-KR" altLang="en-US" sz="1300" dirty="0">
                <a:latin typeface="+mn-ea"/>
              </a:rPr>
              <a:t>파일 관리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	          |</a:t>
            </a:r>
            <a:r>
              <a:rPr lang="ko-KR" altLang="en-US" sz="1300" dirty="0">
                <a:latin typeface="+mn-ea"/>
              </a:rPr>
              <a:t>학생 </a:t>
            </a:r>
            <a:r>
              <a:rPr lang="en-US" altLang="ko-KR" sz="1300" dirty="0">
                <a:latin typeface="+mn-ea"/>
              </a:rPr>
              <a:t>&amp; </a:t>
            </a:r>
            <a:r>
              <a:rPr lang="ko-KR" altLang="en-US" sz="1300" dirty="0">
                <a:latin typeface="+mn-ea"/>
              </a:rPr>
              <a:t>교수 인증 함수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- Client DB| </a:t>
            </a:r>
            <a:r>
              <a:rPr lang="ko-KR" altLang="en-US" sz="1300" dirty="0">
                <a:latin typeface="+mn-ea"/>
              </a:rPr>
              <a:t>다이어리 작성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0AB554-84DF-4F90-94FB-0F54EFE5781A}"/>
              </a:ext>
            </a:extLst>
          </p:cNvPr>
          <p:cNvSpPr txBox="1"/>
          <p:nvPr/>
        </p:nvSpPr>
        <p:spPr>
          <a:xfrm>
            <a:off x="9063403" y="1041493"/>
            <a:ext cx="2976818" cy="892552"/>
          </a:xfrm>
          <a:prstGeom prst="rect">
            <a:avLst/>
          </a:prstGeom>
          <a:noFill/>
          <a:ln w="25400" cmpd="dbl">
            <a:solidFill>
              <a:srgbClr val="FA9B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n-ea"/>
              </a:rPr>
              <a:t>구조 재설계 내용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- </a:t>
            </a:r>
            <a:r>
              <a:rPr lang="ko-KR" altLang="en-US" sz="1300" dirty="0" err="1">
                <a:latin typeface="+mn-ea"/>
              </a:rPr>
              <a:t>통신모듈</a:t>
            </a:r>
            <a:r>
              <a:rPr lang="ko-KR" altLang="en-US" sz="1300" dirty="0">
                <a:latin typeface="+mn-ea"/>
              </a:rPr>
              <a:t>  </a:t>
            </a:r>
            <a:r>
              <a:rPr lang="en-US" altLang="ko-KR" sz="1300" dirty="0">
                <a:latin typeface="+mn-ea"/>
              </a:rPr>
              <a:t>| 1 : N </a:t>
            </a:r>
            <a:r>
              <a:rPr lang="ko-KR" altLang="en-US" sz="1300" dirty="0">
                <a:latin typeface="+mn-ea"/>
              </a:rPr>
              <a:t>통신을 위한 준비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- </a:t>
            </a:r>
            <a:r>
              <a:rPr lang="ko-KR" altLang="en-US" sz="1300" dirty="0">
                <a:latin typeface="+mn-ea"/>
              </a:rPr>
              <a:t>서버 </a:t>
            </a:r>
            <a:r>
              <a:rPr lang="en-US" altLang="ko-KR" sz="1300" dirty="0">
                <a:latin typeface="+mn-ea"/>
              </a:rPr>
              <a:t>DB   | </a:t>
            </a:r>
            <a:r>
              <a:rPr lang="ko-KR" altLang="en-US" sz="1300" dirty="0">
                <a:latin typeface="+mn-ea"/>
              </a:rPr>
              <a:t>데이터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파일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 저장 방식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- Client DB| </a:t>
            </a:r>
            <a:r>
              <a:rPr lang="ko-KR" altLang="en-US" sz="1300" dirty="0">
                <a:latin typeface="+mn-ea"/>
              </a:rPr>
              <a:t>데이터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파일</a:t>
            </a:r>
            <a:r>
              <a:rPr lang="en-US" altLang="ko-KR" sz="1300">
                <a:latin typeface="+mn-ea"/>
              </a:rPr>
              <a:t>) </a:t>
            </a:r>
            <a:r>
              <a:rPr lang="ko-KR" altLang="en-US" sz="1300">
                <a:latin typeface="+mn-ea"/>
              </a:rPr>
              <a:t>저장 </a:t>
            </a:r>
            <a:r>
              <a:rPr lang="ko-KR" altLang="en-US" sz="1300" dirty="0">
                <a:latin typeface="+mn-ea"/>
              </a:rPr>
              <a:t>방식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5BBE2-31D4-4CD1-8E34-D93F58288F15}"/>
              </a:ext>
            </a:extLst>
          </p:cNvPr>
          <p:cNvSpPr txBox="1"/>
          <p:nvPr/>
        </p:nvSpPr>
        <p:spPr>
          <a:xfrm>
            <a:off x="9063403" y="3122206"/>
            <a:ext cx="2976818" cy="892552"/>
          </a:xfrm>
          <a:prstGeom prst="rect">
            <a:avLst/>
          </a:prstGeom>
          <a:noFill/>
          <a:ln w="25400" cmpd="dbl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단계 코딩 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   - Client DB| </a:t>
            </a:r>
            <a:r>
              <a:rPr lang="ko-KR" altLang="en-US" sz="1300" dirty="0">
                <a:latin typeface="+mn-ea"/>
              </a:rPr>
              <a:t>사용자 친화적으로 </a:t>
            </a:r>
            <a:r>
              <a:rPr lang="en-US" altLang="ko-KR" sz="1300" dirty="0">
                <a:latin typeface="+mn-ea"/>
              </a:rPr>
              <a:t>                		   </a:t>
            </a:r>
            <a:r>
              <a:rPr lang="ko-KR" altLang="en-US" sz="1300" dirty="0">
                <a:latin typeface="+mn-ea"/>
              </a:rPr>
              <a:t>디자인 다듬기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		 | </a:t>
            </a:r>
            <a:r>
              <a:rPr lang="ko-KR" altLang="en-US" sz="1300" dirty="0">
                <a:latin typeface="+mn-ea"/>
              </a:rPr>
              <a:t>알람 설정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223796-B70E-A845-9F23-0EE689DBDF9C}"/>
              </a:ext>
            </a:extLst>
          </p:cNvPr>
          <p:cNvSpPr/>
          <p:nvPr/>
        </p:nvSpPr>
        <p:spPr>
          <a:xfrm>
            <a:off x="407247" y="1687003"/>
            <a:ext cx="1106515" cy="2074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정기모임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E3A763-4389-6949-82CF-F84DAA7182A6}"/>
              </a:ext>
            </a:extLst>
          </p:cNvPr>
          <p:cNvSpPr/>
          <p:nvPr/>
        </p:nvSpPr>
        <p:spPr>
          <a:xfrm>
            <a:off x="407246" y="2800823"/>
            <a:ext cx="1106515" cy="2074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정기모임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F897DA-8BDD-0449-AF9C-3836D2B0E0E7}"/>
              </a:ext>
            </a:extLst>
          </p:cNvPr>
          <p:cNvSpPr/>
          <p:nvPr/>
        </p:nvSpPr>
        <p:spPr>
          <a:xfrm>
            <a:off x="1661041" y="3838450"/>
            <a:ext cx="1106515" cy="2074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정기모임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83DD7A-5B4F-4C4B-87BF-5A1DAA110708}"/>
              </a:ext>
            </a:extLst>
          </p:cNvPr>
          <p:cNvSpPr/>
          <p:nvPr/>
        </p:nvSpPr>
        <p:spPr>
          <a:xfrm>
            <a:off x="2866143" y="2791096"/>
            <a:ext cx="1106515" cy="178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추가모임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1551F3-4125-1642-9D7F-E0AEDA447B4B}"/>
              </a:ext>
            </a:extLst>
          </p:cNvPr>
          <p:cNvSpPr/>
          <p:nvPr/>
        </p:nvSpPr>
        <p:spPr>
          <a:xfrm>
            <a:off x="5311069" y="4833257"/>
            <a:ext cx="3664026" cy="225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추가모임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예정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40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A0ED3-CCBE-46ED-A6E4-B97EAF8B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3600" dirty="0"/>
              <a:t>기능별 구현 </a:t>
            </a:r>
            <a:r>
              <a:rPr lang="en-US" altLang="ko-KR" dirty="0"/>
              <a:t>1. </a:t>
            </a:r>
            <a:r>
              <a:rPr lang="ko-KR" altLang="en-US" dirty="0"/>
              <a:t>플랜 인증 </a:t>
            </a:r>
            <a:r>
              <a:rPr lang="en-US" altLang="ko-KR" dirty="0"/>
              <a:t>~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CD461-1F4C-4491-ACCB-34E899CD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356350"/>
            <a:ext cx="2743200" cy="365125"/>
          </a:xfrm>
        </p:spPr>
        <p:txBody>
          <a:bodyPr/>
          <a:lstStyle/>
          <a:p>
            <a:fld id="{30C14E39-4B7E-4B0A-A4E9-1A11DFE76BD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9F32FD-7AD9-4EFB-9C1E-CEB5272DB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447">
            <a:off x="2052717" y="2610161"/>
            <a:ext cx="2826714" cy="2826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A7D06-FB6E-47A6-8CF0-AABB20DD04E5}"/>
              </a:ext>
            </a:extLst>
          </p:cNvPr>
          <p:cNvSpPr txBox="1"/>
          <p:nvPr/>
        </p:nvSpPr>
        <p:spPr>
          <a:xfrm>
            <a:off x="1154706" y="1910207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1) </a:t>
            </a:r>
            <a:r>
              <a:rPr lang="ko-KR" altLang="en-US" sz="2400" dirty="0"/>
              <a:t>서버 </a:t>
            </a:r>
            <a:r>
              <a:rPr lang="en-US" altLang="ko-KR" sz="2400" dirty="0"/>
              <a:t>ID </a:t>
            </a:r>
            <a:r>
              <a:rPr lang="ko-KR" altLang="en-US" sz="2400" dirty="0"/>
              <a:t>명단 </a:t>
            </a:r>
            <a:r>
              <a:rPr lang="en-US" altLang="ko-KR" sz="2400" dirty="0"/>
              <a:t>check </a:t>
            </a:r>
            <a:r>
              <a:rPr lang="ko-KR" altLang="en-US" sz="2400" dirty="0"/>
              <a:t>후 이용 가능</a:t>
            </a: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07386FB0-6184-4141-BB45-DC26D4216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811">
            <a:off x="7354749" y="2477248"/>
            <a:ext cx="2712862" cy="2712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CFAB77-8EB3-40CC-BA55-881BB8FC755A}"/>
              </a:ext>
            </a:extLst>
          </p:cNvPr>
          <p:cNvSpPr txBox="1"/>
          <p:nvPr/>
        </p:nvSpPr>
        <p:spPr>
          <a:xfrm>
            <a:off x="6523232" y="1910206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2) </a:t>
            </a:r>
            <a:r>
              <a:rPr lang="ko-KR" altLang="en-US" sz="2400" dirty="0"/>
              <a:t>나만의 일정 저장</a:t>
            </a:r>
            <a:r>
              <a:rPr lang="en-US" altLang="ko-KR" sz="2400" dirty="0"/>
              <a:t>/</a:t>
            </a:r>
            <a:r>
              <a:rPr lang="ko-KR" altLang="en-US" sz="2400" dirty="0"/>
              <a:t>수정</a:t>
            </a:r>
            <a:r>
              <a:rPr lang="en-US" altLang="ko-KR" sz="2400" dirty="0"/>
              <a:t>/</a:t>
            </a:r>
            <a:r>
              <a:rPr lang="ko-KR" altLang="en-US" sz="2400" dirty="0"/>
              <a:t>삭제</a:t>
            </a:r>
            <a:r>
              <a:rPr lang="en-US" altLang="ko-KR" sz="2400" dirty="0"/>
              <a:t>/</a:t>
            </a:r>
            <a:r>
              <a:rPr lang="ko-KR" altLang="en-US" sz="2400" dirty="0"/>
              <a:t>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FA62B-8DDF-4365-87DF-0AA3EE5F4505}"/>
              </a:ext>
            </a:extLst>
          </p:cNvPr>
          <p:cNvSpPr txBox="1"/>
          <p:nvPr/>
        </p:nvSpPr>
        <p:spPr>
          <a:xfrm>
            <a:off x="1484924" y="553224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서버에 접속 후 바로 인증 과정을 거쳐요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A4368-3FAB-43BA-A956-EBC22831354A}"/>
              </a:ext>
            </a:extLst>
          </p:cNvPr>
          <p:cNvSpPr txBox="1"/>
          <p:nvPr/>
        </p:nvSpPr>
        <p:spPr>
          <a:xfrm>
            <a:off x="7372039" y="5572486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플래너</a:t>
            </a:r>
            <a:r>
              <a:rPr lang="ko-KR" altLang="en-US" dirty="0"/>
              <a:t> 기능이 모두 </a:t>
            </a:r>
            <a:r>
              <a:rPr lang="ko-KR" altLang="en-US" dirty="0" err="1"/>
              <a:t>구현돼있어요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908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A0ED3-CCBE-46ED-A6E4-B97EAF8B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</a:rPr>
              <a:t>기능별 구현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altLang="ko-KR" sz="5400" dirty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과목 일정 공유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CD461-1F4C-4491-ACCB-34E899CD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A88077FD-9207-4058-AF05-AFD635F2E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4070" y="2075593"/>
            <a:ext cx="3795761" cy="3795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B9199-5D78-4FD9-80B2-596BA78CC8DC}"/>
              </a:ext>
            </a:extLst>
          </p:cNvPr>
          <p:cNvSpPr txBox="1"/>
          <p:nvPr/>
        </p:nvSpPr>
        <p:spPr>
          <a:xfrm>
            <a:off x="6551388" y="2525135"/>
            <a:ext cx="4613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i="1" dirty="0">
                <a:solidFill>
                  <a:schemeClr val="bg2">
                    <a:lumMod val="90000"/>
                  </a:schemeClr>
                </a:solidFill>
              </a:rPr>
              <a:t>교수님</a:t>
            </a:r>
            <a:r>
              <a:rPr lang="en-US" altLang="ko-KR" sz="2800" i="1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28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과목 일정을 추가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수정하면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     자동으로 서버에 전송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213C0-C146-4137-B165-A8F2725469DC}"/>
              </a:ext>
            </a:extLst>
          </p:cNvPr>
          <p:cNvSpPr txBox="1"/>
          <p:nvPr/>
        </p:nvSpPr>
        <p:spPr>
          <a:xfrm>
            <a:off x="6551388" y="3591580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/>
              <a:t>2.</a:t>
            </a:r>
            <a:r>
              <a:rPr lang="ko-KR" altLang="en-US" sz="2800" b="1" i="1" dirty="0"/>
              <a:t> 학생</a:t>
            </a:r>
            <a:r>
              <a:rPr lang="en-US" altLang="ko-KR" sz="2800" b="1" i="1" dirty="0"/>
              <a:t>:</a:t>
            </a:r>
            <a:r>
              <a:rPr lang="ko-KR" altLang="en-US" sz="2800" b="1" i="1" dirty="0"/>
              <a:t> </a:t>
            </a:r>
            <a:r>
              <a:rPr lang="ko-KR" altLang="en-US" sz="2000" b="1" dirty="0"/>
              <a:t>접속 할 때 자동으로 과목 업데이트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31E5FD1-9287-411A-95DB-5CC2B3011F27}"/>
              </a:ext>
            </a:extLst>
          </p:cNvPr>
          <p:cNvSpPr/>
          <p:nvPr/>
        </p:nvSpPr>
        <p:spPr>
          <a:xfrm>
            <a:off x="3746450" y="3320804"/>
            <a:ext cx="595744" cy="133368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34C2F79-61AE-4302-B4C7-689DBC7B8282}"/>
              </a:ext>
            </a:extLst>
          </p:cNvPr>
          <p:cNvSpPr/>
          <p:nvPr/>
        </p:nvSpPr>
        <p:spPr>
          <a:xfrm rot="10800000">
            <a:off x="2481020" y="3320804"/>
            <a:ext cx="595744" cy="141593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366D6-D519-470E-9F92-5EE9ABFEF7C1}"/>
              </a:ext>
            </a:extLst>
          </p:cNvPr>
          <p:cNvSpPr txBox="1"/>
          <p:nvPr/>
        </p:nvSpPr>
        <p:spPr>
          <a:xfrm>
            <a:off x="1101301" y="2242794"/>
            <a:ext cx="12292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서버의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84667-B872-42D2-A47C-DFAF8A2FBA8B}"/>
              </a:ext>
            </a:extLst>
          </p:cNvPr>
          <p:cNvSpPr txBox="1"/>
          <p:nvPr/>
        </p:nvSpPr>
        <p:spPr>
          <a:xfrm>
            <a:off x="4883284" y="5502022"/>
            <a:ext cx="12979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45E19A-2938-4EF3-BF7A-8A7A7FCC6D54}"/>
              </a:ext>
            </a:extLst>
          </p:cNvPr>
          <p:cNvSpPr/>
          <p:nvPr/>
        </p:nvSpPr>
        <p:spPr>
          <a:xfrm>
            <a:off x="838200" y="1586060"/>
            <a:ext cx="5524540" cy="495285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788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40873516-085F-4807-AF03-1D4208AD83B0}"/>
              </a:ext>
            </a:extLst>
          </p:cNvPr>
          <p:cNvSpPr/>
          <p:nvPr/>
        </p:nvSpPr>
        <p:spPr>
          <a:xfrm>
            <a:off x="782011" y="2389103"/>
            <a:ext cx="7386809" cy="70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인증 후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snd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rcvFile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호출시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“Connection reset by peer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error” 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발생</a:t>
            </a:r>
            <a:endParaRPr lang="en-US" altLang="ko-KR" dirty="0">
              <a:solidFill>
                <a:schemeClr val="tx1"/>
              </a:solidFill>
              <a:latin typeface="Century Gothic" panose="020B0502020202020204" pitchFamily="34" charset="0"/>
              <a:ea typeface="D2Coding" panose="020B0609020101020101" pitchFamily="49" charset="-127"/>
            </a:endParaRPr>
          </a:p>
        </p:txBody>
      </p: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A20662AE-D136-4BE0-8A9D-0359CFA5A0A3}"/>
              </a:ext>
            </a:extLst>
          </p:cNvPr>
          <p:cNvSpPr/>
          <p:nvPr/>
        </p:nvSpPr>
        <p:spPr>
          <a:xfrm>
            <a:off x="782011" y="4067258"/>
            <a:ext cx="9026865" cy="14782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대부분 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char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*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char[]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 사용 중  발생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Ver.2(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소켓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+DB/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기능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에서의 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 Segmentation Fault 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모두 해결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인증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소켓 모듈과 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DB/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기능들이 합쳐졌을 경우 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다수의 </a:t>
            </a:r>
            <a:r>
              <a:rPr lang="en-US" altLang="ko-KR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“Segmentation fault” </a:t>
            </a:r>
            <a:r>
              <a:rPr lang="ko-KR" altLang="en-US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발생</a:t>
            </a:r>
          </a:p>
        </p:txBody>
      </p:sp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7A61C273-BCC7-47C3-A2D8-C622A30E66D0}"/>
              </a:ext>
            </a:extLst>
          </p:cNvPr>
          <p:cNvSpPr/>
          <p:nvPr/>
        </p:nvSpPr>
        <p:spPr>
          <a:xfrm>
            <a:off x="782011" y="2056609"/>
            <a:ext cx="3157870" cy="344724"/>
          </a:xfrm>
          <a:prstGeom prst="roundRect">
            <a:avLst/>
          </a:prstGeom>
          <a:solidFill>
            <a:srgbClr val="FF6600">
              <a:alpha val="16000"/>
            </a:srgb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Connection reset by peer</a:t>
            </a:r>
            <a:endParaRPr lang="ko-KR" altLang="en-US" b="1" dirty="0">
              <a:solidFill>
                <a:schemeClr val="tx1"/>
              </a:solidFill>
              <a:latin typeface="Century Gothic" panose="020B0502020202020204" pitchFamily="34" charset="0"/>
              <a:ea typeface="D2Coding" panose="020B0609020101020101" pitchFamily="49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A840C7-1D6B-43F4-9F2D-76A3506CEFCA}"/>
              </a:ext>
            </a:extLst>
          </p:cNvPr>
          <p:cNvSpPr/>
          <p:nvPr/>
        </p:nvSpPr>
        <p:spPr>
          <a:xfrm>
            <a:off x="782011" y="3846320"/>
            <a:ext cx="3312484" cy="441874"/>
          </a:xfrm>
          <a:prstGeom prst="roundRect">
            <a:avLst/>
          </a:prstGeom>
          <a:solidFill>
            <a:srgbClr val="FF6600">
              <a:alpha val="16000"/>
            </a:srgb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Century Gothic" panose="020B0502020202020204" pitchFamily="34" charset="0"/>
                <a:ea typeface="D2Coding" panose="020B0609020101020101" pitchFamily="49" charset="-127"/>
              </a:rPr>
              <a:t>Segmentation Fault</a:t>
            </a:r>
            <a:endParaRPr lang="ko-KR" altLang="en-US" sz="2000" b="1" dirty="0">
              <a:solidFill>
                <a:schemeClr val="tx1"/>
              </a:solidFill>
              <a:latin typeface="Century Gothic" panose="020B0502020202020204" pitchFamily="34" charset="0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4D6EE-4442-45EE-8245-CCD8F6EF7845}"/>
              </a:ext>
            </a:extLst>
          </p:cNvPr>
          <p:cNvSpPr txBox="1"/>
          <p:nvPr/>
        </p:nvSpPr>
        <p:spPr>
          <a:xfrm>
            <a:off x="532660" y="363984"/>
            <a:ext cx="276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오류 사항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E2E45E-FE0D-456B-9EA8-158A3F1123A2}"/>
              </a:ext>
            </a:extLst>
          </p:cNvPr>
          <p:cNvCxnSpPr>
            <a:cxnSpLocks/>
          </p:cNvCxnSpPr>
          <p:nvPr/>
        </p:nvCxnSpPr>
        <p:spPr>
          <a:xfrm flipV="1">
            <a:off x="0" y="931205"/>
            <a:ext cx="1482571" cy="960871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3C219A-E36B-49F6-A5B8-76592E6FA122}"/>
              </a:ext>
            </a:extLst>
          </p:cNvPr>
          <p:cNvCxnSpPr>
            <a:cxnSpLocks/>
          </p:cNvCxnSpPr>
          <p:nvPr/>
        </p:nvCxnSpPr>
        <p:spPr>
          <a:xfrm flipV="1">
            <a:off x="0" y="968599"/>
            <a:ext cx="545707" cy="348508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5B75C7-B1AF-4232-8BD4-262CB836B5EE}"/>
              </a:ext>
            </a:extLst>
          </p:cNvPr>
          <p:cNvCxnSpPr>
            <a:cxnSpLocks/>
          </p:cNvCxnSpPr>
          <p:nvPr/>
        </p:nvCxnSpPr>
        <p:spPr>
          <a:xfrm flipV="1">
            <a:off x="1672939" y="-26240"/>
            <a:ext cx="545707" cy="348508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33585E-03B3-4C46-A358-6E30B59D554F}"/>
              </a:ext>
            </a:extLst>
          </p:cNvPr>
          <p:cNvCxnSpPr>
            <a:cxnSpLocks/>
          </p:cNvCxnSpPr>
          <p:nvPr/>
        </p:nvCxnSpPr>
        <p:spPr>
          <a:xfrm flipV="1">
            <a:off x="0" y="8624"/>
            <a:ext cx="1161168" cy="758048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1894DB-4151-477A-8460-D01B70BE6C22}"/>
              </a:ext>
            </a:extLst>
          </p:cNvPr>
          <p:cNvCxnSpPr>
            <a:cxnSpLocks/>
          </p:cNvCxnSpPr>
          <p:nvPr/>
        </p:nvCxnSpPr>
        <p:spPr>
          <a:xfrm flipV="1">
            <a:off x="2335382" y="23483"/>
            <a:ext cx="545707" cy="348508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18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1976E92-B5DB-4195-9667-9C6DDC03488F}"/>
              </a:ext>
            </a:extLst>
          </p:cNvPr>
          <p:cNvSpPr/>
          <p:nvPr/>
        </p:nvSpPr>
        <p:spPr>
          <a:xfrm>
            <a:off x="5039182" y="1542016"/>
            <a:ext cx="6134986" cy="4348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F5F296-1989-4A0E-BC5D-2558D551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기능별 구현 </a:t>
            </a:r>
            <a:r>
              <a:rPr lang="en-US" altLang="ko-KR" dirty="0"/>
              <a:t>3. </a:t>
            </a:r>
            <a:r>
              <a:rPr lang="ko-KR" altLang="en-US" dirty="0"/>
              <a:t>알림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1636C-8857-4884-B20B-788D1666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E6DF3-E0AB-4E54-A3E2-3972B256BD15}"/>
              </a:ext>
            </a:extLst>
          </p:cNvPr>
          <p:cNvSpPr txBox="1"/>
          <p:nvPr/>
        </p:nvSpPr>
        <p:spPr>
          <a:xfrm>
            <a:off x="5486407" y="3838656"/>
            <a:ext cx="5497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-------------------</a:t>
            </a:r>
            <a:r>
              <a:rPr lang="ko-KR" altLang="en-US" dirty="0"/>
              <a:t>오늘의 일정</a:t>
            </a:r>
            <a:r>
              <a:rPr lang="en-US" altLang="ko-KR" dirty="0"/>
              <a:t>--------------------</a:t>
            </a:r>
          </a:p>
          <a:p>
            <a:r>
              <a:rPr lang="en-US" altLang="ko-KR" dirty="0"/>
              <a:t>--------------------------------------------------</a:t>
            </a:r>
          </a:p>
          <a:p>
            <a:r>
              <a:rPr lang="en-US" altLang="ko-KR" dirty="0"/>
              <a:t>1. 2020/06/30 14:30 &lt;</a:t>
            </a:r>
            <a:r>
              <a:rPr lang="ko-KR" altLang="en-US" dirty="0"/>
              <a:t>사이버보안기초프로젝트</a:t>
            </a:r>
            <a:r>
              <a:rPr lang="en-US" altLang="ko-KR" dirty="0"/>
              <a:t>&gt;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R" dirty="0"/>
              <a:t>2. 2020/06/30 15:00 &lt;</a:t>
            </a:r>
            <a:r>
              <a:rPr lang="ko-KR" altLang="en-US" dirty="0"/>
              <a:t>개인 일정</a:t>
            </a:r>
            <a:r>
              <a:rPr lang="en-US" altLang="ko-KR" dirty="0"/>
              <a:t>&gt; </a:t>
            </a:r>
            <a:r>
              <a:rPr lang="ko-KR" altLang="en-US" dirty="0"/>
              <a:t>종강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BC8C0A-2B08-42DF-AB73-C4F4CD5C9582}"/>
              </a:ext>
            </a:extLst>
          </p:cNvPr>
          <p:cNvCxnSpPr>
            <a:cxnSpLocks/>
          </p:cNvCxnSpPr>
          <p:nvPr/>
        </p:nvCxnSpPr>
        <p:spPr>
          <a:xfrm flipV="1">
            <a:off x="3657600" y="2843913"/>
            <a:ext cx="1573619" cy="1270887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8F4CBE-60C8-4BF7-9704-888193AAF2CF}"/>
              </a:ext>
            </a:extLst>
          </p:cNvPr>
          <p:cNvSpPr txBox="1"/>
          <p:nvPr/>
        </p:nvSpPr>
        <p:spPr>
          <a:xfrm>
            <a:off x="1127052" y="3941621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notice1()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새로 추가된 일정을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4A54C-EC18-4428-92A9-8658BB6F7F0E}"/>
              </a:ext>
            </a:extLst>
          </p:cNvPr>
          <p:cNvSpPr txBox="1"/>
          <p:nvPr/>
        </p:nvSpPr>
        <p:spPr>
          <a:xfrm>
            <a:off x="5486407" y="1977652"/>
            <a:ext cx="5240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-------------------</a:t>
            </a:r>
            <a:r>
              <a:rPr lang="ko-KR" altLang="en-US" dirty="0"/>
              <a:t>새로운 일정</a:t>
            </a:r>
            <a:r>
              <a:rPr lang="en-US" altLang="ko-KR" dirty="0"/>
              <a:t>--------------------</a:t>
            </a:r>
          </a:p>
          <a:p>
            <a:r>
              <a:rPr lang="en-US" altLang="ko-KR" dirty="0"/>
              <a:t>--------------------------------------------------</a:t>
            </a:r>
          </a:p>
          <a:p>
            <a:r>
              <a:rPr lang="en-US" altLang="ko-KR" dirty="0"/>
              <a:t>2020/06/30 14:30 &lt;</a:t>
            </a:r>
            <a:r>
              <a:rPr lang="ko-KR" altLang="en-US" dirty="0"/>
              <a:t>사이버보안기초프로젝트</a:t>
            </a:r>
            <a:r>
              <a:rPr lang="en-US" altLang="ko-KR" dirty="0"/>
              <a:t>&gt;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R" dirty="0"/>
              <a:t>2020/06/30 15:00 &lt;</a:t>
            </a:r>
            <a:r>
              <a:rPr lang="ko-KR" altLang="en-US" dirty="0"/>
              <a:t>사이버보안기초프로젝트</a:t>
            </a:r>
            <a:r>
              <a:rPr lang="en-US" altLang="ko-KR" dirty="0"/>
              <a:t>&gt; </a:t>
            </a:r>
            <a:r>
              <a:rPr lang="ko-KR" altLang="en-US" dirty="0"/>
              <a:t>종강</a:t>
            </a:r>
            <a:endParaRPr lang="en-US" altLang="ko-KR" dirty="0"/>
          </a:p>
          <a:p>
            <a:r>
              <a:rPr lang="en-US" altLang="ko-KR" dirty="0"/>
              <a:t>2020/09/02 09:00 &lt;</a:t>
            </a:r>
            <a:r>
              <a:rPr lang="ko-KR" altLang="en-US" dirty="0"/>
              <a:t>정수론</a:t>
            </a:r>
            <a:r>
              <a:rPr lang="en-US" altLang="ko-KR" dirty="0"/>
              <a:t>&gt; </a:t>
            </a:r>
            <a:r>
              <a:rPr lang="ko-KR" altLang="en-US" dirty="0"/>
              <a:t>개강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855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1976E92-B5DB-4195-9667-9C6DDC03488F}"/>
              </a:ext>
            </a:extLst>
          </p:cNvPr>
          <p:cNvSpPr/>
          <p:nvPr/>
        </p:nvSpPr>
        <p:spPr>
          <a:xfrm>
            <a:off x="5039182" y="1542016"/>
            <a:ext cx="6134986" cy="4348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F5F296-1989-4A0E-BC5D-2558D551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기능별 구현 </a:t>
            </a:r>
            <a:r>
              <a:rPr lang="en-US" altLang="ko-KR" dirty="0"/>
              <a:t>3. </a:t>
            </a:r>
            <a:r>
              <a:rPr lang="ko-KR" altLang="en-US" dirty="0"/>
              <a:t>알림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1636C-8857-4884-B20B-788D1666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E6DF3-E0AB-4E54-A3E2-3972B256BD15}"/>
              </a:ext>
            </a:extLst>
          </p:cNvPr>
          <p:cNvSpPr txBox="1"/>
          <p:nvPr/>
        </p:nvSpPr>
        <p:spPr>
          <a:xfrm>
            <a:off x="5486407" y="3838656"/>
            <a:ext cx="5497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-------------------</a:t>
            </a:r>
            <a:r>
              <a:rPr lang="ko-KR" altLang="en-US" dirty="0"/>
              <a:t>오늘의 일정</a:t>
            </a:r>
            <a:r>
              <a:rPr lang="en-US" altLang="ko-KR" dirty="0"/>
              <a:t>--------------------</a:t>
            </a:r>
          </a:p>
          <a:p>
            <a:r>
              <a:rPr lang="en-US" altLang="ko-KR" dirty="0"/>
              <a:t>--------------------------------------------------</a:t>
            </a:r>
          </a:p>
          <a:p>
            <a:r>
              <a:rPr lang="en-US" altLang="ko-KR" dirty="0"/>
              <a:t>1. 2020/06/30 14:30 &lt;</a:t>
            </a:r>
            <a:r>
              <a:rPr lang="ko-KR" altLang="en-US" dirty="0"/>
              <a:t>사이버보안기초프로젝트</a:t>
            </a:r>
            <a:r>
              <a:rPr lang="en-US" altLang="ko-KR" dirty="0"/>
              <a:t>&gt;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R" dirty="0"/>
              <a:t>2. 2020/06/30 15:00 &lt;</a:t>
            </a:r>
            <a:r>
              <a:rPr lang="ko-KR" altLang="en-US" dirty="0"/>
              <a:t>개인 일정</a:t>
            </a:r>
            <a:r>
              <a:rPr lang="en-US" altLang="ko-KR" dirty="0"/>
              <a:t>&gt; </a:t>
            </a:r>
            <a:r>
              <a:rPr lang="ko-KR" altLang="en-US" dirty="0"/>
              <a:t>종강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FD06D-EA70-4C08-BAA2-2D4F4A037425}"/>
              </a:ext>
            </a:extLst>
          </p:cNvPr>
          <p:cNvSpPr txBox="1"/>
          <p:nvPr/>
        </p:nvSpPr>
        <p:spPr>
          <a:xfrm>
            <a:off x="5486407" y="1977652"/>
            <a:ext cx="5240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-------------------</a:t>
            </a:r>
            <a:r>
              <a:rPr lang="ko-KR" altLang="en-US" dirty="0"/>
              <a:t>새로운 일정</a:t>
            </a:r>
            <a:r>
              <a:rPr lang="en-US" altLang="ko-KR" dirty="0"/>
              <a:t>--------------------</a:t>
            </a:r>
          </a:p>
          <a:p>
            <a:r>
              <a:rPr lang="en-US" altLang="ko-KR" dirty="0"/>
              <a:t>--------------------------------------------------</a:t>
            </a:r>
          </a:p>
          <a:p>
            <a:r>
              <a:rPr lang="en-US" altLang="ko-KR" dirty="0"/>
              <a:t>2020/06/30 14:30 &lt;</a:t>
            </a:r>
            <a:r>
              <a:rPr lang="ko-KR" altLang="en-US" dirty="0"/>
              <a:t>사이버보안기초프로젝트</a:t>
            </a:r>
            <a:r>
              <a:rPr lang="en-US" altLang="ko-KR" dirty="0"/>
              <a:t>&gt;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R" dirty="0"/>
              <a:t>2020/06/30 15:00 &lt;</a:t>
            </a:r>
            <a:r>
              <a:rPr lang="ko-KR" altLang="en-US" dirty="0"/>
              <a:t>사이버보안기초프로젝트</a:t>
            </a:r>
            <a:r>
              <a:rPr lang="en-US" altLang="ko-KR" dirty="0"/>
              <a:t>&gt; </a:t>
            </a:r>
            <a:r>
              <a:rPr lang="ko-KR" altLang="en-US" dirty="0"/>
              <a:t>종강</a:t>
            </a:r>
            <a:endParaRPr lang="en-US" altLang="ko-KR" dirty="0"/>
          </a:p>
          <a:p>
            <a:r>
              <a:rPr lang="en-US" altLang="ko-KR" dirty="0"/>
              <a:t>2020/09/02 09:00 &lt;</a:t>
            </a:r>
            <a:r>
              <a:rPr lang="ko-KR" altLang="en-US" dirty="0"/>
              <a:t>정수론</a:t>
            </a:r>
            <a:r>
              <a:rPr lang="en-US" altLang="ko-KR" dirty="0"/>
              <a:t>&gt; </a:t>
            </a:r>
            <a:r>
              <a:rPr lang="ko-KR" altLang="en-US" dirty="0"/>
              <a:t>개강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BC8C0A-2B08-42DF-AB73-C4F4CD5C9582}"/>
              </a:ext>
            </a:extLst>
          </p:cNvPr>
          <p:cNvCxnSpPr>
            <a:cxnSpLocks/>
          </p:cNvCxnSpPr>
          <p:nvPr/>
        </p:nvCxnSpPr>
        <p:spPr>
          <a:xfrm>
            <a:off x="3625702" y="3716374"/>
            <a:ext cx="1681073" cy="547282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8F4CBE-60C8-4BF7-9704-888193AAF2CF}"/>
              </a:ext>
            </a:extLst>
          </p:cNvPr>
          <p:cNvSpPr txBox="1"/>
          <p:nvPr/>
        </p:nvSpPr>
        <p:spPr>
          <a:xfrm>
            <a:off x="1127052" y="2936244"/>
            <a:ext cx="3754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notice2()</a:t>
            </a:r>
          </a:p>
          <a:p>
            <a:r>
              <a:rPr lang="en-US" altLang="ko-KR" sz="2000" dirty="0"/>
              <a:t>: ‘</a:t>
            </a:r>
            <a:r>
              <a:rPr lang="ko-KR" altLang="en-US" sz="2000" dirty="0"/>
              <a:t>오늘</a:t>
            </a:r>
            <a:r>
              <a:rPr lang="en-US" altLang="ko-KR" sz="2000" dirty="0"/>
              <a:t>’ </a:t>
            </a:r>
            <a:r>
              <a:rPr lang="ko-KR" altLang="en-US" sz="2000" dirty="0"/>
              <a:t>날짜의 일정을 보여줍니다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895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890A8-CCD9-46D0-86B7-6CCFFC25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500" y="6356350"/>
            <a:ext cx="2743200" cy="365125"/>
          </a:xfrm>
        </p:spPr>
        <p:txBody>
          <a:bodyPr/>
          <a:lstStyle/>
          <a:p>
            <a:fld id="{30C14E39-4B7E-4B0A-A4E9-1A11DFE76BD1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8233ED5-DA3B-4527-A361-C2CA5E63CF49}"/>
              </a:ext>
            </a:extLst>
          </p:cNvPr>
          <p:cNvSpPr/>
          <p:nvPr/>
        </p:nvSpPr>
        <p:spPr>
          <a:xfrm>
            <a:off x="7225308" y="3555783"/>
            <a:ext cx="2565400" cy="21717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학생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ver.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+mn-ea"/>
              </a:rPr>
              <a:t>과목일정</a:t>
            </a:r>
            <a:endParaRPr lang="en-US" altLang="ko-KR" dirty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+mn-ea"/>
              </a:rPr>
              <a:t>자동 업데이트</a:t>
            </a:r>
            <a:endParaRPr lang="en-US" altLang="ko-KR" dirty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개인일정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DD63FF-7544-460C-8265-A2BE750D86C8}"/>
              </a:ext>
            </a:extLst>
          </p:cNvPr>
          <p:cNvSpPr/>
          <p:nvPr/>
        </p:nvSpPr>
        <p:spPr>
          <a:xfrm>
            <a:off x="-1231870" y="-1081066"/>
            <a:ext cx="15350247" cy="8715983"/>
          </a:xfrm>
          <a:prstGeom prst="rect">
            <a:avLst/>
          </a:prstGeom>
          <a:solidFill>
            <a:srgbClr val="333333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752914DE-094F-4AC7-A03B-F737021D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2" y="1107026"/>
            <a:ext cx="3295345" cy="32953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D60CD2-7AB5-499A-9454-4950FE088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49" y="2604537"/>
            <a:ext cx="1192030" cy="119203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D62891-03F9-4522-AA7A-5C0AEFAB61CD}"/>
              </a:ext>
            </a:extLst>
          </p:cNvPr>
          <p:cNvSpPr/>
          <p:nvPr/>
        </p:nvSpPr>
        <p:spPr>
          <a:xfrm>
            <a:off x="2416221" y="3555783"/>
            <a:ext cx="2565400" cy="21717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8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교수님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ver.</a:t>
            </a:r>
          </a:p>
          <a:p>
            <a:pPr algn="ctr"/>
            <a:r>
              <a:rPr lang="ko-KR" altLang="en-US" dirty="0">
                <a:solidFill>
                  <a:srgbClr val="00B0F0"/>
                </a:solidFill>
                <a:latin typeface="+mn-ea"/>
              </a:rPr>
              <a:t>과목일정 추가</a:t>
            </a:r>
            <a:r>
              <a:rPr lang="en-US" altLang="ko-KR" dirty="0">
                <a:solidFill>
                  <a:srgbClr val="00B0F0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B0F0"/>
                </a:solidFill>
                <a:latin typeface="+mn-ea"/>
              </a:rPr>
              <a:t>수정</a:t>
            </a:r>
            <a:endParaRPr lang="en-US" altLang="ko-KR" dirty="0">
              <a:solidFill>
                <a:srgbClr val="00B0F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개인일정 수정</a:t>
            </a:r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EC12BD92-F841-47BC-8C4D-84F8D4D11A6F}"/>
              </a:ext>
            </a:extLst>
          </p:cNvPr>
          <p:cNvSpPr/>
          <p:nvPr/>
        </p:nvSpPr>
        <p:spPr>
          <a:xfrm>
            <a:off x="-546665" y="88900"/>
            <a:ext cx="5791200" cy="2768600"/>
          </a:xfrm>
          <a:prstGeom prst="cloud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인증 모듈 진행 후 파일 전송 시 생기는 오류에 대해 고려 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C74963-0158-4666-AC8F-9BBA4F3BBB9E}"/>
              </a:ext>
            </a:extLst>
          </p:cNvPr>
          <p:cNvSpPr/>
          <p:nvPr/>
        </p:nvSpPr>
        <p:spPr>
          <a:xfrm>
            <a:off x="1324628" y="2857500"/>
            <a:ext cx="504817" cy="419426"/>
          </a:xfrm>
          <a:prstGeom prst="ellipse">
            <a:avLst/>
          </a:prstGeom>
          <a:solidFill>
            <a:schemeClr val="accent4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657937-D530-4696-B365-0B3B94D07136}"/>
              </a:ext>
            </a:extLst>
          </p:cNvPr>
          <p:cNvSpPr/>
          <p:nvPr/>
        </p:nvSpPr>
        <p:spPr>
          <a:xfrm>
            <a:off x="1789753" y="3555783"/>
            <a:ext cx="406400" cy="3175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09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49F7A8-6540-4519-9E4E-27E9B5516D9B}"/>
              </a:ext>
            </a:extLst>
          </p:cNvPr>
          <p:cNvSpPr txBox="1"/>
          <p:nvPr/>
        </p:nvSpPr>
        <p:spPr>
          <a:xfrm>
            <a:off x="392938" y="276461"/>
            <a:ext cx="826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3200" dirty="0"/>
              <a:t>. 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 ver.1  </a:t>
            </a:r>
            <a:r>
              <a:rPr lang="en-US" altLang="ko-KR" sz="2800" dirty="0">
                <a:latin typeface="+mn-ea"/>
              </a:rPr>
              <a:t>Dynamic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diagram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F66AC-1A31-4916-9E3D-BB3E1655FB99}"/>
              </a:ext>
            </a:extLst>
          </p:cNvPr>
          <p:cNvSpPr/>
          <p:nvPr/>
        </p:nvSpPr>
        <p:spPr>
          <a:xfrm>
            <a:off x="486777" y="1253946"/>
            <a:ext cx="4191009" cy="2081922"/>
          </a:xfrm>
          <a:prstGeom prst="rect">
            <a:avLst/>
          </a:prstGeom>
          <a:noFill/>
          <a:ln w="9525">
            <a:solidFill>
              <a:srgbClr val="F0B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CC4B0B-81C5-4A89-88AF-9B3B6DB1DF1D}"/>
              </a:ext>
            </a:extLst>
          </p:cNvPr>
          <p:cNvSpPr/>
          <p:nvPr/>
        </p:nvSpPr>
        <p:spPr>
          <a:xfrm>
            <a:off x="486777" y="4106333"/>
            <a:ext cx="4191009" cy="2250017"/>
          </a:xfrm>
          <a:prstGeom prst="rect">
            <a:avLst/>
          </a:prstGeom>
          <a:noFill/>
          <a:ln w="9525">
            <a:solidFill>
              <a:srgbClr val="F0B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70041-BD09-4A12-991D-74D115E7D751}"/>
              </a:ext>
            </a:extLst>
          </p:cNvPr>
          <p:cNvSpPr txBox="1"/>
          <p:nvPr/>
        </p:nvSpPr>
        <p:spPr>
          <a:xfrm>
            <a:off x="423921" y="3767779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client_main.c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318D29-4FAB-447E-9CE5-E65A015EAA20}"/>
              </a:ext>
            </a:extLst>
          </p:cNvPr>
          <p:cNvSpPr txBox="1"/>
          <p:nvPr/>
        </p:nvSpPr>
        <p:spPr>
          <a:xfrm>
            <a:off x="423921" y="915391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server_main.c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14DAFA-6F52-4D2A-ADB8-9F935C42CD52}"/>
              </a:ext>
            </a:extLst>
          </p:cNvPr>
          <p:cNvSpPr txBox="1"/>
          <p:nvPr/>
        </p:nvSpPr>
        <p:spPr>
          <a:xfrm>
            <a:off x="6686195" y="382230"/>
            <a:ext cx="246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일정 </a:t>
            </a:r>
            <a:r>
              <a:rPr lang="en-US" altLang="ko-KR" sz="2000" dirty="0"/>
              <a:t>upload - </a:t>
            </a:r>
            <a:r>
              <a:rPr lang="ko-KR" altLang="en-US" sz="2000" dirty="0"/>
              <a:t>교수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C16CC2-D41F-4F2A-87E4-368142BE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9176474-E832-4BBB-BFA7-BE1D61239932}"/>
              </a:ext>
            </a:extLst>
          </p:cNvPr>
          <p:cNvCxnSpPr>
            <a:cxnSpLocks/>
          </p:cNvCxnSpPr>
          <p:nvPr/>
        </p:nvCxnSpPr>
        <p:spPr>
          <a:xfrm flipH="1" flipV="1">
            <a:off x="4148667" y="5376333"/>
            <a:ext cx="1176865" cy="1149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91FA01-71E6-4ABB-AF06-CE82ADFA7F89}"/>
              </a:ext>
            </a:extLst>
          </p:cNvPr>
          <p:cNvSpPr txBox="1"/>
          <p:nvPr/>
        </p:nvSpPr>
        <p:spPr>
          <a:xfrm>
            <a:off x="4956558" y="6017796"/>
            <a:ext cx="76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교수님</a:t>
            </a:r>
          </a:p>
        </p:txBody>
      </p:sp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C138FD5B-2211-47E5-A310-B197E90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25" y="5068870"/>
            <a:ext cx="987043" cy="98704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0F9B67-A46A-43E3-9E10-C00DB4A0C888}"/>
              </a:ext>
            </a:extLst>
          </p:cNvPr>
          <p:cNvSpPr/>
          <p:nvPr/>
        </p:nvSpPr>
        <p:spPr>
          <a:xfrm>
            <a:off x="2954867" y="4878115"/>
            <a:ext cx="1113855" cy="99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사기프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.txt”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843BC9E-7175-43D4-A18C-464493CF94CA}"/>
              </a:ext>
            </a:extLst>
          </p:cNvPr>
          <p:cNvSpPr/>
          <p:nvPr/>
        </p:nvSpPr>
        <p:spPr>
          <a:xfrm>
            <a:off x="926384" y="4366192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A0A7CDD-7169-4780-BCEF-9C41EBE7944C}"/>
              </a:ext>
            </a:extLst>
          </p:cNvPr>
          <p:cNvCxnSpPr>
            <a:cxnSpLocks/>
          </p:cNvCxnSpPr>
          <p:nvPr/>
        </p:nvCxnSpPr>
        <p:spPr>
          <a:xfrm flipH="1" flipV="1">
            <a:off x="1987555" y="4786091"/>
            <a:ext cx="1117695" cy="1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25C16C-C11A-4D31-A4C4-35D20089E456}"/>
              </a:ext>
            </a:extLst>
          </p:cNvPr>
          <p:cNvSpPr/>
          <p:nvPr/>
        </p:nvSpPr>
        <p:spPr>
          <a:xfrm>
            <a:off x="882553" y="1873647"/>
            <a:ext cx="1724025" cy="1143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6D6632-5FC4-4912-AE16-A02A4EAF2A59}"/>
              </a:ext>
            </a:extLst>
          </p:cNvPr>
          <p:cNvSpPr txBox="1"/>
          <p:nvPr/>
        </p:nvSpPr>
        <p:spPr>
          <a:xfrm>
            <a:off x="1221439" y="230409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통신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B167FE-EA48-4760-8C27-BF63A0FF765E}"/>
              </a:ext>
            </a:extLst>
          </p:cNvPr>
          <p:cNvSpPr txBox="1"/>
          <p:nvPr/>
        </p:nvSpPr>
        <p:spPr>
          <a:xfrm>
            <a:off x="1199107" y="484014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통신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E8AB78-A4CC-4188-8F68-B9A1DAACF543}"/>
              </a:ext>
            </a:extLst>
          </p:cNvPr>
          <p:cNvCxnSpPr>
            <a:cxnSpLocks/>
          </p:cNvCxnSpPr>
          <p:nvPr/>
        </p:nvCxnSpPr>
        <p:spPr>
          <a:xfrm flipV="1">
            <a:off x="1830075" y="2777068"/>
            <a:ext cx="41678" cy="1825602"/>
          </a:xfrm>
          <a:prstGeom prst="line">
            <a:avLst/>
          </a:prstGeom>
          <a:ln w="98425" cmpd="dbl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D027C8F-A5B4-40D7-AE8C-B80B5EE3D3D2}"/>
              </a:ext>
            </a:extLst>
          </p:cNvPr>
          <p:cNvSpPr/>
          <p:nvPr/>
        </p:nvSpPr>
        <p:spPr>
          <a:xfrm>
            <a:off x="3119314" y="1606396"/>
            <a:ext cx="1235404" cy="11706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“</a:t>
            </a:r>
            <a:r>
              <a:rPr lang="ko-KR" altLang="en-US" sz="1400" dirty="0" err="1">
                <a:solidFill>
                  <a:srgbClr val="00B050"/>
                </a:solidFill>
              </a:rPr>
              <a:t>사기프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.txt”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EEEF735-DF3F-441E-82C7-61C9000F80D5}"/>
              </a:ext>
            </a:extLst>
          </p:cNvPr>
          <p:cNvCxnSpPr>
            <a:cxnSpLocks/>
          </p:cNvCxnSpPr>
          <p:nvPr/>
        </p:nvCxnSpPr>
        <p:spPr>
          <a:xfrm flipV="1">
            <a:off x="2179681" y="1906730"/>
            <a:ext cx="1190052" cy="1539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30D89C5-4FE7-456E-94FA-19B2AD0DD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35"/>
          <a:stretch/>
        </p:blipFill>
        <p:spPr>
          <a:xfrm>
            <a:off x="5809126" y="967005"/>
            <a:ext cx="2899085" cy="490754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9A29EA-7620-4B37-AFF5-DB7584BA5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744" y="4045208"/>
            <a:ext cx="4848225" cy="2662249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45514C43-0417-40DF-8DFC-D3938DCC3D98}"/>
              </a:ext>
            </a:extLst>
          </p:cNvPr>
          <p:cNvSpPr/>
          <p:nvPr/>
        </p:nvSpPr>
        <p:spPr>
          <a:xfrm>
            <a:off x="10072747" y="5765092"/>
            <a:ext cx="1520686" cy="338554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964ECB-6A36-42FD-9849-75E6376857D6}"/>
              </a:ext>
            </a:extLst>
          </p:cNvPr>
          <p:cNvSpPr/>
          <p:nvPr/>
        </p:nvSpPr>
        <p:spPr>
          <a:xfrm>
            <a:off x="5495392" y="3651189"/>
            <a:ext cx="1730355" cy="58477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09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 animBg="1"/>
      <p:bldP spid="74" grpId="0" animBg="1"/>
      <p:bldP spid="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093D5-C55F-41AD-B551-4B04114C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44824-CB77-4F23-B54C-3F29B681AF2F}"/>
              </a:ext>
            </a:extLst>
          </p:cNvPr>
          <p:cNvSpPr txBox="1"/>
          <p:nvPr/>
        </p:nvSpPr>
        <p:spPr>
          <a:xfrm>
            <a:off x="392938" y="276461"/>
            <a:ext cx="826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3200" dirty="0"/>
              <a:t>. 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 ver.1  </a:t>
            </a:r>
            <a:r>
              <a:rPr lang="en-US" altLang="ko-KR" sz="2800" dirty="0">
                <a:latin typeface="+mn-ea"/>
              </a:rPr>
              <a:t>Dynamic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diagram</a:t>
            </a:r>
            <a:endParaRPr lang="ko-KR" altLang="en-US" sz="2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AA2DF-7D5D-4518-AE94-456343E29BC2}"/>
              </a:ext>
            </a:extLst>
          </p:cNvPr>
          <p:cNvSpPr txBox="1"/>
          <p:nvPr/>
        </p:nvSpPr>
        <p:spPr>
          <a:xfrm>
            <a:off x="6686195" y="38223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일정 </a:t>
            </a:r>
            <a:r>
              <a:rPr lang="en-US" altLang="ko-KR" sz="2000" dirty="0"/>
              <a:t>download - </a:t>
            </a:r>
            <a:r>
              <a:rPr lang="ko-KR" altLang="en-US" sz="2000" dirty="0"/>
              <a:t>학생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81CE68-0098-404B-A95B-DE0F44A906BA}"/>
              </a:ext>
            </a:extLst>
          </p:cNvPr>
          <p:cNvSpPr/>
          <p:nvPr/>
        </p:nvSpPr>
        <p:spPr>
          <a:xfrm>
            <a:off x="486777" y="1253946"/>
            <a:ext cx="4191009" cy="2081922"/>
          </a:xfrm>
          <a:prstGeom prst="rect">
            <a:avLst/>
          </a:prstGeom>
          <a:noFill/>
          <a:ln w="9525">
            <a:solidFill>
              <a:srgbClr val="F0B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4348E2-F2FB-43E4-9EC6-334E806BD632}"/>
              </a:ext>
            </a:extLst>
          </p:cNvPr>
          <p:cNvSpPr/>
          <p:nvPr/>
        </p:nvSpPr>
        <p:spPr>
          <a:xfrm>
            <a:off x="486777" y="4106333"/>
            <a:ext cx="4191009" cy="2250017"/>
          </a:xfrm>
          <a:prstGeom prst="rect">
            <a:avLst/>
          </a:prstGeom>
          <a:noFill/>
          <a:ln w="9525">
            <a:solidFill>
              <a:srgbClr val="F0B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27A87-B81A-49A1-A0AE-D8DB1A138A10}"/>
              </a:ext>
            </a:extLst>
          </p:cNvPr>
          <p:cNvSpPr txBox="1"/>
          <p:nvPr/>
        </p:nvSpPr>
        <p:spPr>
          <a:xfrm>
            <a:off x="423921" y="3767779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client_main.c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E01E6-394B-454E-98BC-2859057AFFBC}"/>
              </a:ext>
            </a:extLst>
          </p:cNvPr>
          <p:cNvSpPr txBox="1"/>
          <p:nvPr/>
        </p:nvSpPr>
        <p:spPr>
          <a:xfrm>
            <a:off x="423921" y="915391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server_main.c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E43BAF-C3C0-453B-B444-924626BC4958}"/>
              </a:ext>
            </a:extLst>
          </p:cNvPr>
          <p:cNvCxnSpPr>
            <a:cxnSpLocks/>
          </p:cNvCxnSpPr>
          <p:nvPr/>
        </p:nvCxnSpPr>
        <p:spPr>
          <a:xfrm flipH="1" flipV="1">
            <a:off x="4284133" y="4840149"/>
            <a:ext cx="568559" cy="4114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38A518-2196-476B-A1A0-D2B3A0D61672}"/>
              </a:ext>
            </a:extLst>
          </p:cNvPr>
          <p:cNvSpPr/>
          <p:nvPr/>
        </p:nvSpPr>
        <p:spPr>
          <a:xfrm>
            <a:off x="780988" y="4376876"/>
            <a:ext cx="2665328" cy="56434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B37E03-6ADD-4357-9DA5-B289896CE539}"/>
              </a:ext>
            </a:extLst>
          </p:cNvPr>
          <p:cNvSpPr/>
          <p:nvPr/>
        </p:nvSpPr>
        <p:spPr>
          <a:xfrm>
            <a:off x="780989" y="2594602"/>
            <a:ext cx="3195548" cy="55803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09576-F847-4501-9F17-A87E146005DF}"/>
              </a:ext>
            </a:extLst>
          </p:cNvPr>
          <p:cNvSpPr txBox="1"/>
          <p:nvPr/>
        </p:nvSpPr>
        <p:spPr>
          <a:xfrm>
            <a:off x="1934609" y="2703290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통신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9D6D4-B43E-4C28-8B46-18241E19847A}"/>
              </a:ext>
            </a:extLst>
          </p:cNvPr>
          <p:cNvSpPr txBox="1"/>
          <p:nvPr/>
        </p:nvSpPr>
        <p:spPr>
          <a:xfrm>
            <a:off x="1579929" y="452283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통신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60F596-4C59-4B23-B220-2002CE67FF45}"/>
              </a:ext>
            </a:extLst>
          </p:cNvPr>
          <p:cNvCxnSpPr>
            <a:cxnSpLocks/>
          </p:cNvCxnSpPr>
          <p:nvPr/>
        </p:nvCxnSpPr>
        <p:spPr>
          <a:xfrm flipH="1" flipV="1">
            <a:off x="1819930" y="2987312"/>
            <a:ext cx="12986" cy="1535524"/>
          </a:xfrm>
          <a:prstGeom prst="line">
            <a:avLst/>
          </a:prstGeom>
          <a:ln w="98425" cmpd="dbl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4D809A-6194-49C7-B8F7-D0AC2160BC35}"/>
              </a:ext>
            </a:extLst>
          </p:cNvPr>
          <p:cNvSpPr/>
          <p:nvPr/>
        </p:nvSpPr>
        <p:spPr>
          <a:xfrm>
            <a:off x="646938" y="1350951"/>
            <a:ext cx="800862" cy="6734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“</a:t>
            </a:r>
            <a:r>
              <a:rPr lang="ko-KR" altLang="en-US" sz="1400" dirty="0" err="1">
                <a:solidFill>
                  <a:srgbClr val="00B050"/>
                </a:solidFill>
              </a:rPr>
              <a:t>사기프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.txt”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48279DB-8535-452D-BFA7-138F1D85286A}"/>
              </a:ext>
            </a:extLst>
          </p:cNvPr>
          <p:cNvCxnSpPr>
            <a:cxnSpLocks/>
          </p:cNvCxnSpPr>
          <p:nvPr/>
        </p:nvCxnSpPr>
        <p:spPr>
          <a:xfrm flipV="1">
            <a:off x="3094081" y="2405396"/>
            <a:ext cx="563909" cy="20574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81DFF3-E283-4829-91FD-36440B69BB17}"/>
              </a:ext>
            </a:extLst>
          </p:cNvPr>
          <p:cNvSpPr txBox="1"/>
          <p:nvPr/>
        </p:nvSpPr>
        <p:spPr>
          <a:xfrm>
            <a:off x="4852691" y="5771391"/>
            <a:ext cx="94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</a:t>
            </a:r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13E2438F-018F-4AD2-A722-A328BA310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42" y="4981275"/>
            <a:ext cx="790116" cy="7901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3085B4-57E6-41C6-9E0A-11DD3CC1E3C1}"/>
              </a:ext>
            </a:extLst>
          </p:cNvPr>
          <p:cNvSpPr txBox="1"/>
          <p:nvPr/>
        </p:nvSpPr>
        <p:spPr>
          <a:xfrm>
            <a:off x="3608024" y="4537392"/>
            <a:ext cx="7713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6E4FA3-5F8F-4DDE-AFD9-C203A0D69EFC}"/>
              </a:ext>
            </a:extLst>
          </p:cNvPr>
          <p:cNvSpPr/>
          <p:nvPr/>
        </p:nvSpPr>
        <p:spPr>
          <a:xfrm>
            <a:off x="1082901" y="2068667"/>
            <a:ext cx="800862" cy="6734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“</a:t>
            </a:r>
            <a:r>
              <a:rPr lang="ko-KR" altLang="en-US" sz="1400" dirty="0" err="1">
                <a:solidFill>
                  <a:srgbClr val="00B050"/>
                </a:solidFill>
              </a:rPr>
              <a:t>객지프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.txt”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0534B6-9252-42BA-8606-6D4822A0845C}"/>
              </a:ext>
            </a:extLst>
          </p:cNvPr>
          <p:cNvSpPr/>
          <p:nvPr/>
        </p:nvSpPr>
        <p:spPr>
          <a:xfrm>
            <a:off x="1534178" y="1361105"/>
            <a:ext cx="800862" cy="6734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“</a:t>
            </a:r>
            <a:r>
              <a:rPr lang="ko-KR" altLang="en-US" sz="1400" dirty="0" err="1">
                <a:solidFill>
                  <a:srgbClr val="00B050"/>
                </a:solidFill>
              </a:rPr>
              <a:t>사보개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.txt”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27223A-6DB6-4914-8A21-07FC3A9B6E0E}"/>
              </a:ext>
            </a:extLst>
          </p:cNvPr>
          <p:cNvCxnSpPr>
            <a:cxnSpLocks/>
          </p:cNvCxnSpPr>
          <p:nvPr/>
        </p:nvCxnSpPr>
        <p:spPr>
          <a:xfrm flipH="1" flipV="1">
            <a:off x="3037051" y="4557099"/>
            <a:ext cx="563578" cy="129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2BCCCD-9CE7-45D3-B77B-15BDEDF5F02F}"/>
              </a:ext>
            </a:extLst>
          </p:cNvPr>
          <p:cNvSpPr/>
          <p:nvPr/>
        </p:nvSpPr>
        <p:spPr>
          <a:xfrm>
            <a:off x="3559249" y="1555719"/>
            <a:ext cx="749575" cy="8097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txt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C8D287-E486-478E-AD35-55C6C129A3D5}"/>
              </a:ext>
            </a:extLst>
          </p:cNvPr>
          <p:cNvSpPr/>
          <p:nvPr/>
        </p:nvSpPr>
        <p:spPr>
          <a:xfrm>
            <a:off x="580133" y="1299635"/>
            <a:ext cx="1812699" cy="142323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D511A4-3B3B-428D-874F-54930C6FB57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315289" y="1960618"/>
            <a:ext cx="1243960" cy="405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8A3B3F-A149-4C0C-86A8-9CAB5D9472DB}"/>
              </a:ext>
            </a:extLst>
          </p:cNvPr>
          <p:cNvCxnSpPr>
            <a:cxnSpLocks/>
          </p:cNvCxnSpPr>
          <p:nvPr/>
        </p:nvCxnSpPr>
        <p:spPr>
          <a:xfrm flipH="1" flipV="1">
            <a:off x="1059643" y="2617893"/>
            <a:ext cx="315952" cy="288915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D686E7-10C1-4145-ACA7-D59EFA0C8238}"/>
              </a:ext>
            </a:extLst>
          </p:cNvPr>
          <p:cNvSpPr/>
          <p:nvPr/>
        </p:nvSpPr>
        <p:spPr>
          <a:xfrm>
            <a:off x="1106159" y="5279778"/>
            <a:ext cx="1653974" cy="8924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“subject</a:t>
            </a:r>
          </a:p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.txt”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30F628-00BE-4655-9C87-57A7F161AFD2}"/>
              </a:ext>
            </a:extLst>
          </p:cNvPr>
          <p:cNvSpPr/>
          <p:nvPr/>
        </p:nvSpPr>
        <p:spPr>
          <a:xfrm>
            <a:off x="3110184" y="5494433"/>
            <a:ext cx="1134273" cy="6777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개인일정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txt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46E7859-307F-418C-B5C7-BE0FDDFA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41" y="830716"/>
            <a:ext cx="5898695" cy="370667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EB2FFA4-7480-405F-BBB3-05A61CA5A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06" b="31817"/>
          <a:stretch/>
        </p:blipFill>
        <p:spPr>
          <a:xfrm>
            <a:off x="6418808" y="4018338"/>
            <a:ext cx="5959189" cy="233801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7FFD29FF-4DBA-4684-9BBB-70EEACF96696}"/>
              </a:ext>
            </a:extLst>
          </p:cNvPr>
          <p:cNvSpPr/>
          <p:nvPr/>
        </p:nvSpPr>
        <p:spPr>
          <a:xfrm>
            <a:off x="5402947" y="3887589"/>
            <a:ext cx="443559" cy="349764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8DE241-0AC6-42C5-8989-1751FA20DB6C}"/>
              </a:ext>
            </a:extLst>
          </p:cNvPr>
          <p:cNvSpPr/>
          <p:nvPr/>
        </p:nvSpPr>
        <p:spPr>
          <a:xfrm>
            <a:off x="6243902" y="5256968"/>
            <a:ext cx="1874470" cy="894054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1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/>
      <p:bldP spid="24" grpId="0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6ABC88-77AD-43E5-A8DC-63966F4A4602}"/>
              </a:ext>
            </a:extLst>
          </p:cNvPr>
          <p:cNvSpPr txBox="1"/>
          <p:nvPr/>
        </p:nvSpPr>
        <p:spPr>
          <a:xfrm>
            <a:off x="587670" y="773271"/>
            <a:ext cx="826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</a:t>
            </a:r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</a:t>
            </a:r>
            <a:r>
              <a:rPr lang="en-US" altLang="ko-KR" sz="3600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HeELPER</a:t>
            </a:r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ver.1	&gt;&gt;		Plan HELPER ver.2</a:t>
            </a:r>
            <a:endParaRPr lang="ko-KR" altLang="en-US" sz="2800" dirty="0"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7718BA-A4FB-4F56-85C6-C3791A1D520D}"/>
              </a:ext>
            </a:extLst>
          </p:cNvPr>
          <p:cNvCxnSpPr>
            <a:cxnSpLocks/>
          </p:cNvCxnSpPr>
          <p:nvPr/>
        </p:nvCxnSpPr>
        <p:spPr>
          <a:xfrm>
            <a:off x="1490134" y="1608666"/>
            <a:ext cx="0" cy="5621867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0E36C1-9597-4A76-B870-5B5D8E3E1FEC}"/>
              </a:ext>
            </a:extLst>
          </p:cNvPr>
          <p:cNvCxnSpPr>
            <a:cxnSpLocks/>
          </p:cNvCxnSpPr>
          <p:nvPr/>
        </p:nvCxnSpPr>
        <p:spPr>
          <a:xfrm>
            <a:off x="1481667" y="-186229"/>
            <a:ext cx="8467" cy="888970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0A3A06-168A-4E08-B2C1-58C8DD5C37CF}"/>
              </a:ext>
            </a:extLst>
          </p:cNvPr>
          <p:cNvSpPr txBox="1"/>
          <p:nvPr/>
        </p:nvSpPr>
        <p:spPr>
          <a:xfrm>
            <a:off x="2286000" y="2734734"/>
            <a:ext cx="9499597" cy="293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파일을 안전하게 서버에만 저장할 것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교수가 다룰 수 있는 과목이 제한되도록 할 것 </a:t>
            </a:r>
            <a:r>
              <a:rPr lang="en-US" altLang="ko-KR" sz="2400" dirty="0"/>
              <a:t>(</a:t>
            </a:r>
            <a:r>
              <a:rPr lang="ko-KR" altLang="en-US" sz="2400" dirty="0"/>
              <a:t>인증 강화</a:t>
            </a:r>
            <a:r>
              <a:rPr lang="en-US" altLang="ko-KR" sz="2400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오늘의 일정이 알림으로 뜨도록 할 것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일정의 수정사항이 알림으로 뜨도록 할 것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B663E6-B4C3-4C2C-856E-B1B7AC6E7588}"/>
              </a:ext>
            </a:extLst>
          </p:cNvPr>
          <p:cNvCxnSpPr>
            <a:cxnSpLocks/>
          </p:cNvCxnSpPr>
          <p:nvPr/>
        </p:nvCxnSpPr>
        <p:spPr>
          <a:xfrm>
            <a:off x="0" y="2358184"/>
            <a:ext cx="12192000" cy="0"/>
          </a:xfrm>
          <a:prstGeom prst="line">
            <a:avLst/>
          </a:prstGeom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2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5C8121E5-750C-410D-A684-3F2E408B79E7}"/>
              </a:ext>
            </a:extLst>
          </p:cNvPr>
          <p:cNvSpPr/>
          <p:nvPr/>
        </p:nvSpPr>
        <p:spPr>
          <a:xfrm rot="16200000">
            <a:off x="8315438" y="938696"/>
            <a:ext cx="561976" cy="5178050"/>
          </a:xfrm>
          <a:prstGeom prst="rightBrace">
            <a:avLst>
              <a:gd name="adj1" fmla="val 0"/>
              <a:gd name="adj2" fmla="val 570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E8A51BF-1C51-441D-A554-D891D546828C}"/>
              </a:ext>
            </a:extLst>
          </p:cNvPr>
          <p:cNvSpPr/>
          <p:nvPr/>
        </p:nvSpPr>
        <p:spPr>
          <a:xfrm rot="16200000">
            <a:off x="2494112" y="2194665"/>
            <a:ext cx="561975" cy="2666114"/>
          </a:xfrm>
          <a:prstGeom prst="rightBrace">
            <a:avLst>
              <a:gd name="adj1" fmla="val 0"/>
              <a:gd name="adj2" fmla="val 492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0AAEF781-E495-442B-B672-99F563ECDE38}"/>
              </a:ext>
            </a:extLst>
          </p:cNvPr>
          <p:cNvSpPr/>
          <p:nvPr/>
        </p:nvSpPr>
        <p:spPr>
          <a:xfrm rot="16200000">
            <a:off x="5582867" y="-687376"/>
            <a:ext cx="561978" cy="6177515"/>
          </a:xfrm>
          <a:prstGeom prst="rightBrace">
            <a:avLst>
              <a:gd name="adj1" fmla="val 0"/>
              <a:gd name="adj2" fmla="val 493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7C294-03E3-46A3-8E22-C00595C3D8F1}"/>
              </a:ext>
            </a:extLst>
          </p:cNvPr>
          <p:cNvSpPr/>
          <p:nvPr/>
        </p:nvSpPr>
        <p:spPr>
          <a:xfrm>
            <a:off x="5168531" y="1599989"/>
            <a:ext cx="1390650" cy="56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모드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01F6AE-2C0F-4E6A-811C-11A1FB786DAA}"/>
              </a:ext>
            </a:extLst>
          </p:cNvPr>
          <p:cNvSpPr/>
          <p:nvPr/>
        </p:nvSpPr>
        <p:spPr>
          <a:xfrm>
            <a:off x="2079774" y="2682372"/>
            <a:ext cx="1390650" cy="56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06470-3EF8-4E44-9974-0B55A2523AE6}"/>
              </a:ext>
            </a:extLst>
          </p:cNvPr>
          <p:cNvSpPr/>
          <p:nvPr/>
        </p:nvSpPr>
        <p:spPr>
          <a:xfrm>
            <a:off x="8300045" y="2682371"/>
            <a:ext cx="139065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E45B1-B9D6-4C94-BB66-C0185ECCB14B}"/>
              </a:ext>
            </a:extLst>
          </p:cNvPr>
          <p:cNvSpPr/>
          <p:nvPr/>
        </p:nvSpPr>
        <p:spPr>
          <a:xfrm>
            <a:off x="756242" y="3699175"/>
            <a:ext cx="1390650" cy="561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4B363-3829-4DB9-B23A-B194F146566B}"/>
              </a:ext>
            </a:extLst>
          </p:cNvPr>
          <p:cNvSpPr/>
          <p:nvPr/>
        </p:nvSpPr>
        <p:spPr>
          <a:xfrm>
            <a:off x="3498118" y="3725563"/>
            <a:ext cx="1390650" cy="561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AF077-445A-428C-86C5-9350455764B5}"/>
              </a:ext>
            </a:extLst>
          </p:cNvPr>
          <p:cNvSpPr txBox="1"/>
          <p:nvPr/>
        </p:nvSpPr>
        <p:spPr>
          <a:xfrm>
            <a:off x="1109778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4FA50-40F9-4135-A4A0-5DC5545ABD44}"/>
              </a:ext>
            </a:extLst>
          </p:cNvPr>
          <p:cNvSpPr txBox="1"/>
          <p:nvPr/>
        </p:nvSpPr>
        <p:spPr>
          <a:xfrm>
            <a:off x="3869818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EBECE3-1272-48E5-BDB3-EFC721D70144}"/>
              </a:ext>
            </a:extLst>
          </p:cNvPr>
          <p:cNvSpPr/>
          <p:nvPr/>
        </p:nvSpPr>
        <p:spPr>
          <a:xfrm>
            <a:off x="5544669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9D6C93-F793-4696-81AC-6F9156CA78C2}"/>
              </a:ext>
            </a:extLst>
          </p:cNvPr>
          <p:cNvSpPr/>
          <p:nvPr/>
        </p:nvSpPr>
        <p:spPr>
          <a:xfrm>
            <a:off x="7160818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 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04AE7F-7CCD-4510-BFF5-79285E6600C1}"/>
              </a:ext>
            </a:extLst>
          </p:cNvPr>
          <p:cNvSpPr/>
          <p:nvPr/>
        </p:nvSpPr>
        <p:spPr>
          <a:xfrm>
            <a:off x="8834563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일정 검색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530F64-3A65-40E8-8300-201DD293A47B}"/>
              </a:ext>
            </a:extLst>
          </p:cNvPr>
          <p:cNvSpPr/>
          <p:nvPr/>
        </p:nvSpPr>
        <p:spPr>
          <a:xfrm>
            <a:off x="10508308" y="3725563"/>
            <a:ext cx="1390650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일정 보기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48715-EBF5-4D3F-BF2E-82E012B20648}"/>
              </a:ext>
            </a:extLst>
          </p:cNvPr>
          <p:cNvSpPr txBox="1"/>
          <p:nvPr/>
        </p:nvSpPr>
        <p:spPr>
          <a:xfrm>
            <a:off x="5875822" y="4369499"/>
            <a:ext cx="1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보기</a:t>
            </a:r>
            <a:endParaRPr lang="en-US" altLang="ko-KR" dirty="0"/>
          </a:p>
          <a:p>
            <a:r>
              <a:rPr lang="ko-KR" altLang="en-US" dirty="0"/>
              <a:t>검색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462863EC-2C69-4705-A427-EB1577912A72}"/>
              </a:ext>
            </a:extLst>
          </p:cNvPr>
          <p:cNvSpPr txBox="1">
            <a:spLocks/>
          </p:cNvSpPr>
          <p:nvPr/>
        </p:nvSpPr>
        <p:spPr>
          <a:xfrm>
            <a:off x="3027715" y="461146"/>
            <a:ext cx="6420248" cy="10922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&lt;</a:t>
            </a:r>
            <a:r>
              <a:rPr lang="en-US" altLang="ko-KR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Plan Helper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dirty="0"/>
              <a:t>사용자 기능 선택 트리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6337D5-3934-4782-8AEE-C5B6B94D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E39-4B7E-4B0A-A4E9-1A11DFE76B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1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사용자 지정 8">
      <a:majorFont>
        <a:latin typeface="Microsoft GothicNeo"/>
        <a:ea typeface="Microsoft GothicNeo"/>
        <a:cs typeface=""/>
      </a:majorFont>
      <a:minorFont>
        <a:latin typeface="Microsoft GothicNeo"/>
        <a:ea typeface="Microsoft GothicNeo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00B0F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77DF5A0E79FA744A1F0E1825BFB5A4B" ma:contentTypeVersion="9" ma:contentTypeDescription="새 문서를 만듭니다." ma:contentTypeScope="" ma:versionID="4337c9ced6e3857621c5b76ad230356e">
  <xsd:schema xmlns:xsd="http://www.w3.org/2001/XMLSchema" xmlns:xs="http://www.w3.org/2001/XMLSchema" xmlns:p="http://schemas.microsoft.com/office/2006/metadata/properties" xmlns:ns3="e898b13d-367c-43cb-b52e-e4f1ec433678" targetNamespace="http://schemas.microsoft.com/office/2006/metadata/properties" ma:root="true" ma:fieldsID="398bcceb41df6dcdf7e4e76bac6497f7" ns3:_="">
    <xsd:import namespace="e898b13d-367c-43cb-b52e-e4f1ec4336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8b13d-367c-43cb-b52e-e4f1ec4336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13778A-1D06-4DC2-B90E-F520326750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8b13d-367c-43cb-b52e-e4f1ec433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D563F8-2947-43FD-8AFD-63943C6E38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6F2A75-5ADD-4CD8-B24C-6F2DF0F3B5F8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e898b13d-367c-43cb-b52e-e4f1ec433678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4300</TotalTime>
  <Words>3315</Words>
  <Application>Microsoft Office PowerPoint</Application>
  <PresentationFormat>와이드스크린</PresentationFormat>
  <Paragraphs>988</Paragraphs>
  <Slides>58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5" baseType="lpstr">
      <vt:lpstr>Microsoft GothicNeo</vt:lpstr>
      <vt:lpstr>맑은 고딕</vt:lpstr>
      <vt:lpstr>tvN 즐거운이야기 Bold</vt:lpstr>
      <vt:lpstr>D2Coding</vt:lpstr>
      <vt:lpstr>Arial</vt:lpstr>
      <vt:lpstr>Century Gothic</vt:lpstr>
      <vt:lpstr>Office Theme</vt:lpstr>
      <vt:lpstr>사이버보안 기초 프로젝트 Plan Helper</vt:lpstr>
      <vt:lpstr>목차</vt:lpstr>
      <vt:lpstr>Plan helper 프로그램 개요</vt:lpstr>
      <vt:lpstr>Plan helper 프로그램 개요</vt:lpstr>
      <vt:lpstr>&lt;Plan Helper 주요 기능 명세서&gt;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 Helper: Operation Scenario (교수 과목 일정 추가)</vt:lpstr>
      <vt:lpstr>Plan Helper: Operation Scenario (교수 과목 일정 추가)</vt:lpstr>
      <vt:lpstr>PowerPoint 프레젠테이션</vt:lpstr>
      <vt:lpstr>PowerPoint 프레젠테이션</vt:lpstr>
      <vt:lpstr>Plan Helper: Operation Scenario (교수 과목 일정 추가)</vt:lpstr>
      <vt:lpstr>Plan Helper: Operation Scenario (교수 과목 일정 추가)</vt:lpstr>
      <vt:lpstr>Plan Helper: Operation Scenario (교수 과목 일정 추가)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DataBase 관리 모듈 </vt:lpstr>
      <vt:lpstr> DB 모듈 API 상세정의 </vt:lpstr>
      <vt:lpstr> DB 모듈 API 상세정의 </vt:lpstr>
      <vt:lpstr> DB 모듈 API 상세정의 </vt:lpstr>
      <vt:lpstr> DB 모듈 API 상세정의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기능별 구현 1. 플랜 인증 ~ 플래너 기능</vt:lpstr>
      <vt:lpstr>기능별 구현 2. 과목 일정 공유</vt:lpstr>
      <vt:lpstr>PowerPoint 프레젠테이션</vt:lpstr>
      <vt:lpstr>기능별 구현 3. 알림</vt:lpstr>
      <vt:lpstr>기능별 구현 3. 알림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사이버보안 기초 프로젝트 제안서 (---,draft)</dc:title>
  <dc:creator>윤가영(사이버보안전공)</dc:creator>
  <cp:lastModifiedBy>안소현(사이버보안전공)</cp:lastModifiedBy>
  <cp:revision>214</cp:revision>
  <dcterms:created xsi:type="dcterms:W3CDTF">2020-04-26T07:18:10Z</dcterms:created>
  <dcterms:modified xsi:type="dcterms:W3CDTF">2020-06-29T13:29:42Z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0x010100A77DF5A0E79FA744A1F0E1825BFB5A4B</vt:lpwstr>
  </property>
</Properties>
</file>