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-2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C817-0C16-478B-97A4-A38D421C23D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297B-AAB2-488F-B897-C096796606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Blank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Blank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</dc:title>
  <dc:creator>sheard</dc:creator>
  <cp:lastModifiedBy>sheard</cp:lastModifiedBy>
  <cp:revision>1</cp:revision>
  <dcterms:created xsi:type="dcterms:W3CDTF">2013-04-08T22:45:35Z</dcterms:created>
  <dcterms:modified xsi:type="dcterms:W3CDTF">2013-04-08T22:46:37Z</dcterms:modified>
</cp:coreProperties>
</file>