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82" r:id="rId3"/>
    <p:sldId id="283" r:id="rId4"/>
    <p:sldId id="284" r:id="rId5"/>
    <p:sldId id="285" r:id="rId6"/>
    <p:sldId id="28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1757" autoAdjust="0"/>
  </p:normalViewPr>
  <p:slideViewPr>
    <p:cSldViewPr>
      <p:cViewPr varScale="1">
        <p:scale>
          <a:sx n="82" d="100"/>
          <a:sy n="82" d="100"/>
        </p:scale>
        <p:origin x="60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534D3-0866-4BF5-A3A3-C1862587BE6F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23E1-FC9D-4489-B062-6F8730FEA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2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61285" TargetMode="External"/><Relationship Id="rId2" Type="http://schemas.openxmlformats.org/officeDocument/2006/relationships/hyperlink" Target="https://www.datacamp.com/community/tutorials/python-oop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ddy-chen-tw.blogspot.com/2012/01/2object-class-instanc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3200400"/>
            <a:ext cx="6400800" cy="1600200"/>
          </a:xfrm>
        </p:spPr>
        <p:txBody>
          <a:bodyPr/>
          <a:lstStyle/>
          <a:p>
            <a:pPr algn="l"/>
            <a:r>
              <a:rPr lang="en-US" altLang="zh-TW" b="1" dirty="0"/>
              <a:t>Object-Oriented Programming 101</a:t>
            </a:r>
          </a:p>
          <a:p>
            <a:pPr algn="l"/>
            <a:r>
              <a:rPr lang="en-US" altLang="zh-TW" b="1" dirty="0"/>
              <a:t>By KY Alan Lo</a:t>
            </a:r>
            <a:endParaRPr lang="zh-TW" altLang="en-US" b="1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1505930"/>
            <a:ext cx="8229600" cy="1470025"/>
          </a:xfrm>
        </p:spPr>
        <p:txBody>
          <a:bodyPr/>
          <a:lstStyle/>
          <a:p>
            <a:pPr algn="l"/>
            <a:r>
              <a:rPr lang="en-US" altLang="zh-TW" b="1" dirty="0"/>
              <a:t>CUHK Statistics Department</a:t>
            </a:r>
            <a:br>
              <a:rPr lang="en-US" altLang="zh-TW" b="1" dirty="0"/>
            </a:br>
            <a:r>
              <a:rPr lang="en-US" altLang="zh-TW" b="1" dirty="0"/>
              <a:t>Workshop on Python 101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8349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0F90-7DED-48F2-9430-C3D53E68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elements in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E15D0-4482-4283-AF93-5C591391FD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u="sng" dirty="0"/>
              <a:t>Object-oriented programming (OOP) </a:t>
            </a:r>
            <a:r>
              <a:rPr lang="en-GB" dirty="0"/>
              <a:t>is a programming paradigm based on the concept of "objects", </a:t>
            </a:r>
          </a:p>
          <a:p>
            <a:r>
              <a:rPr lang="en-GB" b="1" u="sng" dirty="0"/>
              <a:t>Classes</a:t>
            </a:r>
            <a:r>
              <a:rPr lang="en-GB" dirty="0"/>
              <a:t> – the definitions for the data format and available procedures for a given type or class of object</a:t>
            </a:r>
          </a:p>
          <a:p>
            <a:r>
              <a:rPr lang="en-GB" b="1" u="sng" dirty="0"/>
              <a:t>Objects</a:t>
            </a:r>
            <a:r>
              <a:rPr lang="en-GB" dirty="0"/>
              <a:t>, instances of classes, may contain </a:t>
            </a:r>
          </a:p>
          <a:p>
            <a:pPr lvl="1"/>
            <a:r>
              <a:rPr lang="en-GB" dirty="0"/>
              <a:t>data, in the form of fields, often known as </a:t>
            </a:r>
            <a:r>
              <a:rPr lang="en-GB" i="1" u="sng" dirty="0"/>
              <a:t>attributes</a:t>
            </a:r>
          </a:p>
          <a:p>
            <a:pPr lvl="1"/>
            <a:r>
              <a:rPr lang="en-GB" dirty="0"/>
              <a:t>code, in the form of procedures, often known as </a:t>
            </a:r>
            <a:r>
              <a:rPr lang="en-GB" i="1" u="sng" dirty="0"/>
              <a:t>methods</a:t>
            </a:r>
          </a:p>
          <a:p>
            <a:r>
              <a:rPr lang="en-GB" dirty="0"/>
              <a:t>Objects are created by calling a special type of method in the class known as a </a:t>
            </a:r>
            <a:r>
              <a:rPr lang="en-GB" b="1" i="1" u="sng" dirty="0"/>
              <a:t>constructor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28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AD3A78-9533-4803-AC23-73867CA1F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61975"/>
            <a:ext cx="6448425" cy="5734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734639-D653-4A21-9F3D-9341FE6946CF}"/>
              </a:ext>
            </a:extLst>
          </p:cNvPr>
          <p:cNvSpPr/>
          <p:nvPr/>
        </p:nvSpPr>
        <p:spPr>
          <a:xfrm>
            <a:off x="2339752" y="332656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/>
              <a:t>Class</a:t>
            </a:r>
            <a:r>
              <a:rPr lang="en-GB" dirty="0"/>
              <a:t>: Dog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07D17E-0875-4026-87D8-632C669F506D}"/>
              </a:ext>
            </a:extLst>
          </p:cNvPr>
          <p:cNvSpPr/>
          <p:nvPr/>
        </p:nvSpPr>
        <p:spPr>
          <a:xfrm>
            <a:off x="4356776" y="1196752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/>
              <a:t>Constructor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2F342F-71CE-43B3-B23A-E835A95ACDF7}"/>
              </a:ext>
            </a:extLst>
          </p:cNvPr>
          <p:cNvSpPr/>
          <p:nvPr/>
        </p:nvSpPr>
        <p:spPr>
          <a:xfrm>
            <a:off x="107504" y="1052736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Private function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2904391-366F-4471-96E5-B351DF461A8F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1259632" y="1124744"/>
            <a:ext cx="144016" cy="100811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798295B-DC4B-4AF9-8D08-14EAAAF9BFFE}"/>
              </a:ext>
            </a:extLst>
          </p:cNvPr>
          <p:cNvSpPr/>
          <p:nvPr/>
        </p:nvSpPr>
        <p:spPr>
          <a:xfrm>
            <a:off x="3347864" y="1988840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u="sng" dirty="0"/>
              <a:t>Attribute</a:t>
            </a:r>
            <a:r>
              <a:rPr lang="en-GB" sz="1600" dirty="0"/>
              <a:t>: Name, Age</a:t>
            </a:r>
            <a:endParaRPr lang="en-GB" sz="1200" b="1" u="sng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4DD4EBE-E1D0-4865-B00F-7B32D93EF6F3}"/>
              </a:ext>
            </a:extLst>
          </p:cNvPr>
          <p:cNvSpPr/>
          <p:nvPr/>
        </p:nvSpPr>
        <p:spPr>
          <a:xfrm>
            <a:off x="6948264" y="2564904"/>
            <a:ext cx="360040" cy="3600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71C857-930C-40EB-AA91-5AE94D017E3D}"/>
              </a:ext>
            </a:extLst>
          </p:cNvPr>
          <p:cNvSpPr/>
          <p:nvPr/>
        </p:nvSpPr>
        <p:spPr>
          <a:xfrm>
            <a:off x="7380312" y="3789040"/>
            <a:ext cx="158417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u="sng" dirty="0"/>
              <a:t>Methods</a:t>
            </a:r>
            <a:r>
              <a:rPr lang="en-GB" sz="1600" dirty="0"/>
              <a:t>: </a:t>
            </a:r>
            <a:br>
              <a:rPr lang="en-GB" sz="1600" dirty="0"/>
            </a:br>
            <a:r>
              <a:rPr lang="en-GB" sz="1600" dirty="0"/>
              <a:t>bark, </a:t>
            </a:r>
            <a:r>
              <a:rPr lang="en-GB" sz="1600" dirty="0" err="1"/>
              <a:t>doginfo</a:t>
            </a:r>
            <a:r>
              <a:rPr lang="en-GB" sz="1600" dirty="0"/>
              <a:t>, birthday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setBuddy</a:t>
            </a:r>
            <a:endParaRPr lang="en-GB" sz="1200" b="1" u="sng" dirty="0"/>
          </a:p>
        </p:txBody>
      </p:sp>
    </p:spTree>
    <p:extLst>
      <p:ext uri="{BB962C8B-B14F-4D97-AF65-F5344CB8AC3E}">
        <p14:creationId xmlns:p14="http://schemas.microsoft.com/office/powerpoint/2010/main" val="79011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F9F9A5-79BE-4EE4-BC5D-6D4EFDFD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37622"/>
            <a:ext cx="245745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3A30D6-B4D2-48C8-B7D6-4E7E97A9C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76872"/>
            <a:ext cx="2219325" cy="676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F2E99E-7486-4297-998C-F4ECF6300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85" y="3284984"/>
            <a:ext cx="2085975" cy="4762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E97548-FA25-4126-AD5A-A419E45F0890}"/>
              </a:ext>
            </a:extLst>
          </p:cNvPr>
          <p:cNvSpPr/>
          <p:nvPr/>
        </p:nvSpPr>
        <p:spPr>
          <a:xfrm>
            <a:off x="251520" y="133566"/>
            <a:ext cx="1440160" cy="343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Objects Created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DBB5809-A835-41BD-B039-6046605FC7B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355298" y="516909"/>
            <a:ext cx="440516" cy="36003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97051C1E-3868-4E2D-AF26-719DEE767351}"/>
              </a:ext>
            </a:extLst>
          </p:cNvPr>
          <p:cNvSpPr/>
          <p:nvPr/>
        </p:nvSpPr>
        <p:spPr>
          <a:xfrm>
            <a:off x="755576" y="637622"/>
            <a:ext cx="216024" cy="55913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6A64C7-FE4E-4E63-BA6F-E21EA12E8DF7}"/>
              </a:ext>
            </a:extLst>
          </p:cNvPr>
          <p:cNvSpPr/>
          <p:nvPr/>
        </p:nvSpPr>
        <p:spPr>
          <a:xfrm>
            <a:off x="3357042" y="1484784"/>
            <a:ext cx="1935038" cy="59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Objects’ Method called, with parameter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FFD6F5-97E2-45E1-8484-524FC70D3215}"/>
              </a:ext>
            </a:extLst>
          </p:cNvPr>
          <p:cNvSpPr/>
          <p:nvPr/>
        </p:nvSpPr>
        <p:spPr>
          <a:xfrm>
            <a:off x="3082910" y="2443456"/>
            <a:ext cx="2353185" cy="343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Objects’ attribute outputted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9E104-CBE3-4B56-9DAB-7F320ACE8A29}"/>
              </a:ext>
            </a:extLst>
          </p:cNvPr>
          <p:cNvSpPr/>
          <p:nvPr/>
        </p:nvSpPr>
        <p:spPr>
          <a:xfrm>
            <a:off x="3011964" y="3319031"/>
            <a:ext cx="1935038" cy="35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Objects’ Method called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B3DE92-1CC7-425F-94FB-487FF953ACD5}"/>
              </a:ext>
            </a:extLst>
          </p:cNvPr>
          <p:cNvSpPr txBox="1"/>
          <p:nvPr/>
        </p:nvSpPr>
        <p:spPr>
          <a:xfrm>
            <a:off x="827584" y="414908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about Class’ Method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27A6A1-1357-402D-8255-916E6AF0E2FD}"/>
              </a:ext>
            </a:extLst>
          </p:cNvPr>
          <p:cNvSpPr txBox="1"/>
          <p:nvPr/>
        </p:nvSpPr>
        <p:spPr>
          <a:xfrm>
            <a:off x="899592" y="4653136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 dog { …</a:t>
            </a:r>
          </a:p>
          <a:p>
            <a:r>
              <a:rPr lang="en-GB" dirty="0"/>
              <a:t>def population():</a:t>
            </a:r>
          </a:p>
          <a:p>
            <a:r>
              <a:rPr lang="en-GB" dirty="0"/>
              <a:t>       return (100000000)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Print( </a:t>
            </a:r>
            <a:r>
              <a:rPr lang="en-GB" dirty="0" err="1"/>
              <a:t>dog.population</a:t>
            </a:r>
            <a:r>
              <a:rPr lang="en-GB" dirty="0"/>
              <a:t>() 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F14FDC-E813-4F51-890B-6FF7F45600BC}"/>
              </a:ext>
            </a:extLst>
          </p:cNvPr>
          <p:cNvSpPr/>
          <p:nvPr/>
        </p:nvSpPr>
        <p:spPr>
          <a:xfrm>
            <a:off x="3501057" y="6309320"/>
            <a:ext cx="1935038" cy="35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Classes’ Method called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D0CA94-6A44-47FF-B31D-53A4A91A586A}"/>
              </a:ext>
            </a:extLst>
          </p:cNvPr>
          <p:cNvSpPr/>
          <p:nvPr/>
        </p:nvSpPr>
        <p:spPr>
          <a:xfrm>
            <a:off x="3501057" y="5131086"/>
            <a:ext cx="1445945" cy="35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Classes’ Method</a:t>
            </a:r>
          </a:p>
        </p:txBody>
      </p:sp>
    </p:spTree>
    <p:extLst>
      <p:ext uri="{BB962C8B-B14F-4D97-AF65-F5344CB8AC3E}">
        <p14:creationId xmlns:p14="http://schemas.microsoft.com/office/powerpoint/2010/main" val="98789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B3E3-CE44-4217-A38D-4DF43717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B97C8-9772-4EC4-A292-B605C83AAE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https://www.datacamp.com/community/tutorials/python-oop-tutorial</a:t>
            </a:r>
            <a:endParaRPr lang="en-GB" dirty="0"/>
          </a:p>
          <a:p>
            <a:r>
              <a:rPr lang="en-GB" dirty="0">
                <a:hlinkClick r:id="rId3"/>
              </a:rPr>
              <a:t>https://ithelp.ithome.com.tw/articles/10161285</a:t>
            </a:r>
            <a:endParaRPr lang="en-GB" dirty="0"/>
          </a:p>
          <a:p>
            <a:r>
              <a:rPr lang="en-GB">
                <a:hlinkClick r:id="rId4"/>
              </a:rPr>
              <a:t>http://teddy-chen-tw.blogspot.com/2012/01/2object-class-instance.html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02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Thank you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7548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Appendix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01805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LP Type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1907</TotalTime>
  <Words>169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微軟正黑體</vt:lpstr>
      <vt:lpstr>Calibri</vt:lpstr>
      <vt:lpstr>Wingdings 2</vt:lpstr>
      <vt:lpstr>公正</vt:lpstr>
      <vt:lpstr>CUHK Statistics Department Workshop on Python 101</vt:lpstr>
      <vt:lpstr>Important elements in OOP</vt:lpstr>
      <vt:lpstr>PowerPoint Presentation</vt:lpstr>
      <vt:lpstr>PowerPoint Presentation</vt:lpstr>
      <vt:lpstr>Reference</vt:lpstr>
      <vt:lpstr>Thank you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CUHK Statistics Department Workshop on Python 101</dc:title>
  <dc:creator>KY</dc:creator>
  <cp:lastModifiedBy>Lo, Alan Kwok Yuen</cp:lastModifiedBy>
  <cp:revision>107</cp:revision>
  <dcterms:created xsi:type="dcterms:W3CDTF">2018-06-17T14:24:16Z</dcterms:created>
  <dcterms:modified xsi:type="dcterms:W3CDTF">2018-08-08T10:45:26Z</dcterms:modified>
</cp:coreProperties>
</file>