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64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57" autoAdjust="0"/>
  </p:normalViewPr>
  <p:slideViewPr>
    <p:cSldViewPr>
      <p:cViewPr varScale="1">
        <p:scale>
          <a:sx n="63" d="100"/>
          <a:sy n="63" d="100"/>
        </p:scale>
        <p:origin x="144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https://msropendata.com/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0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skyscanner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https://www.dataquest.io/blog/python-api-tutorial/</a:t>
            </a:r>
          </a:p>
          <a:p>
            <a:r>
              <a:rPr lang="en-US" altLang="zh-TW" dirty="0"/>
              <a:t>https://data.gov.hk/tc/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youtu.be/zvKadd9Cflc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4, 2 August 2018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Appendix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18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Source</a:t>
            </a:r>
          </a:p>
          <a:p>
            <a:pPr lvl="1"/>
            <a:r>
              <a:rPr lang="en-US" altLang="zh-TW" dirty="0"/>
              <a:t>CSV, XLSX, HTML, API</a:t>
            </a:r>
          </a:p>
          <a:p>
            <a:r>
              <a:rPr lang="en-US" altLang="zh-TW" dirty="0"/>
              <a:t>5-number summary, Moments</a:t>
            </a:r>
          </a:p>
          <a:p>
            <a:pPr lvl="1"/>
            <a:r>
              <a:rPr lang="en-US" altLang="zh-TW" dirty="0"/>
              <a:t>Mean, Variance, </a:t>
            </a:r>
            <a:r>
              <a:rPr lang="en-US" altLang="zh-TW" dirty="0" err="1"/>
              <a:t>Skewness</a:t>
            </a:r>
            <a:r>
              <a:rPr lang="en-US" altLang="zh-TW" dirty="0"/>
              <a:t>, Kurtosis </a:t>
            </a:r>
          </a:p>
          <a:p>
            <a:r>
              <a:rPr lang="en-US" altLang="zh-TW" dirty="0"/>
              <a:t>Probability and Distributions</a:t>
            </a:r>
          </a:p>
          <a:p>
            <a:pPr lvl="1"/>
            <a:r>
              <a:rPr lang="en-US" altLang="zh-TW" dirty="0"/>
              <a:t>Density, </a:t>
            </a:r>
            <a:r>
              <a:rPr lang="en-US" altLang="zh-TW" dirty="0" err="1"/>
              <a:t>Quantile</a:t>
            </a:r>
            <a:r>
              <a:rPr lang="en-US" altLang="zh-TW" dirty="0"/>
              <a:t>, Distribution, Random Numbers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6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932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Data Source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0362659"/>
              </p:ext>
            </p:extLst>
          </p:nvPr>
        </p:nvGraphicFramePr>
        <p:xfrm>
          <a:off x="914400" y="1447800"/>
          <a:ext cx="777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Importing…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temp.csv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 &lt;-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read.csv(“temp.csv”)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pd.read_csv</a:t>
                      </a:r>
                      <a:r>
                        <a:rPr lang="en-US" altLang="zh-TW" dirty="0"/>
                        <a:t>(“temp.csv”)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temp.xlsx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library(</a:t>
                      </a:r>
                      <a:r>
                        <a:rPr lang="en-US" altLang="zh-TW" dirty="0" err="1"/>
                        <a:t>xlsx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d &lt;- read.xlsx(“temp.xlsx")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pd.ExcelFile</a:t>
                      </a:r>
                      <a:r>
                        <a:rPr lang="en-US" altLang="zh-TW" dirty="0"/>
                        <a:t>(“temp.xlsx”)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SV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0"/>
          <a:stretch/>
        </p:blipFill>
        <p:spPr bwMode="auto">
          <a:xfrm>
            <a:off x="395536" y="3068960"/>
            <a:ext cx="377853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CSV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CSV icon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28" y="50131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lsx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1243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xlsx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10534"/>
            <a:ext cx="923181" cy="9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8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/>
          <a:lstStyle/>
          <a:p>
            <a:r>
              <a:rPr lang="en-US" altLang="zh-TW" dirty="0" err="1"/>
              <a:t>HyperText</a:t>
            </a:r>
            <a:r>
              <a:rPr lang="en-US" altLang="zh-TW" dirty="0"/>
              <a:t> Markup Language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5857"/>
            <a:ext cx="3944647" cy="28986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4032448" cy="3749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292080" y="4077072"/>
            <a:ext cx="1656184" cy="98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BeautifulSoup</a:t>
            </a:r>
            <a:endParaRPr lang="zh-TW" altLang="en-US" sz="1600" dirty="0"/>
          </a:p>
        </p:txBody>
      </p:sp>
      <p:pic>
        <p:nvPicPr>
          <p:cNvPr id="2053" name="Picture 5" descr="data table icon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24" y="3699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 descr="python library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9" descr="python library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85921"/>
            <a:ext cx="711523" cy="7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205848" y="34611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45096"/>
          </a:xfrm>
        </p:spPr>
        <p:txBody>
          <a:bodyPr>
            <a:normAutofit/>
          </a:bodyPr>
          <a:lstStyle/>
          <a:p>
            <a:r>
              <a:rPr lang="en-US" altLang="zh-TW" dirty="0"/>
              <a:t>Application programming interface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https://youtu.be/zvKadd9Cflc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AutoShape 2" descr="API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3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5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9" name="Picture 17" descr="cloud database icon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75285"/>
            <a:ext cx="23622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ata table icon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24" y="3343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7205848" y="31059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3091" name="Picture 19" descr="waiter icon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75285"/>
            <a:ext cx="679023" cy="6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waiter icon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6367"/>
            <a:ext cx="679023" cy="6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>
            <a:off x="3627339" y="4154308"/>
            <a:ext cx="3310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3707904" y="4296367"/>
            <a:ext cx="3229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89" y="3430534"/>
            <a:ext cx="711523" cy="7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4882312" y="439099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urllib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13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5-number summary, Moments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8912748"/>
              </p:ext>
            </p:extLst>
          </p:nvPr>
        </p:nvGraphicFramePr>
        <p:xfrm>
          <a:off x="914400" y="1447800"/>
          <a:ext cx="7772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Statistics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5-no. Summary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Summary(x)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Summary(d)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(code</a:t>
                      </a:r>
                      <a:r>
                        <a:rPr lang="en-US" altLang="zh-TW" baseline="0" dirty="0"/>
                        <a:t> for each functions…)</a:t>
                      </a:r>
                    </a:p>
                    <a:p>
                      <a:r>
                        <a:rPr lang="en-US" altLang="zh-TW" baseline="0" dirty="0" err="1"/>
                        <a:t>df.describe</a:t>
                      </a:r>
                      <a:r>
                        <a:rPr lang="en-US" altLang="zh-TW" baseline="0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mean(x, [na.rm=T])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np.mean</a:t>
                      </a:r>
                      <a:r>
                        <a:rPr lang="en-US" altLang="zh-TW" dirty="0"/>
                        <a:t>(x) / </a:t>
                      </a:r>
                      <a:r>
                        <a:rPr lang="en-US" altLang="zh-TW" dirty="0" err="1"/>
                        <a:t>np.nanmean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var</a:t>
                      </a:r>
                      <a:r>
                        <a:rPr lang="en-US" altLang="zh-TW" dirty="0"/>
                        <a:t>(x, [na.rm=T])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np.var</a:t>
                      </a:r>
                      <a:r>
                        <a:rPr lang="en-US" altLang="zh-TW" dirty="0"/>
                        <a:t>(x) / </a:t>
                      </a:r>
                      <a:r>
                        <a:rPr lang="en-US" altLang="zh-TW" dirty="0" err="1"/>
                        <a:t>np.nanvar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Skewness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skewness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Scipy.stats.skew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Kurtosis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kurtosis(x)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scipy.stats.kurtosis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&amp; Distributions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0179928"/>
              </p:ext>
            </p:extLst>
          </p:nvPr>
        </p:nvGraphicFramePr>
        <p:xfrm>
          <a:off x="914400" y="1447800"/>
          <a:ext cx="77724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Probability Functions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Density / Distribution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dnorm</a:t>
                      </a:r>
                      <a:r>
                        <a:rPr lang="en-US" altLang="zh-TW" dirty="0"/>
                        <a:t>(x, 0, 1)</a:t>
                      </a:r>
                      <a:br>
                        <a:rPr lang="en-US" altLang="zh-TW" dirty="0"/>
                      </a:br>
                      <a:r>
                        <a:rPr lang="en-US" altLang="zh-TW" dirty="0" err="1"/>
                        <a:t>dbinom</a:t>
                      </a:r>
                      <a:r>
                        <a:rPr lang="en-US" altLang="zh-TW" dirty="0"/>
                        <a:t>(x, n, 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scipy.stats.norm.pdf(x, 0,</a:t>
                      </a:r>
                      <a:r>
                        <a:rPr lang="en-US" altLang="zh-TW" baseline="0" dirty="0"/>
                        <a:t> 1)</a:t>
                      </a:r>
                      <a:br>
                        <a:rPr lang="en-US" altLang="zh-TW" baseline="0" dirty="0"/>
                      </a:br>
                      <a:r>
                        <a:rPr lang="en-US" altLang="zh-TW" dirty="0" err="1"/>
                        <a:t>scipy.stats.binom.pmf</a:t>
                      </a:r>
                      <a:r>
                        <a:rPr lang="en-US" altLang="zh-TW" dirty="0"/>
                        <a:t>(x, n, p</a:t>
                      </a:r>
                      <a:r>
                        <a:rPr lang="en-US" altLang="zh-TW" baseline="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Quantile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qnorm</a:t>
                      </a:r>
                      <a:r>
                        <a:rPr lang="en-US" altLang="zh-TW" dirty="0"/>
                        <a:t>(p,</a:t>
                      </a:r>
                      <a:r>
                        <a:rPr lang="en-US" altLang="zh-TW" baseline="0" dirty="0"/>
                        <a:t> 0, 1)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scipy.stats.norm.ppf</a:t>
                      </a:r>
                      <a:r>
                        <a:rPr lang="en-US" altLang="zh-TW" dirty="0"/>
                        <a:t>(p, 0,</a:t>
                      </a:r>
                      <a:r>
                        <a:rPr lang="en-US" altLang="zh-TW" baseline="0" dirty="0"/>
                        <a:t>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pnorm</a:t>
                      </a:r>
                      <a:r>
                        <a:rPr lang="en-US" altLang="zh-TW" dirty="0"/>
                        <a:t>(x,</a:t>
                      </a:r>
                      <a:r>
                        <a:rPr lang="en-US" altLang="zh-TW" baseline="0" dirty="0"/>
                        <a:t> 0, 1)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scipy.stats.norm.cdf</a:t>
                      </a:r>
                      <a:r>
                        <a:rPr lang="en-US" altLang="zh-TW" dirty="0"/>
                        <a:t>(x, 0,</a:t>
                      </a:r>
                      <a:r>
                        <a:rPr lang="en-US" altLang="zh-TW" baseline="0" dirty="0"/>
                        <a:t>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Numbers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rnorm</a:t>
                      </a:r>
                      <a:r>
                        <a:rPr lang="en-US" altLang="zh-TW" dirty="0"/>
                        <a:t>(N,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0,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np.random.normal</a:t>
                      </a:r>
                      <a:r>
                        <a:rPr lang="en-US" altLang="zh-TW" dirty="0"/>
                        <a:t>(0,1,N)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414680"/>
              </p:ext>
            </p:extLst>
          </p:nvPr>
        </p:nvGraphicFramePr>
        <p:xfrm>
          <a:off x="899592" y="4365104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More on Random</a:t>
                      </a:r>
                      <a:r>
                        <a:rPr lang="en-US" altLang="zh-TW" baseline="0" dirty="0"/>
                        <a:t> nos.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Set 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seed(n)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np.random.seed</a:t>
                      </a:r>
                      <a:r>
                        <a:rPr lang="en-US" altLang="zh-TW" dirty="0"/>
                        <a:t>(n)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Sample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sample(x, n, replace=T)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Np.random.choice</a:t>
                      </a:r>
                      <a:r>
                        <a:rPr lang="en-US" altLang="zh-TW" dirty="0"/>
                        <a:t>(x,</a:t>
                      </a:r>
                      <a:r>
                        <a:rPr lang="en-US" altLang="zh-TW" baseline="0" dirty="0"/>
                        <a:t> n, replace=True)</a:t>
                      </a:r>
                    </a:p>
                    <a:p>
                      <a:r>
                        <a:rPr lang="en-US" altLang="zh-TW" baseline="0" dirty="0"/>
                        <a:t>(Note: sample(n) ~ U(0,1))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1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MSc Courses and the Python Libraries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4396033"/>
              </p:ext>
            </p:extLst>
          </p:nvPr>
        </p:nvGraphicFramePr>
        <p:xfrm>
          <a:off x="914400" y="1447800"/>
          <a:ext cx="77724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</a:t>
                      </a:r>
                      <a:r>
                        <a:rPr lang="en-US" altLang="zh-TW" baseline="0" dirty="0"/>
                        <a:t>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Topic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 Library involved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Linear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dirty="0" err="1"/>
                        <a:t>sklearn.linear_model</a:t>
                      </a:r>
                      <a:br>
                        <a:rPr lang="en-GB" altLang="zh-TW" dirty="0"/>
                      </a:br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statsmodels.regression.linear_model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Principle Component Analysis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sklearn.decomposition.PCA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STAT5105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Cox Proportional Hazard 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statsmodels.duration.hazard_regression.PHReg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Any kind of Simulation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scipy.stat</a:t>
                      </a:r>
                      <a:endParaRPr lang="en-GB" altLang="zh-TW" dirty="0"/>
                    </a:p>
                    <a:p>
                      <a:r>
                        <a:rPr lang="en-GB" altLang="zh-TW" dirty="0" err="1"/>
                        <a:t>numpy.random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ARIMA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 err="1"/>
                        <a:t>statsmodels.tsa.arima_model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Naïve Bayes Model</a:t>
                      </a:r>
                      <a:br>
                        <a:rPr lang="en-GB" altLang="zh-TW" dirty="0"/>
                      </a:br>
                      <a:r>
                        <a:rPr lang="en-GB" altLang="zh-TW" dirty="0"/>
                        <a:t>Any Bayesian Models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sklearn.naive_bayes</a:t>
                      </a:r>
                      <a:endParaRPr kumimoji="0" lang="en-GB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altLang="zh-TW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pymc3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STAT6108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Structural Equation Models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(R is better)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F3D0DC-1AC2-4439-BA55-E612299C8A11}"/>
              </a:ext>
            </a:extLst>
          </p:cNvPr>
          <p:cNvSpPr txBox="1"/>
          <p:nvPr/>
        </p:nvSpPr>
        <p:spPr>
          <a:xfrm>
            <a:off x="971600" y="5796553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Run R in Python Kernel : rpy2</a:t>
            </a:r>
          </a:p>
        </p:txBody>
      </p:sp>
    </p:spTree>
    <p:extLst>
      <p:ext uri="{BB962C8B-B14F-4D97-AF65-F5344CB8AC3E}">
        <p14:creationId xmlns:p14="http://schemas.microsoft.com/office/powerpoint/2010/main" val="118508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1686</TotalTime>
  <Words>501</Words>
  <Application>Microsoft Office PowerPoint</Application>
  <PresentationFormat>On-screen Show (4:3)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Calibri</vt:lpstr>
      <vt:lpstr>Wingdings 2</vt:lpstr>
      <vt:lpstr>公正</vt:lpstr>
      <vt:lpstr>CUHK Statistics Department Workshop on Python 101</vt:lpstr>
      <vt:lpstr>Content</vt:lpstr>
      <vt:lpstr>Start Python Coding !</vt:lpstr>
      <vt:lpstr>Import Data Source</vt:lpstr>
      <vt:lpstr>HTML</vt:lpstr>
      <vt:lpstr>API</vt:lpstr>
      <vt:lpstr>5-number summary, Moments</vt:lpstr>
      <vt:lpstr>Probability &amp; Distributions</vt:lpstr>
      <vt:lpstr>MSc Courses and the Python Libraries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Lo, Alan Kwok Yuen</cp:lastModifiedBy>
  <cp:revision>90</cp:revision>
  <dcterms:created xsi:type="dcterms:W3CDTF">2018-06-17T14:24:16Z</dcterms:created>
  <dcterms:modified xsi:type="dcterms:W3CDTF">2018-08-01T04:34:04Z</dcterms:modified>
</cp:coreProperties>
</file>