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6" r:id="rId5"/>
    <p:sldId id="273" r:id="rId6"/>
    <p:sldId id="256" r:id="rId7"/>
    <p:sldId id="274" r:id="rId8"/>
    <p:sldId id="275" r:id="rId9"/>
    <p:sldId id="257" r:id="rId10"/>
    <p:sldId id="277" r:id="rId11"/>
    <p:sldId id="278" r:id="rId12"/>
    <p:sldId id="279" r:id="rId13"/>
    <p:sldId id="280" r:id="rId14"/>
    <p:sldId id="281" r:id="rId15"/>
    <p:sldId id="258" r:id="rId16"/>
    <p:sldId id="282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99E3C-3454-40AE-AAB8-E13409ACE626}" v="79" dt="2023-05-16T18:37:54.21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ana Marckx" userId="62003c2e-6c3d-421a-b713-8383b78955f6" providerId="ADAL" clId="{AEC99E3C-3454-40AE-AAB8-E13409ACE626}"/>
    <pc:docChg chg="undo custSel addSld delSld modSld sldOrd">
      <pc:chgData name="Kyana Marckx" userId="62003c2e-6c3d-421a-b713-8383b78955f6" providerId="ADAL" clId="{AEC99E3C-3454-40AE-AAB8-E13409ACE626}" dt="2023-05-16T19:53:44.798" v="2996" actId="20577"/>
      <pc:docMkLst>
        <pc:docMk/>
      </pc:docMkLst>
      <pc:sldChg chg="modTransition">
        <pc:chgData name="Kyana Marckx" userId="62003c2e-6c3d-421a-b713-8383b78955f6" providerId="ADAL" clId="{AEC99E3C-3454-40AE-AAB8-E13409ACE626}" dt="2023-05-16T18:37:10.716" v="2818"/>
        <pc:sldMkLst>
          <pc:docMk/>
          <pc:sldMk cId="2287211883" sldId="256"/>
        </pc:sldMkLst>
      </pc:sldChg>
      <pc:sldChg chg="addSp delSp modSp mod ord modTransition modClrScheme chgLayout">
        <pc:chgData name="Kyana Marckx" userId="62003c2e-6c3d-421a-b713-8383b78955f6" providerId="ADAL" clId="{AEC99E3C-3454-40AE-AAB8-E13409ACE626}" dt="2023-05-16T18:37:32.967" v="2822"/>
        <pc:sldMkLst>
          <pc:docMk/>
          <pc:sldMk cId="3066898593" sldId="257"/>
        </pc:sldMkLst>
        <pc:spChg chg="mod ord">
          <ac:chgData name="Kyana Marckx" userId="62003c2e-6c3d-421a-b713-8383b78955f6" providerId="ADAL" clId="{AEC99E3C-3454-40AE-AAB8-E13409ACE626}" dt="2023-05-16T17:46:18.780" v="1945" actId="20577"/>
          <ac:spMkLst>
            <pc:docMk/>
            <pc:sldMk cId="3066898593" sldId="257"/>
            <ac:spMk id="2" creationId="{1E38EE8B-1608-4FFC-96B5-595AB97B845A}"/>
          </ac:spMkLst>
        </pc:spChg>
        <pc:spChg chg="del mod ord">
          <ac:chgData name="Kyana Marckx" userId="62003c2e-6c3d-421a-b713-8383b78955f6" providerId="ADAL" clId="{AEC99E3C-3454-40AE-AAB8-E13409ACE626}" dt="2023-05-16T17:45:41.974" v="1918" actId="478"/>
          <ac:spMkLst>
            <pc:docMk/>
            <pc:sldMk cId="3066898593" sldId="257"/>
            <ac:spMk id="3" creationId="{C11093FF-1360-4523-8547-5192EDA8BBF9}"/>
          </ac:spMkLst>
        </pc:spChg>
        <pc:spChg chg="del mod ord">
          <ac:chgData name="Kyana Marckx" userId="62003c2e-6c3d-421a-b713-8383b78955f6" providerId="ADAL" clId="{AEC99E3C-3454-40AE-AAB8-E13409ACE626}" dt="2023-05-16T17:45:36.666" v="1916" actId="478"/>
          <ac:spMkLst>
            <pc:docMk/>
            <pc:sldMk cId="3066898593" sldId="257"/>
            <ac:spMk id="4" creationId="{2B46C56E-82FC-4B02-954F-3AFACF2E8CBA}"/>
          </ac:spMkLst>
        </pc:spChg>
        <pc:spChg chg="del mod ord">
          <ac:chgData name="Kyana Marckx" userId="62003c2e-6c3d-421a-b713-8383b78955f6" providerId="ADAL" clId="{AEC99E3C-3454-40AE-AAB8-E13409ACE626}" dt="2023-05-16T17:45:38.605" v="1917" actId="478"/>
          <ac:spMkLst>
            <pc:docMk/>
            <pc:sldMk cId="3066898593" sldId="257"/>
            <ac:spMk id="6" creationId="{983F41B9-CDD2-4DAB-9FE1-AA9A8E082060}"/>
          </ac:spMkLst>
        </pc:spChg>
        <pc:spChg chg="mod ord">
          <ac:chgData name="Kyana Marckx" userId="62003c2e-6c3d-421a-b713-8383b78955f6" providerId="ADAL" clId="{AEC99E3C-3454-40AE-AAB8-E13409ACE626}" dt="2023-05-16T17:45:31.547" v="1913" actId="700"/>
          <ac:spMkLst>
            <pc:docMk/>
            <pc:sldMk cId="3066898593" sldId="257"/>
            <ac:spMk id="7" creationId="{2E6A3C64-206A-47DC-8E31-F719E356D26D}"/>
          </ac:spMkLst>
        </pc:spChg>
        <pc:spChg chg="add del mod">
          <ac:chgData name="Kyana Marckx" userId="62003c2e-6c3d-421a-b713-8383b78955f6" providerId="ADAL" clId="{AEC99E3C-3454-40AE-AAB8-E13409ACE626}" dt="2023-05-16T17:45:44.759" v="1919" actId="478"/>
          <ac:spMkLst>
            <pc:docMk/>
            <pc:sldMk cId="3066898593" sldId="257"/>
            <ac:spMk id="8" creationId="{6D28552D-2F77-9A55-9EF4-FBCFB151AF45}"/>
          </ac:spMkLst>
        </pc:spChg>
        <pc:picChg chg="mod ord modCrop">
          <ac:chgData name="Kyana Marckx" userId="62003c2e-6c3d-421a-b713-8383b78955f6" providerId="ADAL" clId="{AEC99E3C-3454-40AE-AAB8-E13409ACE626}" dt="2023-05-16T17:45:31.547" v="1913" actId="700"/>
          <ac:picMkLst>
            <pc:docMk/>
            <pc:sldMk cId="3066898593" sldId="257"/>
            <ac:picMk id="14" creationId="{60E4B91E-CC99-49A7-B26A-644201DA68F5}"/>
          </ac:picMkLst>
        </pc:picChg>
      </pc:sldChg>
      <pc:sldChg chg="addSp delSp modSp mod modTransition modClrScheme chgLayout">
        <pc:chgData name="Kyana Marckx" userId="62003c2e-6c3d-421a-b713-8383b78955f6" providerId="ADAL" clId="{AEC99E3C-3454-40AE-AAB8-E13409ACE626}" dt="2023-05-16T18:37:51.368" v="2828"/>
        <pc:sldMkLst>
          <pc:docMk/>
          <pc:sldMk cId="2023535584" sldId="258"/>
        </pc:sldMkLst>
        <pc:spChg chg="mod ord">
          <ac:chgData name="Kyana Marckx" userId="62003c2e-6c3d-421a-b713-8383b78955f6" providerId="ADAL" clId="{AEC99E3C-3454-40AE-AAB8-E13409ACE626}" dt="2023-05-16T17:47:24.005" v="1969" actId="20577"/>
          <ac:spMkLst>
            <pc:docMk/>
            <pc:sldMk cId="2023535584" sldId="258"/>
            <ac:spMk id="2" creationId="{64F79B87-4AA7-436A-A28E-213168C1C67B}"/>
          </ac:spMkLst>
        </pc:spChg>
        <pc:spChg chg="del mod ord">
          <ac:chgData name="Kyana Marckx" userId="62003c2e-6c3d-421a-b713-8383b78955f6" providerId="ADAL" clId="{AEC99E3C-3454-40AE-AAB8-E13409ACE626}" dt="2023-05-16T17:47:36.704" v="1974" actId="478"/>
          <ac:spMkLst>
            <pc:docMk/>
            <pc:sldMk cId="2023535584" sldId="258"/>
            <ac:spMk id="3" creationId="{56F8E1FB-FE5C-46BC-83C4-88721E70C4E1}"/>
          </ac:spMkLst>
        </pc:spChg>
        <pc:spChg chg="mod ord">
          <ac:chgData name="Kyana Marckx" userId="62003c2e-6c3d-421a-b713-8383b78955f6" providerId="ADAL" clId="{AEC99E3C-3454-40AE-AAB8-E13409ACE626}" dt="2023-05-16T17:45:50.673" v="1920" actId="700"/>
          <ac:spMkLst>
            <pc:docMk/>
            <pc:sldMk cId="2023535584" sldId="258"/>
            <ac:spMk id="4" creationId="{9DFFC05B-6738-42DC-8BE6-C9279D17A4F6}"/>
          </ac:spMkLst>
        </pc:spChg>
        <pc:spChg chg="del mod ord">
          <ac:chgData name="Kyana Marckx" userId="62003c2e-6c3d-421a-b713-8383b78955f6" providerId="ADAL" clId="{AEC99E3C-3454-40AE-AAB8-E13409ACE626}" dt="2023-05-16T17:47:32.740" v="1972" actId="478"/>
          <ac:spMkLst>
            <pc:docMk/>
            <pc:sldMk cId="2023535584" sldId="258"/>
            <ac:spMk id="5" creationId="{5DD2790B-AC76-457A-BCB5-3E68F230ED5B}"/>
          </ac:spMkLst>
        </pc:spChg>
        <pc:spChg chg="add del mod">
          <ac:chgData name="Kyana Marckx" userId="62003c2e-6c3d-421a-b713-8383b78955f6" providerId="ADAL" clId="{AEC99E3C-3454-40AE-AAB8-E13409ACE626}" dt="2023-05-16T17:47:34.221" v="1973" actId="478"/>
          <ac:spMkLst>
            <pc:docMk/>
            <pc:sldMk cId="2023535584" sldId="258"/>
            <ac:spMk id="7" creationId="{BD40C918-428F-D4B1-FD22-A16BF4636E5E}"/>
          </ac:spMkLst>
        </pc:spChg>
        <pc:spChg chg="del mod ord">
          <ac:chgData name="Kyana Marckx" userId="62003c2e-6c3d-421a-b713-8383b78955f6" providerId="ADAL" clId="{AEC99E3C-3454-40AE-AAB8-E13409ACE626}" dt="2023-05-16T17:47:29.157" v="1970" actId="478"/>
          <ac:spMkLst>
            <pc:docMk/>
            <pc:sldMk cId="2023535584" sldId="258"/>
            <ac:spMk id="24" creationId="{DA95CB00-346A-4BCB-AB0E-28FBDAD2E1ED}"/>
          </ac:spMkLst>
        </pc:spChg>
        <pc:spChg chg="del mod ord">
          <ac:chgData name="Kyana Marckx" userId="62003c2e-6c3d-421a-b713-8383b78955f6" providerId="ADAL" clId="{AEC99E3C-3454-40AE-AAB8-E13409ACE626}" dt="2023-05-16T17:47:30.742" v="1971" actId="478"/>
          <ac:spMkLst>
            <pc:docMk/>
            <pc:sldMk cId="2023535584" sldId="258"/>
            <ac:spMk id="25" creationId="{37B0312A-C970-4CA1-A36F-1BB0C930FBEF}"/>
          </ac:spMkLst>
        </pc:spChg>
        <pc:picChg chg="mod ord modCrop">
          <ac:chgData name="Kyana Marckx" userId="62003c2e-6c3d-421a-b713-8383b78955f6" providerId="ADAL" clId="{AEC99E3C-3454-40AE-AAB8-E13409ACE626}" dt="2023-05-16T17:45:54.205" v="1925" actId="1076"/>
          <ac:picMkLst>
            <pc:docMk/>
            <pc:sldMk cId="2023535584" sldId="258"/>
            <ac:picMk id="14" creationId="{6D2A2984-909C-46E6-BA11-B06EBD98F0D9}"/>
          </ac:picMkLst>
        </pc:picChg>
      </pc:sldChg>
      <pc:sldChg chg="del">
        <pc:chgData name="Kyana Marckx" userId="62003c2e-6c3d-421a-b713-8383b78955f6" providerId="ADAL" clId="{AEC99E3C-3454-40AE-AAB8-E13409ACE626}" dt="2023-05-16T18:22:24.984" v="2466" actId="2696"/>
        <pc:sldMkLst>
          <pc:docMk/>
          <pc:sldMk cId="3953500455" sldId="259"/>
        </pc:sldMkLst>
      </pc:sldChg>
      <pc:sldChg chg="del">
        <pc:chgData name="Kyana Marckx" userId="62003c2e-6c3d-421a-b713-8383b78955f6" providerId="ADAL" clId="{AEC99E3C-3454-40AE-AAB8-E13409ACE626}" dt="2023-05-16T18:22:26.910" v="2467" actId="2696"/>
        <pc:sldMkLst>
          <pc:docMk/>
          <pc:sldMk cId="1266157980" sldId="260"/>
        </pc:sldMkLst>
      </pc:sldChg>
      <pc:sldChg chg="del">
        <pc:chgData name="Kyana Marckx" userId="62003c2e-6c3d-421a-b713-8383b78955f6" providerId="ADAL" clId="{AEC99E3C-3454-40AE-AAB8-E13409ACE626}" dt="2023-05-16T18:22:34.308" v="2469" actId="2696"/>
        <pc:sldMkLst>
          <pc:docMk/>
          <pc:sldMk cId="1935360244" sldId="262"/>
        </pc:sldMkLst>
      </pc:sldChg>
      <pc:sldChg chg="modTransition">
        <pc:chgData name="Kyana Marckx" userId="62003c2e-6c3d-421a-b713-8383b78955f6" providerId="ADAL" clId="{AEC99E3C-3454-40AE-AAB8-E13409ACE626}" dt="2023-05-16T18:36:49.039" v="2814"/>
        <pc:sldMkLst>
          <pc:docMk/>
          <pc:sldMk cId="1650012627" sldId="266"/>
        </pc:sldMkLst>
      </pc:sldChg>
      <pc:sldChg chg="addSp delSp modSp mod modTransition">
        <pc:chgData name="Kyana Marckx" userId="62003c2e-6c3d-421a-b713-8383b78955f6" providerId="ADAL" clId="{AEC99E3C-3454-40AE-AAB8-E13409ACE626}" dt="2023-05-16T18:35:23.407" v="2785"/>
        <pc:sldMkLst>
          <pc:docMk/>
          <pc:sldMk cId="1316663592" sldId="269"/>
        </pc:sldMkLst>
        <pc:spChg chg="mod">
          <ac:chgData name="Kyana Marckx" userId="62003c2e-6c3d-421a-b713-8383b78955f6" providerId="ADAL" clId="{AEC99E3C-3454-40AE-AAB8-E13409ACE626}" dt="2023-05-16T18:31:25.395" v="2694" actId="20577"/>
          <ac:spMkLst>
            <pc:docMk/>
            <pc:sldMk cId="1316663592" sldId="269"/>
            <ac:spMk id="2" creationId="{DE4D24B6-BECF-4BE6-9971-53768392C0BB}"/>
          </ac:spMkLst>
        </pc:spChg>
        <pc:spChg chg="mod">
          <ac:chgData name="Kyana Marckx" userId="62003c2e-6c3d-421a-b713-8383b78955f6" providerId="ADAL" clId="{AEC99E3C-3454-40AE-AAB8-E13409ACE626}" dt="2023-05-16T18:34:26.968" v="2762" actId="1076"/>
          <ac:spMkLst>
            <pc:docMk/>
            <pc:sldMk cId="1316663592" sldId="269"/>
            <ac:spMk id="3" creationId="{D46DC636-DB75-49A5-B764-91FF21804DA0}"/>
          </ac:spMkLst>
        </pc:spChg>
        <pc:spChg chg="del">
          <ac:chgData name="Kyana Marckx" userId="62003c2e-6c3d-421a-b713-8383b78955f6" providerId="ADAL" clId="{AEC99E3C-3454-40AE-AAB8-E13409ACE626}" dt="2023-05-16T18:33:23.195" v="2752" actId="478"/>
          <ac:spMkLst>
            <pc:docMk/>
            <pc:sldMk cId="1316663592" sldId="269"/>
            <ac:spMk id="4" creationId="{EE5A967A-4C75-4949-9D48-17FD2D8B8B59}"/>
          </ac:spMkLst>
        </pc:spChg>
        <pc:spChg chg="del">
          <ac:chgData name="Kyana Marckx" userId="62003c2e-6c3d-421a-b713-8383b78955f6" providerId="ADAL" clId="{AEC99E3C-3454-40AE-AAB8-E13409ACE626}" dt="2023-05-16T18:33:19.250" v="2750" actId="478"/>
          <ac:spMkLst>
            <pc:docMk/>
            <pc:sldMk cId="1316663592" sldId="269"/>
            <ac:spMk id="5" creationId="{E15085CC-458F-4E9F-AF16-A815111FBF00}"/>
          </ac:spMkLst>
        </pc:spChg>
        <pc:spChg chg="del">
          <ac:chgData name="Kyana Marckx" userId="62003c2e-6c3d-421a-b713-8383b78955f6" providerId="ADAL" clId="{AEC99E3C-3454-40AE-AAB8-E13409ACE626}" dt="2023-05-16T18:33:14.129" v="2748" actId="478"/>
          <ac:spMkLst>
            <pc:docMk/>
            <pc:sldMk cId="1316663592" sldId="269"/>
            <ac:spMk id="6" creationId="{459230DA-C209-4406-A9FA-EE60A7827F74}"/>
          </ac:spMkLst>
        </pc:spChg>
        <pc:spChg chg="mod">
          <ac:chgData name="Kyana Marckx" userId="62003c2e-6c3d-421a-b713-8383b78955f6" providerId="ADAL" clId="{AEC99E3C-3454-40AE-AAB8-E13409ACE626}" dt="2023-05-16T18:33:33.484" v="2754" actId="1076"/>
          <ac:spMkLst>
            <pc:docMk/>
            <pc:sldMk cId="1316663592" sldId="269"/>
            <ac:spMk id="7" creationId="{D10F5C8F-9E7F-4E64-9AF6-329D1654118B}"/>
          </ac:spMkLst>
        </pc:spChg>
        <pc:spChg chg="add del mod">
          <ac:chgData name="Kyana Marckx" userId="62003c2e-6c3d-421a-b713-8383b78955f6" providerId="ADAL" clId="{AEC99E3C-3454-40AE-AAB8-E13409ACE626}" dt="2023-05-16T18:33:17.440" v="2749" actId="478"/>
          <ac:spMkLst>
            <pc:docMk/>
            <pc:sldMk cId="1316663592" sldId="269"/>
            <ac:spMk id="9" creationId="{B7D9A330-27C4-A0A0-83CB-59795FE06725}"/>
          </ac:spMkLst>
        </pc:spChg>
        <pc:spChg chg="add del mod">
          <ac:chgData name="Kyana Marckx" userId="62003c2e-6c3d-421a-b713-8383b78955f6" providerId="ADAL" clId="{AEC99E3C-3454-40AE-AAB8-E13409ACE626}" dt="2023-05-16T18:33:20.849" v="2751" actId="478"/>
          <ac:spMkLst>
            <pc:docMk/>
            <pc:sldMk cId="1316663592" sldId="269"/>
            <ac:spMk id="11" creationId="{130A5181-EF57-7128-B733-C225F873A954}"/>
          </ac:spMkLst>
        </pc:spChg>
        <pc:spChg chg="add del mod">
          <ac:chgData name="Kyana Marckx" userId="62003c2e-6c3d-421a-b713-8383b78955f6" providerId="ADAL" clId="{AEC99E3C-3454-40AE-AAB8-E13409ACE626}" dt="2023-05-16T18:33:25.527" v="2753" actId="478"/>
          <ac:spMkLst>
            <pc:docMk/>
            <pc:sldMk cId="1316663592" sldId="269"/>
            <ac:spMk id="13" creationId="{2129DE33-5052-05A5-F032-140447561E24}"/>
          </ac:spMkLst>
        </pc:spChg>
      </pc:sldChg>
      <pc:sldChg chg="del">
        <pc:chgData name="Kyana Marckx" userId="62003c2e-6c3d-421a-b713-8383b78955f6" providerId="ADAL" clId="{AEC99E3C-3454-40AE-AAB8-E13409ACE626}" dt="2023-05-16T18:22:31.274" v="2468" actId="2696"/>
        <pc:sldMkLst>
          <pc:docMk/>
          <pc:sldMk cId="2113840733" sldId="270"/>
        </pc:sldMkLst>
      </pc:sldChg>
      <pc:sldChg chg="del">
        <pc:chgData name="Kyana Marckx" userId="62003c2e-6c3d-421a-b713-8383b78955f6" providerId="ADAL" clId="{AEC99E3C-3454-40AE-AAB8-E13409ACE626}" dt="2023-05-16T18:22:39.238" v="2470" actId="2696"/>
        <pc:sldMkLst>
          <pc:docMk/>
          <pc:sldMk cId="1855796050" sldId="271"/>
        </pc:sldMkLst>
      </pc:sldChg>
      <pc:sldChg chg="del">
        <pc:chgData name="Kyana Marckx" userId="62003c2e-6c3d-421a-b713-8383b78955f6" providerId="ADAL" clId="{AEC99E3C-3454-40AE-AAB8-E13409ACE626}" dt="2023-05-16T17:47:58.647" v="1975" actId="2696"/>
        <pc:sldMkLst>
          <pc:docMk/>
          <pc:sldMk cId="59582380" sldId="272"/>
        </pc:sldMkLst>
      </pc:sldChg>
      <pc:sldChg chg="modTransition">
        <pc:chgData name="Kyana Marckx" userId="62003c2e-6c3d-421a-b713-8383b78955f6" providerId="ADAL" clId="{AEC99E3C-3454-40AE-AAB8-E13409ACE626}" dt="2023-05-16T18:37:03.753" v="2817"/>
        <pc:sldMkLst>
          <pc:docMk/>
          <pc:sldMk cId="2860517116" sldId="273"/>
        </pc:sldMkLst>
      </pc:sldChg>
      <pc:sldChg chg="delSp modSp mod modTransition">
        <pc:chgData name="Kyana Marckx" userId="62003c2e-6c3d-421a-b713-8383b78955f6" providerId="ADAL" clId="{AEC99E3C-3454-40AE-AAB8-E13409ACE626}" dt="2023-05-16T18:37:17.538" v="2820"/>
        <pc:sldMkLst>
          <pc:docMk/>
          <pc:sldMk cId="986243437" sldId="274"/>
        </pc:sldMkLst>
        <pc:spChg chg="del">
          <ac:chgData name="Kyana Marckx" userId="62003c2e-6c3d-421a-b713-8383b78955f6" providerId="ADAL" clId="{AEC99E3C-3454-40AE-AAB8-E13409ACE626}" dt="2023-05-16T16:58:26.440" v="344" actId="478"/>
          <ac:spMkLst>
            <pc:docMk/>
            <pc:sldMk cId="986243437" sldId="274"/>
            <ac:spMk id="2" creationId="{E5EA233E-40B1-4E10-D429-957B9ABADCE3}"/>
          </ac:spMkLst>
        </pc:spChg>
        <pc:spChg chg="mod">
          <ac:chgData name="Kyana Marckx" userId="62003c2e-6c3d-421a-b713-8383b78955f6" providerId="ADAL" clId="{AEC99E3C-3454-40AE-AAB8-E13409ACE626}" dt="2023-05-16T17:46:43.673" v="1948" actId="5793"/>
          <ac:spMkLst>
            <pc:docMk/>
            <pc:sldMk cId="986243437" sldId="274"/>
            <ac:spMk id="4" creationId="{6C38D7C9-B61F-A626-538E-1CB6734DE1D0}"/>
          </ac:spMkLst>
        </pc:spChg>
        <pc:spChg chg="mod">
          <ac:chgData name="Kyana Marckx" userId="62003c2e-6c3d-421a-b713-8383b78955f6" providerId="ADAL" clId="{AEC99E3C-3454-40AE-AAB8-E13409ACE626}" dt="2023-05-16T16:53:51.850" v="107" actId="20577"/>
          <ac:spMkLst>
            <pc:docMk/>
            <pc:sldMk cId="986243437" sldId="274"/>
            <ac:spMk id="5" creationId="{F50BFD06-6D57-E56A-B35B-6AA9259DED63}"/>
          </ac:spMkLst>
        </pc:spChg>
      </pc:sldChg>
      <pc:sldChg chg="modSp add mod modTransition">
        <pc:chgData name="Kyana Marckx" userId="62003c2e-6c3d-421a-b713-8383b78955f6" providerId="ADAL" clId="{AEC99E3C-3454-40AE-AAB8-E13409ACE626}" dt="2023-05-16T18:37:21.390" v="2821"/>
        <pc:sldMkLst>
          <pc:docMk/>
          <pc:sldMk cId="867745543" sldId="275"/>
        </pc:sldMkLst>
        <pc:spChg chg="mod">
          <ac:chgData name="Kyana Marckx" userId="62003c2e-6c3d-421a-b713-8383b78955f6" providerId="ADAL" clId="{AEC99E3C-3454-40AE-AAB8-E13409ACE626}" dt="2023-05-16T17:01:05.926" v="528" actId="27636"/>
          <ac:spMkLst>
            <pc:docMk/>
            <pc:sldMk cId="867745543" sldId="275"/>
            <ac:spMk id="4" creationId="{6C38D7C9-B61F-A626-538E-1CB6734DE1D0}"/>
          </ac:spMkLst>
        </pc:spChg>
      </pc:sldChg>
      <pc:sldChg chg="addSp delSp modSp add del mod ord">
        <pc:chgData name="Kyana Marckx" userId="62003c2e-6c3d-421a-b713-8383b78955f6" providerId="ADAL" clId="{AEC99E3C-3454-40AE-AAB8-E13409ACE626}" dt="2023-05-16T17:46:22.828" v="1946" actId="2696"/>
        <pc:sldMkLst>
          <pc:docMk/>
          <pc:sldMk cId="2528258489" sldId="276"/>
        </pc:sldMkLst>
        <pc:spChg chg="add del mod">
          <ac:chgData name="Kyana Marckx" userId="62003c2e-6c3d-421a-b713-8383b78955f6" providerId="ADAL" clId="{AEC99E3C-3454-40AE-AAB8-E13409ACE626}" dt="2023-05-16T17:02:36.994" v="533" actId="931"/>
          <ac:spMkLst>
            <pc:docMk/>
            <pc:sldMk cId="2528258489" sldId="276"/>
            <ac:spMk id="3" creationId="{3CAC0996-030D-AD21-D79B-AFF24992AA9F}"/>
          </ac:spMkLst>
        </pc:spChg>
        <pc:spChg chg="mod">
          <ac:chgData name="Kyana Marckx" userId="62003c2e-6c3d-421a-b713-8383b78955f6" providerId="ADAL" clId="{AEC99E3C-3454-40AE-AAB8-E13409ACE626}" dt="2023-05-16T17:02:58.982" v="553" actId="20577"/>
          <ac:spMkLst>
            <pc:docMk/>
            <pc:sldMk cId="2528258489" sldId="276"/>
            <ac:spMk id="4" creationId="{AEBC1A8D-E693-4704-8E11-5AAB4B40BAEF}"/>
          </ac:spMkLst>
        </pc:spChg>
        <pc:picChg chg="add mod">
          <ac:chgData name="Kyana Marckx" userId="62003c2e-6c3d-421a-b713-8383b78955f6" providerId="ADAL" clId="{AEC99E3C-3454-40AE-AAB8-E13409ACE626}" dt="2023-05-16T17:02:38.301" v="535" actId="962"/>
          <ac:picMkLst>
            <pc:docMk/>
            <pc:sldMk cId="2528258489" sldId="276"/>
            <ac:picMk id="6" creationId="{19C37286-77A5-6429-B130-722F423F61B8}"/>
          </ac:picMkLst>
        </pc:picChg>
        <pc:picChg chg="del">
          <ac:chgData name="Kyana Marckx" userId="62003c2e-6c3d-421a-b713-8383b78955f6" providerId="ADAL" clId="{AEC99E3C-3454-40AE-AAB8-E13409ACE626}" dt="2023-05-16T17:02:02.384" v="532" actId="478"/>
          <ac:picMkLst>
            <pc:docMk/>
            <pc:sldMk cId="2528258489" sldId="276"/>
            <ac:picMk id="10" creationId="{262D17B0-1557-47A2-A8D6-91730FF9DB5D}"/>
          </ac:picMkLst>
        </pc:picChg>
      </pc:sldChg>
      <pc:sldChg chg="modSp add mod ord modTransition">
        <pc:chgData name="Kyana Marckx" userId="62003c2e-6c3d-421a-b713-8383b78955f6" providerId="ADAL" clId="{AEC99E3C-3454-40AE-AAB8-E13409ACE626}" dt="2023-05-16T18:42:15.640" v="2867" actId="20577"/>
        <pc:sldMkLst>
          <pc:docMk/>
          <pc:sldMk cId="1958217009" sldId="277"/>
        </pc:sldMkLst>
        <pc:spChg chg="mod">
          <ac:chgData name="Kyana Marckx" userId="62003c2e-6c3d-421a-b713-8383b78955f6" providerId="ADAL" clId="{AEC99E3C-3454-40AE-AAB8-E13409ACE626}" dt="2023-05-16T18:42:15.640" v="2867" actId="20577"/>
          <ac:spMkLst>
            <pc:docMk/>
            <pc:sldMk cId="1958217009" sldId="277"/>
            <ac:spMk id="4" creationId="{6C38D7C9-B61F-A626-538E-1CB6734DE1D0}"/>
          </ac:spMkLst>
        </pc:spChg>
        <pc:spChg chg="mod">
          <ac:chgData name="Kyana Marckx" userId="62003c2e-6c3d-421a-b713-8383b78955f6" providerId="ADAL" clId="{AEC99E3C-3454-40AE-AAB8-E13409ACE626}" dt="2023-05-16T17:03:21.116" v="578" actId="20577"/>
          <ac:spMkLst>
            <pc:docMk/>
            <pc:sldMk cId="1958217009" sldId="277"/>
            <ac:spMk id="5" creationId="{F50BFD06-6D57-E56A-B35B-6AA9259DED63}"/>
          </ac:spMkLst>
        </pc:spChg>
      </pc:sldChg>
      <pc:sldChg chg="modSp add mod modTransition">
        <pc:chgData name="Kyana Marckx" userId="62003c2e-6c3d-421a-b713-8383b78955f6" providerId="ADAL" clId="{AEC99E3C-3454-40AE-AAB8-E13409ACE626}" dt="2023-05-16T18:37:40.976" v="2824"/>
        <pc:sldMkLst>
          <pc:docMk/>
          <pc:sldMk cId="137278429" sldId="278"/>
        </pc:sldMkLst>
        <pc:spChg chg="mod">
          <ac:chgData name="Kyana Marckx" userId="62003c2e-6c3d-421a-b713-8383b78955f6" providerId="ADAL" clId="{AEC99E3C-3454-40AE-AAB8-E13409ACE626}" dt="2023-05-16T17:21:42.597" v="1016" actId="20577"/>
          <ac:spMkLst>
            <pc:docMk/>
            <pc:sldMk cId="137278429" sldId="278"/>
            <ac:spMk id="4" creationId="{6C38D7C9-B61F-A626-538E-1CB6734DE1D0}"/>
          </ac:spMkLst>
        </pc:spChg>
      </pc:sldChg>
      <pc:sldChg chg="modSp add mod modTransition">
        <pc:chgData name="Kyana Marckx" userId="62003c2e-6c3d-421a-b713-8383b78955f6" providerId="ADAL" clId="{AEC99E3C-3454-40AE-AAB8-E13409ACE626}" dt="2023-05-16T18:37:44.010" v="2825"/>
        <pc:sldMkLst>
          <pc:docMk/>
          <pc:sldMk cId="4141103893" sldId="279"/>
        </pc:sldMkLst>
        <pc:spChg chg="mod">
          <ac:chgData name="Kyana Marckx" userId="62003c2e-6c3d-421a-b713-8383b78955f6" providerId="ADAL" clId="{AEC99E3C-3454-40AE-AAB8-E13409ACE626}" dt="2023-05-16T17:30:46.747" v="1493" actId="14100"/>
          <ac:spMkLst>
            <pc:docMk/>
            <pc:sldMk cId="4141103893" sldId="279"/>
            <ac:spMk id="4" creationId="{6C38D7C9-B61F-A626-538E-1CB6734DE1D0}"/>
          </ac:spMkLst>
        </pc:spChg>
      </pc:sldChg>
      <pc:sldChg chg="modSp add mod modTransition">
        <pc:chgData name="Kyana Marckx" userId="62003c2e-6c3d-421a-b713-8383b78955f6" providerId="ADAL" clId="{AEC99E3C-3454-40AE-AAB8-E13409ACE626}" dt="2023-05-16T18:41:13.054" v="2853" actId="20577"/>
        <pc:sldMkLst>
          <pc:docMk/>
          <pc:sldMk cId="3163679667" sldId="280"/>
        </pc:sldMkLst>
        <pc:spChg chg="mod">
          <ac:chgData name="Kyana Marckx" userId="62003c2e-6c3d-421a-b713-8383b78955f6" providerId="ADAL" clId="{AEC99E3C-3454-40AE-AAB8-E13409ACE626}" dt="2023-05-16T18:41:13.054" v="2853" actId="20577"/>
          <ac:spMkLst>
            <pc:docMk/>
            <pc:sldMk cId="3163679667" sldId="280"/>
            <ac:spMk id="4" creationId="{6C38D7C9-B61F-A626-538E-1CB6734DE1D0}"/>
          </ac:spMkLst>
        </pc:spChg>
      </pc:sldChg>
      <pc:sldChg chg="modSp add mod modTransition">
        <pc:chgData name="Kyana Marckx" userId="62003c2e-6c3d-421a-b713-8383b78955f6" providerId="ADAL" clId="{AEC99E3C-3454-40AE-AAB8-E13409ACE626}" dt="2023-05-16T18:37:48.792" v="2827"/>
        <pc:sldMkLst>
          <pc:docMk/>
          <pc:sldMk cId="3335798746" sldId="281"/>
        </pc:sldMkLst>
        <pc:spChg chg="mod">
          <ac:chgData name="Kyana Marckx" userId="62003c2e-6c3d-421a-b713-8383b78955f6" providerId="ADAL" clId="{AEC99E3C-3454-40AE-AAB8-E13409ACE626}" dt="2023-05-16T17:45:11.587" v="1912" actId="20577"/>
          <ac:spMkLst>
            <pc:docMk/>
            <pc:sldMk cId="3335798746" sldId="281"/>
            <ac:spMk id="4" creationId="{6C38D7C9-B61F-A626-538E-1CB6734DE1D0}"/>
          </ac:spMkLst>
        </pc:spChg>
      </pc:sldChg>
      <pc:sldChg chg="modSp add mod ord modTransition">
        <pc:chgData name="Kyana Marckx" userId="62003c2e-6c3d-421a-b713-8383b78955f6" providerId="ADAL" clId="{AEC99E3C-3454-40AE-AAB8-E13409ACE626}" dt="2023-05-16T19:53:44.798" v="2996" actId="20577"/>
        <pc:sldMkLst>
          <pc:docMk/>
          <pc:sldMk cId="999902209" sldId="282"/>
        </pc:sldMkLst>
        <pc:spChg chg="mod">
          <ac:chgData name="Kyana Marckx" userId="62003c2e-6c3d-421a-b713-8383b78955f6" providerId="ADAL" clId="{AEC99E3C-3454-40AE-AAB8-E13409ACE626}" dt="2023-05-16T19:53:44.798" v="2996" actId="20577"/>
          <ac:spMkLst>
            <pc:docMk/>
            <pc:sldMk cId="999902209" sldId="282"/>
            <ac:spMk id="4" creationId="{6C38D7C9-B61F-A626-538E-1CB6734DE1D0}"/>
          </ac:spMkLst>
        </pc:spChg>
        <pc:spChg chg="mod">
          <ac:chgData name="Kyana Marckx" userId="62003c2e-6c3d-421a-b713-8383b78955f6" providerId="ADAL" clId="{AEC99E3C-3454-40AE-AAB8-E13409ACE626}" dt="2023-05-16T17:53:35.472" v="1999" actId="20577"/>
          <ac:spMkLst>
            <pc:docMk/>
            <pc:sldMk cId="999902209" sldId="282"/>
            <ac:spMk id="5" creationId="{F50BFD06-6D57-E56A-B35B-6AA9259DED63}"/>
          </ac:spMkLst>
        </pc:spChg>
      </pc:sldChg>
      <pc:sldChg chg="modSp add del mod">
        <pc:chgData name="Kyana Marckx" userId="62003c2e-6c3d-421a-b713-8383b78955f6" providerId="ADAL" clId="{AEC99E3C-3454-40AE-AAB8-E13409ACE626}" dt="2023-05-16T18:31:02.163" v="2662" actId="2696"/>
        <pc:sldMkLst>
          <pc:docMk/>
          <pc:sldMk cId="1458918570" sldId="283"/>
        </pc:sldMkLst>
        <pc:spChg chg="mod">
          <ac:chgData name="Kyana Marckx" userId="62003c2e-6c3d-421a-b713-8383b78955f6" providerId="ADAL" clId="{AEC99E3C-3454-40AE-AAB8-E13409ACE626}" dt="2023-05-16T18:30:27.979" v="2653" actId="313"/>
          <ac:spMkLst>
            <pc:docMk/>
            <pc:sldMk cId="1458918570" sldId="283"/>
            <ac:spMk id="4" creationId="{6C38D7C9-B61F-A626-538E-1CB6734DE1D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F92D5-A085-4B24-9209-B159028FB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7D7267-15A8-4610-AE76-9D125117545A}">
      <dgm:prSet/>
      <dgm:spPr/>
      <dgm:t>
        <a:bodyPr/>
        <a:lstStyle/>
        <a:p>
          <a:r>
            <a:rPr lang="nl-BE" b="1" dirty="0">
              <a:latin typeface="+mj-lt"/>
            </a:rPr>
            <a:t>Beeld van de dataset</a:t>
          </a:r>
          <a:endParaRPr lang="en-US" dirty="0">
            <a:latin typeface="+mj-lt"/>
          </a:endParaRPr>
        </a:p>
      </dgm:t>
    </dgm:pt>
    <dgm:pt modelId="{90E8DDEC-EC70-412A-A0BC-BF54ACC3F9FD}" type="parTrans" cxnId="{E3D9EBE9-5FB4-4E87-9914-D65E716143FF}">
      <dgm:prSet/>
      <dgm:spPr/>
      <dgm:t>
        <a:bodyPr/>
        <a:lstStyle/>
        <a:p>
          <a:endParaRPr lang="en-US"/>
        </a:p>
      </dgm:t>
    </dgm:pt>
    <dgm:pt modelId="{91B42FCB-E612-491B-848E-F57E04A0DB27}" type="sibTrans" cxnId="{E3D9EBE9-5FB4-4E87-9914-D65E716143FF}">
      <dgm:prSet/>
      <dgm:spPr/>
      <dgm:t>
        <a:bodyPr/>
        <a:lstStyle/>
        <a:p>
          <a:endParaRPr lang="en-US"/>
        </a:p>
      </dgm:t>
    </dgm:pt>
    <dgm:pt modelId="{84000E64-6B56-49E4-9BD3-B4416E8422CE}">
      <dgm:prSet/>
      <dgm:spPr/>
      <dgm:t>
        <a:bodyPr/>
        <a:lstStyle/>
        <a:p>
          <a:r>
            <a:rPr lang="nl-BE" b="1" dirty="0">
              <a:latin typeface="+mj-lt"/>
            </a:rPr>
            <a:t>Aanpak voor </a:t>
          </a:r>
          <a:r>
            <a:rPr lang="nl-BE" b="1" dirty="0" err="1">
              <a:latin typeface="+mj-lt"/>
            </a:rPr>
            <a:t>CSV’s</a:t>
          </a:r>
          <a:r>
            <a:rPr lang="nl-BE" b="1" dirty="0">
              <a:latin typeface="+mj-lt"/>
            </a:rPr>
            <a:t> </a:t>
          </a:r>
          <a:endParaRPr lang="en-US" dirty="0">
            <a:latin typeface="+mj-lt"/>
          </a:endParaRPr>
        </a:p>
      </dgm:t>
    </dgm:pt>
    <dgm:pt modelId="{665A9BFD-2C96-4842-A0E8-4D736E6BE19E}" type="parTrans" cxnId="{2265FCCE-87C6-427D-8B00-4BF1D712C976}">
      <dgm:prSet/>
      <dgm:spPr/>
      <dgm:t>
        <a:bodyPr/>
        <a:lstStyle/>
        <a:p>
          <a:endParaRPr lang="en-US"/>
        </a:p>
      </dgm:t>
    </dgm:pt>
    <dgm:pt modelId="{E5DE6D79-8B88-453B-AD49-6EBD4BC8F6BD}" type="sibTrans" cxnId="{2265FCCE-87C6-427D-8B00-4BF1D712C976}">
      <dgm:prSet/>
      <dgm:spPr/>
      <dgm:t>
        <a:bodyPr/>
        <a:lstStyle/>
        <a:p>
          <a:endParaRPr lang="en-US"/>
        </a:p>
      </dgm:t>
    </dgm:pt>
    <dgm:pt modelId="{47E79F5C-F028-4FBC-A9C8-14E90AC88837}">
      <dgm:prSet/>
      <dgm:spPr/>
      <dgm:t>
        <a:bodyPr/>
        <a:lstStyle/>
        <a:p>
          <a:r>
            <a:rPr lang="nl-BE" b="1" dirty="0">
              <a:latin typeface="+mj-lt"/>
            </a:rPr>
            <a:t>Kwaliteit van de data</a:t>
          </a:r>
          <a:endParaRPr lang="en-US" dirty="0">
            <a:latin typeface="+mj-lt"/>
          </a:endParaRPr>
        </a:p>
      </dgm:t>
    </dgm:pt>
    <dgm:pt modelId="{89AADC73-C773-423A-951E-D4E60E239C19}" type="parTrans" cxnId="{12BF6A5B-56BD-4360-A773-A0D7301E5C5B}">
      <dgm:prSet/>
      <dgm:spPr/>
      <dgm:t>
        <a:bodyPr/>
        <a:lstStyle/>
        <a:p>
          <a:endParaRPr lang="en-US"/>
        </a:p>
      </dgm:t>
    </dgm:pt>
    <dgm:pt modelId="{FFAA6A78-383D-4547-9346-708FD499A494}" type="sibTrans" cxnId="{12BF6A5B-56BD-4360-A773-A0D7301E5C5B}">
      <dgm:prSet/>
      <dgm:spPr/>
      <dgm:t>
        <a:bodyPr/>
        <a:lstStyle/>
        <a:p>
          <a:endParaRPr lang="en-US"/>
        </a:p>
      </dgm:t>
    </dgm:pt>
    <dgm:pt modelId="{79A47AD2-382B-470B-9910-663F56B1B493}" type="pres">
      <dgm:prSet presAssocID="{EE9F92D5-A085-4B24-9209-B159028FBAB3}" presName="root" presStyleCnt="0">
        <dgm:presLayoutVars>
          <dgm:dir/>
          <dgm:resizeHandles val="exact"/>
        </dgm:presLayoutVars>
      </dgm:prSet>
      <dgm:spPr/>
    </dgm:pt>
    <dgm:pt modelId="{466AD3FF-99E2-4066-AE2B-A325A15061C0}" type="pres">
      <dgm:prSet presAssocID="{097D7267-15A8-4610-AE76-9D125117545A}" presName="compNode" presStyleCnt="0"/>
      <dgm:spPr/>
    </dgm:pt>
    <dgm:pt modelId="{7D8AA10F-A8C4-4B6A-A476-5FC77E8D0FE2}" type="pres">
      <dgm:prSet presAssocID="{097D7267-15A8-4610-AE76-9D125117545A}" presName="bgRect" presStyleLbl="bgShp" presStyleIdx="0" presStyleCnt="3"/>
      <dgm:spPr>
        <a:solidFill>
          <a:schemeClr val="accent1">
            <a:lumMod val="20000"/>
            <a:lumOff val="80000"/>
          </a:schemeClr>
        </a:solidFill>
      </dgm:spPr>
    </dgm:pt>
    <dgm:pt modelId="{4353FB8D-3F13-42CE-BFC1-42AD83170CEF}" type="pres">
      <dgm:prSet presAssocID="{097D7267-15A8-4610-AE76-9D12511754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beelding"/>
        </a:ext>
      </dgm:extLst>
    </dgm:pt>
    <dgm:pt modelId="{FE264B1F-68DD-4D52-A624-9AB956C7765E}" type="pres">
      <dgm:prSet presAssocID="{097D7267-15A8-4610-AE76-9D125117545A}" presName="spaceRect" presStyleCnt="0"/>
      <dgm:spPr/>
    </dgm:pt>
    <dgm:pt modelId="{4F433982-B2D5-4050-A79F-377FD4307F6A}" type="pres">
      <dgm:prSet presAssocID="{097D7267-15A8-4610-AE76-9D125117545A}" presName="parTx" presStyleLbl="revTx" presStyleIdx="0" presStyleCnt="3">
        <dgm:presLayoutVars>
          <dgm:chMax val="0"/>
          <dgm:chPref val="0"/>
        </dgm:presLayoutVars>
      </dgm:prSet>
      <dgm:spPr/>
    </dgm:pt>
    <dgm:pt modelId="{27FA162E-0A05-477C-9A83-0959DBFBE248}" type="pres">
      <dgm:prSet presAssocID="{91B42FCB-E612-491B-848E-F57E04A0DB27}" presName="sibTrans" presStyleCnt="0"/>
      <dgm:spPr/>
    </dgm:pt>
    <dgm:pt modelId="{25760FB1-7EB6-4952-AD8F-EFFFF5F99A4E}" type="pres">
      <dgm:prSet presAssocID="{84000E64-6B56-49E4-9BD3-B4416E8422CE}" presName="compNode" presStyleCnt="0"/>
      <dgm:spPr/>
    </dgm:pt>
    <dgm:pt modelId="{09B8F246-8EC6-4B3F-B564-BABB6C19F36F}" type="pres">
      <dgm:prSet presAssocID="{84000E64-6B56-49E4-9BD3-B4416E8422CE}" presName="bgRect" presStyleLbl="bgShp" presStyleIdx="1" presStyleCnt="3"/>
      <dgm:spPr>
        <a:solidFill>
          <a:schemeClr val="bg2">
            <a:lumMod val="40000"/>
            <a:lumOff val="60000"/>
          </a:schemeClr>
        </a:solidFill>
      </dgm:spPr>
    </dgm:pt>
    <dgm:pt modelId="{2B1EF0DD-7455-41E1-BC52-9F721F6090D6}" type="pres">
      <dgm:prSet presAssocID="{84000E64-6B56-49E4-9BD3-B4416E8422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78A72A2-7AC5-4AC0-A587-570E0A00E322}" type="pres">
      <dgm:prSet presAssocID="{84000E64-6B56-49E4-9BD3-B4416E8422CE}" presName="spaceRect" presStyleCnt="0"/>
      <dgm:spPr/>
    </dgm:pt>
    <dgm:pt modelId="{B2A7CF20-9038-4843-92AA-077D2A8D2BC0}" type="pres">
      <dgm:prSet presAssocID="{84000E64-6B56-49E4-9BD3-B4416E8422CE}" presName="parTx" presStyleLbl="revTx" presStyleIdx="1" presStyleCnt="3">
        <dgm:presLayoutVars>
          <dgm:chMax val="0"/>
          <dgm:chPref val="0"/>
        </dgm:presLayoutVars>
      </dgm:prSet>
      <dgm:spPr/>
    </dgm:pt>
    <dgm:pt modelId="{0E7C2C6B-79F0-40B4-BD01-5EEADAA6D72A}" type="pres">
      <dgm:prSet presAssocID="{E5DE6D79-8B88-453B-AD49-6EBD4BC8F6BD}" presName="sibTrans" presStyleCnt="0"/>
      <dgm:spPr/>
    </dgm:pt>
    <dgm:pt modelId="{84FD03E1-2204-435D-8282-0716C4964B3B}" type="pres">
      <dgm:prSet presAssocID="{47E79F5C-F028-4FBC-A9C8-14E90AC88837}" presName="compNode" presStyleCnt="0"/>
      <dgm:spPr/>
    </dgm:pt>
    <dgm:pt modelId="{07375352-2A83-4AD5-93E4-AB683A9E54FC}" type="pres">
      <dgm:prSet presAssocID="{47E79F5C-F028-4FBC-A9C8-14E90AC88837}" presName="bgRect" presStyleLbl="bgShp" presStyleIdx="2" presStyleCnt="3"/>
      <dgm:spPr>
        <a:solidFill>
          <a:schemeClr val="accent3">
            <a:lumMod val="20000"/>
            <a:lumOff val="80000"/>
          </a:schemeClr>
        </a:solidFill>
      </dgm:spPr>
    </dgm:pt>
    <dgm:pt modelId="{2EBD5416-52B1-4FE5-BF80-567CDF930E66}" type="pres">
      <dgm:prSet presAssocID="{47E79F5C-F028-4FBC-A9C8-14E90AC888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EE6CE639-7869-4595-873F-6B6393A97083}" type="pres">
      <dgm:prSet presAssocID="{47E79F5C-F028-4FBC-A9C8-14E90AC88837}" presName="spaceRect" presStyleCnt="0"/>
      <dgm:spPr/>
    </dgm:pt>
    <dgm:pt modelId="{AF8C1388-B717-446E-ADAB-819EE84A138E}" type="pres">
      <dgm:prSet presAssocID="{47E79F5C-F028-4FBC-A9C8-14E90AC888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873727-B040-4ED1-8311-124C07978B4A}" type="presOf" srcId="{EE9F92D5-A085-4B24-9209-B159028FBAB3}" destId="{79A47AD2-382B-470B-9910-663F56B1B493}" srcOrd="0" destOrd="0" presId="urn:microsoft.com/office/officeart/2018/2/layout/IconVerticalSolidList"/>
    <dgm:cxn modelId="{12BF6A5B-56BD-4360-A773-A0D7301E5C5B}" srcId="{EE9F92D5-A085-4B24-9209-B159028FBAB3}" destId="{47E79F5C-F028-4FBC-A9C8-14E90AC88837}" srcOrd="2" destOrd="0" parTransId="{89AADC73-C773-423A-951E-D4E60E239C19}" sibTransId="{FFAA6A78-383D-4547-9346-708FD499A494}"/>
    <dgm:cxn modelId="{4A963E5F-5ECD-4658-B913-DCA3A7A0EB33}" type="presOf" srcId="{47E79F5C-F028-4FBC-A9C8-14E90AC88837}" destId="{AF8C1388-B717-446E-ADAB-819EE84A138E}" srcOrd="0" destOrd="0" presId="urn:microsoft.com/office/officeart/2018/2/layout/IconVerticalSolidList"/>
    <dgm:cxn modelId="{E88A1558-16F2-4193-9759-2E45A3AFE90F}" type="presOf" srcId="{84000E64-6B56-49E4-9BD3-B4416E8422CE}" destId="{B2A7CF20-9038-4843-92AA-077D2A8D2BC0}" srcOrd="0" destOrd="0" presId="urn:microsoft.com/office/officeart/2018/2/layout/IconVerticalSolidList"/>
    <dgm:cxn modelId="{F0C87881-5A2D-4E68-B4F3-F1E489F55CED}" type="presOf" srcId="{097D7267-15A8-4610-AE76-9D125117545A}" destId="{4F433982-B2D5-4050-A79F-377FD4307F6A}" srcOrd="0" destOrd="0" presId="urn:microsoft.com/office/officeart/2018/2/layout/IconVerticalSolidList"/>
    <dgm:cxn modelId="{2265FCCE-87C6-427D-8B00-4BF1D712C976}" srcId="{EE9F92D5-A085-4B24-9209-B159028FBAB3}" destId="{84000E64-6B56-49E4-9BD3-B4416E8422CE}" srcOrd="1" destOrd="0" parTransId="{665A9BFD-2C96-4842-A0E8-4D736E6BE19E}" sibTransId="{E5DE6D79-8B88-453B-AD49-6EBD4BC8F6BD}"/>
    <dgm:cxn modelId="{E3D9EBE9-5FB4-4E87-9914-D65E716143FF}" srcId="{EE9F92D5-A085-4B24-9209-B159028FBAB3}" destId="{097D7267-15A8-4610-AE76-9D125117545A}" srcOrd="0" destOrd="0" parTransId="{90E8DDEC-EC70-412A-A0BC-BF54ACC3F9FD}" sibTransId="{91B42FCB-E612-491B-848E-F57E04A0DB27}"/>
    <dgm:cxn modelId="{C4C59F68-8F33-4051-8FB4-5DFF44056B4F}" type="presParOf" srcId="{79A47AD2-382B-470B-9910-663F56B1B493}" destId="{466AD3FF-99E2-4066-AE2B-A325A15061C0}" srcOrd="0" destOrd="0" presId="urn:microsoft.com/office/officeart/2018/2/layout/IconVerticalSolidList"/>
    <dgm:cxn modelId="{35A978ED-D24D-4F68-9D63-BD16CF335DF0}" type="presParOf" srcId="{466AD3FF-99E2-4066-AE2B-A325A15061C0}" destId="{7D8AA10F-A8C4-4B6A-A476-5FC77E8D0FE2}" srcOrd="0" destOrd="0" presId="urn:microsoft.com/office/officeart/2018/2/layout/IconVerticalSolidList"/>
    <dgm:cxn modelId="{74E69325-4056-4F77-A04E-08740CD40172}" type="presParOf" srcId="{466AD3FF-99E2-4066-AE2B-A325A15061C0}" destId="{4353FB8D-3F13-42CE-BFC1-42AD83170CEF}" srcOrd="1" destOrd="0" presId="urn:microsoft.com/office/officeart/2018/2/layout/IconVerticalSolidList"/>
    <dgm:cxn modelId="{2CFADE53-2DB2-47A2-B6C8-31A37F138DB5}" type="presParOf" srcId="{466AD3FF-99E2-4066-AE2B-A325A15061C0}" destId="{FE264B1F-68DD-4D52-A624-9AB956C7765E}" srcOrd="2" destOrd="0" presId="urn:microsoft.com/office/officeart/2018/2/layout/IconVerticalSolidList"/>
    <dgm:cxn modelId="{84B76E47-5BA8-432E-BCDE-43F819545907}" type="presParOf" srcId="{466AD3FF-99E2-4066-AE2B-A325A15061C0}" destId="{4F433982-B2D5-4050-A79F-377FD4307F6A}" srcOrd="3" destOrd="0" presId="urn:microsoft.com/office/officeart/2018/2/layout/IconVerticalSolidList"/>
    <dgm:cxn modelId="{A8EDD30E-B2AA-4B73-AAF1-514DEDF8C0D3}" type="presParOf" srcId="{79A47AD2-382B-470B-9910-663F56B1B493}" destId="{27FA162E-0A05-477C-9A83-0959DBFBE248}" srcOrd="1" destOrd="0" presId="urn:microsoft.com/office/officeart/2018/2/layout/IconVerticalSolidList"/>
    <dgm:cxn modelId="{F541BC64-2682-4B70-B1DE-27551B3324D2}" type="presParOf" srcId="{79A47AD2-382B-470B-9910-663F56B1B493}" destId="{25760FB1-7EB6-4952-AD8F-EFFFF5F99A4E}" srcOrd="2" destOrd="0" presId="urn:microsoft.com/office/officeart/2018/2/layout/IconVerticalSolidList"/>
    <dgm:cxn modelId="{AF307B32-871F-4BBA-B23D-C660CB184A0D}" type="presParOf" srcId="{25760FB1-7EB6-4952-AD8F-EFFFF5F99A4E}" destId="{09B8F246-8EC6-4B3F-B564-BABB6C19F36F}" srcOrd="0" destOrd="0" presId="urn:microsoft.com/office/officeart/2018/2/layout/IconVerticalSolidList"/>
    <dgm:cxn modelId="{F1ED5C92-DA7D-49F5-ADF3-922BFD1D27EF}" type="presParOf" srcId="{25760FB1-7EB6-4952-AD8F-EFFFF5F99A4E}" destId="{2B1EF0DD-7455-41E1-BC52-9F721F6090D6}" srcOrd="1" destOrd="0" presId="urn:microsoft.com/office/officeart/2018/2/layout/IconVerticalSolidList"/>
    <dgm:cxn modelId="{3A66889D-7EE3-4088-B0F7-1379303137FD}" type="presParOf" srcId="{25760FB1-7EB6-4952-AD8F-EFFFF5F99A4E}" destId="{D78A72A2-7AC5-4AC0-A587-570E0A00E322}" srcOrd="2" destOrd="0" presId="urn:microsoft.com/office/officeart/2018/2/layout/IconVerticalSolidList"/>
    <dgm:cxn modelId="{BC49E466-13B1-4835-89AC-8C8FA600FED6}" type="presParOf" srcId="{25760FB1-7EB6-4952-AD8F-EFFFF5F99A4E}" destId="{B2A7CF20-9038-4843-92AA-077D2A8D2BC0}" srcOrd="3" destOrd="0" presId="urn:microsoft.com/office/officeart/2018/2/layout/IconVerticalSolidList"/>
    <dgm:cxn modelId="{18E15211-61B6-462C-B5AF-6C43ADE23FDD}" type="presParOf" srcId="{79A47AD2-382B-470B-9910-663F56B1B493}" destId="{0E7C2C6B-79F0-40B4-BD01-5EEADAA6D72A}" srcOrd="3" destOrd="0" presId="urn:microsoft.com/office/officeart/2018/2/layout/IconVerticalSolidList"/>
    <dgm:cxn modelId="{C3947A92-4102-448D-AA5D-1D5CBF334329}" type="presParOf" srcId="{79A47AD2-382B-470B-9910-663F56B1B493}" destId="{84FD03E1-2204-435D-8282-0716C4964B3B}" srcOrd="4" destOrd="0" presId="urn:microsoft.com/office/officeart/2018/2/layout/IconVerticalSolidList"/>
    <dgm:cxn modelId="{5EDA7A17-72D8-43A8-9468-F54A46FFF536}" type="presParOf" srcId="{84FD03E1-2204-435D-8282-0716C4964B3B}" destId="{07375352-2A83-4AD5-93E4-AB683A9E54FC}" srcOrd="0" destOrd="0" presId="urn:microsoft.com/office/officeart/2018/2/layout/IconVerticalSolidList"/>
    <dgm:cxn modelId="{92A8DDB1-2722-46D4-886C-F3358A21E6AB}" type="presParOf" srcId="{84FD03E1-2204-435D-8282-0716C4964B3B}" destId="{2EBD5416-52B1-4FE5-BF80-567CDF930E66}" srcOrd="1" destOrd="0" presId="urn:microsoft.com/office/officeart/2018/2/layout/IconVerticalSolidList"/>
    <dgm:cxn modelId="{31D63169-3426-4D23-88C4-109D68399453}" type="presParOf" srcId="{84FD03E1-2204-435D-8282-0716C4964B3B}" destId="{EE6CE639-7869-4595-873F-6B6393A97083}" srcOrd="2" destOrd="0" presId="urn:microsoft.com/office/officeart/2018/2/layout/IconVerticalSolidList"/>
    <dgm:cxn modelId="{BAEA6C93-D815-437A-9480-5C2487C74DFA}" type="presParOf" srcId="{84FD03E1-2204-435D-8282-0716C4964B3B}" destId="{AF8C1388-B717-446E-ADAB-819EE84A13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AA10F-A8C4-4B6A-A476-5FC77E8D0FE2}">
      <dsp:nvSpPr>
        <dsp:cNvPr id="0" name=""/>
        <dsp:cNvSpPr/>
      </dsp:nvSpPr>
      <dsp:spPr>
        <a:xfrm>
          <a:off x="0" y="531"/>
          <a:ext cx="8850745" cy="124293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3FB8D-3F13-42CE-BFC1-42AD83170CE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33982-B2D5-4050-A79F-377FD4307F6A}">
      <dsp:nvSpPr>
        <dsp:cNvPr id="0" name=""/>
        <dsp:cNvSpPr/>
      </dsp:nvSpPr>
      <dsp:spPr>
        <a:xfrm>
          <a:off x="1435590" y="531"/>
          <a:ext cx="741515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b="1" kern="1200" dirty="0">
              <a:latin typeface="+mj-lt"/>
            </a:rPr>
            <a:t>Beeld van de dataset</a:t>
          </a:r>
          <a:endParaRPr lang="en-US" sz="2500" kern="1200" dirty="0">
            <a:latin typeface="+mj-lt"/>
          </a:endParaRPr>
        </a:p>
      </dsp:txBody>
      <dsp:txXfrm>
        <a:off x="1435590" y="531"/>
        <a:ext cx="7415154" cy="1242935"/>
      </dsp:txXfrm>
    </dsp:sp>
    <dsp:sp modelId="{09B8F246-8EC6-4B3F-B564-BABB6C19F36F}">
      <dsp:nvSpPr>
        <dsp:cNvPr id="0" name=""/>
        <dsp:cNvSpPr/>
      </dsp:nvSpPr>
      <dsp:spPr>
        <a:xfrm>
          <a:off x="0" y="1554201"/>
          <a:ext cx="8850745" cy="1242935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EF0DD-7455-41E1-BC52-9F721F6090D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CF20-9038-4843-92AA-077D2A8D2BC0}">
      <dsp:nvSpPr>
        <dsp:cNvPr id="0" name=""/>
        <dsp:cNvSpPr/>
      </dsp:nvSpPr>
      <dsp:spPr>
        <a:xfrm>
          <a:off x="1435590" y="1554201"/>
          <a:ext cx="741515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b="1" kern="1200" dirty="0">
              <a:latin typeface="+mj-lt"/>
            </a:rPr>
            <a:t>Aanpak voor </a:t>
          </a:r>
          <a:r>
            <a:rPr lang="nl-BE" sz="2500" b="1" kern="1200" dirty="0" err="1">
              <a:latin typeface="+mj-lt"/>
            </a:rPr>
            <a:t>CSV’s</a:t>
          </a:r>
          <a:r>
            <a:rPr lang="nl-BE" sz="2500" b="1" kern="1200" dirty="0">
              <a:latin typeface="+mj-lt"/>
            </a:rPr>
            <a:t> </a:t>
          </a:r>
          <a:endParaRPr lang="en-US" sz="2500" kern="1200" dirty="0">
            <a:latin typeface="+mj-lt"/>
          </a:endParaRPr>
        </a:p>
      </dsp:txBody>
      <dsp:txXfrm>
        <a:off x="1435590" y="1554201"/>
        <a:ext cx="7415154" cy="1242935"/>
      </dsp:txXfrm>
    </dsp:sp>
    <dsp:sp modelId="{07375352-2A83-4AD5-93E4-AB683A9E54FC}">
      <dsp:nvSpPr>
        <dsp:cNvPr id="0" name=""/>
        <dsp:cNvSpPr/>
      </dsp:nvSpPr>
      <dsp:spPr>
        <a:xfrm>
          <a:off x="0" y="3107870"/>
          <a:ext cx="8850745" cy="1242935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D5416-52B1-4FE5-BF80-567CDF930E6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C1388-B717-446E-ADAB-819EE84A138E}">
      <dsp:nvSpPr>
        <dsp:cNvPr id="0" name=""/>
        <dsp:cNvSpPr/>
      </dsp:nvSpPr>
      <dsp:spPr>
        <a:xfrm>
          <a:off x="1435590" y="3107870"/>
          <a:ext cx="741515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b="1" kern="1200" dirty="0">
              <a:latin typeface="+mj-lt"/>
            </a:rPr>
            <a:t>Kwaliteit van de data</a:t>
          </a:r>
          <a:endParaRPr lang="en-US" sz="2500" kern="1200" dirty="0">
            <a:latin typeface="+mj-lt"/>
          </a:endParaRPr>
        </a:p>
      </dsp:txBody>
      <dsp:txXfrm>
        <a:off x="1435590" y="3107870"/>
        <a:ext cx="741515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16.05.2023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‹nr.›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nl-NL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‹nr.›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media wilt toevoegen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‹nr.›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‹nr.›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457200"/>
            <a:ext cx="5690680" cy="2497077"/>
          </a:xfrm>
        </p:spPr>
        <p:txBody>
          <a:bodyPr/>
          <a:lstStyle/>
          <a:p>
            <a:r>
              <a:rPr lang="en-US" dirty="0"/>
              <a:t>Data Engineering Project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425363"/>
            <a:ext cx="3629300" cy="125015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+mj-lt"/>
              </a:rPr>
              <a:t>Levi Matthijs</a:t>
            </a:r>
          </a:p>
          <a:p>
            <a:r>
              <a:rPr lang="en-US" dirty="0">
                <a:latin typeface="+mj-lt"/>
              </a:rPr>
              <a:t>Siebe Van Der Donck</a:t>
            </a:r>
          </a:p>
          <a:p>
            <a:r>
              <a:rPr lang="en-US" dirty="0">
                <a:latin typeface="+mj-lt"/>
              </a:rPr>
              <a:t>Robin De Waegeneer</a:t>
            </a:r>
          </a:p>
          <a:p>
            <a:r>
              <a:rPr lang="en-US" dirty="0">
                <a:latin typeface="+mj-lt"/>
              </a:rPr>
              <a:t>Kyana Marckx</a:t>
            </a:r>
            <a:endParaRPr lang="ru-RU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anchor="ctr"/>
          <a:lstStyle/>
          <a:p>
            <a:r>
              <a:rPr lang="en-US" b="1" dirty="0"/>
              <a:t>17/05/2023</a:t>
            </a:r>
            <a:endParaRPr lang="ru-RU" b="1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85A4265-E279-8069-A5B2-BF38A4DC7107}"/>
              </a:ext>
            </a:extLst>
          </p:cNvPr>
          <p:cNvSpPr txBox="1">
            <a:spLocks/>
          </p:cNvSpPr>
          <p:nvPr/>
        </p:nvSpPr>
        <p:spPr>
          <a:xfrm>
            <a:off x="10565738" y="6312337"/>
            <a:ext cx="1563002" cy="468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+mj-lt"/>
              </a:rPr>
              <a:t>Groep</a:t>
            </a:r>
            <a:r>
              <a:rPr lang="en-US" dirty="0">
                <a:latin typeface="+mj-lt"/>
              </a:rPr>
              <a:t> 8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23E0D6D-0AF2-1BA6-DF7E-0DF84BF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8D7C9-B61F-A626-538E-1CB6734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6319"/>
          </a:xfrm>
        </p:spPr>
        <p:txBody>
          <a:bodyPr>
            <a:normAutofit/>
          </a:bodyPr>
          <a:lstStyle/>
          <a:p>
            <a:r>
              <a:rPr lang="nl-BE" sz="1800" b="1" dirty="0" err="1">
                <a:latin typeface="+mj-lt"/>
              </a:rPr>
              <a:t>Transavia</a:t>
            </a:r>
            <a:r>
              <a:rPr lang="nl-BE" sz="1800" b="1" dirty="0">
                <a:latin typeface="+mj-lt"/>
              </a:rPr>
              <a:t> (website)</a:t>
            </a:r>
          </a:p>
          <a:p>
            <a:pPr lvl="1"/>
            <a:r>
              <a:rPr lang="nl-BE" sz="1600" dirty="0">
                <a:latin typeface="+mj-lt"/>
              </a:rPr>
              <a:t>Selenium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datums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bestemmingen</a:t>
            </a:r>
          </a:p>
          <a:p>
            <a:pPr lvl="1"/>
            <a:r>
              <a:rPr lang="nl-BE" sz="1600" dirty="0">
                <a:latin typeface="+mj-lt"/>
              </a:rPr>
              <a:t>Extensies toevoegen die </a:t>
            </a:r>
            <a:r>
              <a:rPr lang="nl-BE" sz="1600" dirty="0" err="1">
                <a:latin typeface="+mj-lt"/>
              </a:rPr>
              <a:t>Captcha’s</a:t>
            </a:r>
            <a:r>
              <a:rPr lang="nl-BE" sz="1600" dirty="0">
                <a:latin typeface="+mj-lt"/>
              </a:rPr>
              <a:t> oplossen</a:t>
            </a:r>
          </a:p>
          <a:p>
            <a:pPr lvl="1"/>
            <a:r>
              <a:rPr lang="nl-BE" sz="1600" dirty="0">
                <a:latin typeface="+mj-lt"/>
              </a:rPr>
              <a:t>URL ophalen </a:t>
            </a:r>
            <a:r>
              <a:rPr lang="nl-BE" sz="1600" dirty="0" err="1">
                <a:latin typeface="+mj-lt"/>
              </a:rPr>
              <a:t>adhv</a:t>
            </a:r>
            <a:r>
              <a:rPr lang="nl-BE" sz="1600" dirty="0">
                <a:latin typeface="+mj-lt"/>
              </a:rPr>
              <a:t> Selenium Chrome </a:t>
            </a:r>
            <a:r>
              <a:rPr lang="nl-BE" sz="1600" dirty="0" err="1">
                <a:latin typeface="+mj-lt"/>
              </a:rPr>
              <a:t>WebDriver</a:t>
            </a:r>
            <a:endParaRPr lang="nl-BE" sz="1600" dirty="0">
              <a:latin typeface="+mj-lt"/>
            </a:endParaRPr>
          </a:p>
          <a:p>
            <a:pPr lvl="1"/>
            <a:r>
              <a:rPr lang="nl-BE" sz="1600" dirty="0" err="1">
                <a:latin typeface="+mj-lt"/>
              </a:rPr>
              <a:t>Implicitly_wait</a:t>
            </a:r>
            <a:r>
              <a:rPr lang="nl-BE" sz="1600" dirty="0">
                <a:latin typeface="+mj-lt"/>
              </a:rPr>
              <a:t>(5) tot nieuwe pagina is geladen</a:t>
            </a:r>
          </a:p>
          <a:p>
            <a:pPr lvl="1"/>
            <a:r>
              <a:rPr lang="nl-BE" sz="1600" dirty="0">
                <a:latin typeface="+mj-lt"/>
              </a:rPr>
              <a:t>Elementen selecteren en juiste data ‘sturen’</a:t>
            </a:r>
          </a:p>
          <a:p>
            <a:pPr lvl="1"/>
            <a:r>
              <a:rPr lang="nl-BE" sz="1600" dirty="0">
                <a:latin typeface="+mj-lt"/>
              </a:rPr>
              <a:t>Problemen …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0BFD06-6D57-E56A-B35B-6AA9259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AANPAK VOOR CSV’S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7966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23E0D6D-0AF2-1BA6-DF7E-0DF84BF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8D7C9-B61F-A626-538E-1CB6734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6319"/>
          </a:xfrm>
        </p:spPr>
        <p:txBody>
          <a:bodyPr>
            <a:normAutofit/>
          </a:bodyPr>
          <a:lstStyle/>
          <a:p>
            <a:r>
              <a:rPr lang="nl-BE" sz="1800" b="1" dirty="0" err="1">
                <a:latin typeface="+mj-lt"/>
              </a:rPr>
              <a:t>Transavia</a:t>
            </a:r>
            <a:r>
              <a:rPr lang="nl-BE" sz="1800" b="1" dirty="0">
                <a:latin typeface="+mj-lt"/>
              </a:rPr>
              <a:t> (API)</a:t>
            </a:r>
          </a:p>
          <a:p>
            <a:pPr lvl="1"/>
            <a:r>
              <a:rPr lang="nl-BE" sz="1600" dirty="0" err="1">
                <a:latin typeface="+mj-lt"/>
              </a:rPr>
              <a:t>http.client</a:t>
            </a:r>
            <a:endParaRPr lang="nl-BE" sz="1600" dirty="0">
              <a:latin typeface="+mj-lt"/>
            </a:endParaRP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bestemmingen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datums</a:t>
            </a:r>
          </a:p>
          <a:p>
            <a:pPr lvl="1"/>
            <a:r>
              <a:rPr lang="nl-BE" sz="1600" dirty="0">
                <a:latin typeface="+mj-lt"/>
              </a:rPr>
              <a:t>Juiste parameters meegeven</a:t>
            </a:r>
          </a:p>
          <a:p>
            <a:pPr lvl="1"/>
            <a:r>
              <a:rPr lang="nl-BE" sz="1600" dirty="0">
                <a:latin typeface="+mj-lt"/>
              </a:rPr>
              <a:t>URL ophalen </a:t>
            </a:r>
            <a:r>
              <a:rPr lang="nl-BE" sz="1600" dirty="0" err="1">
                <a:latin typeface="+mj-lt"/>
              </a:rPr>
              <a:t>adhv</a:t>
            </a:r>
            <a:r>
              <a:rPr lang="nl-BE" sz="1600" dirty="0">
                <a:latin typeface="+mj-lt"/>
              </a:rPr>
              <a:t> </a:t>
            </a:r>
            <a:r>
              <a:rPr lang="nl-BE" sz="1600" dirty="0" err="1">
                <a:latin typeface="+mj-lt"/>
              </a:rPr>
              <a:t>HTTPSConnection</a:t>
            </a:r>
            <a:endParaRPr lang="nl-BE" sz="1600" dirty="0">
              <a:latin typeface="+mj-lt"/>
            </a:endParaRPr>
          </a:p>
          <a:p>
            <a:pPr lvl="1"/>
            <a:r>
              <a:rPr lang="nl-BE" sz="1600" dirty="0">
                <a:latin typeface="+mj-lt"/>
              </a:rPr>
              <a:t>GET </a:t>
            </a:r>
            <a:r>
              <a:rPr lang="nl-BE" sz="1600" dirty="0" err="1">
                <a:latin typeface="+mj-lt"/>
              </a:rPr>
              <a:t>request</a:t>
            </a:r>
            <a:r>
              <a:rPr lang="nl-BE" sz="1600" dirty="0">
                <a:latin typeface="+mj-lt"/>
              </a:rPr>
              <a:t> sturen met parameters</a:t>
            </a:r>
          </a:p>
          <a:p>
            <a:pPr lvl="1"/>
            <a:r>
              <a:rPr lang="nl-BE" sz="1600" dirty="0">
                <a:latin typeface="+mj-lt"/>
              </a:rPr>
              <a:t>Data filteren en in juiste formats zetten</a:t>
            </a:r>
          </a:p>
          <a:p>
            <a:pPr lvl="1"/>
            <a:r>
              <a:rPr lang="nl-BE" sz="1600" dirty="0">
                <a:latin typeface="+mj-lt"/>
              </a:rPr>
              <a:t>Data schrijven naar een CSV-bestand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0BFD06-6D57-E56A-B35B-6AA9259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AANPAK VOOR CSV’S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9874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2866" b="3286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KWALITEIT VAN DE DATA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23E0D6D-0AF2-1BA6-DF7E-0DF84BF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8D7C9-B61F-A626-538E-1CB6734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9"/>
          </a:xfrm>
        </p:spPr>
        <p:txBody>
          <a:bodyPr>
            <a:normAutofit lnSpcReduction="10000"/>
          </a:bodyPr>
          <a:lstStyle/>
          <a:p>
            <a:r>
              <a:rPr lang="nl-BE" sz="1800" b="1" dirty="0">
                <a:latin typeface="+mj-lt"/>
              </a:rPr>
              <a:t>Data Cleaning</a:t>
            </a:r>
          </a:p>
          <a:p>
            <a:pPr lvl="1"/>
            <a:r>
              <a:rPr lang="nl-BE" sz="1600" dirty="0">
                <a:latin typeface="+mj-lt"/>
              </a:rPr>
              <a:t>Bestand: ReadInto1CSV.py</a:t>
            </a:r>
          </a:p>
          <a:p>
            <a:pPr lvl="2"/>
            <a:r>
              <a:rPr lang="nl-BE" sz="1400" dirty="0">
                <a:latin typeface="+mj-lt"/>
              </a:rPr>
              <a:t>Automatisch alle aanwezige </a:t>
            </a:r>
            <a:r>
              <a:rPr lang="nl-BE" sz="1400" dirty="0" err="1">
                <a:latin typeface="+mj-lt"/>
              </a:rPr>
              <a:t>csv</a:t>
            </a:r>
            <a:r>
              <a:rPr lang="nl-BE" sz="1400" dirty="0">
                <a:latin typeface="+mj-lt"/>
              </a:rPr>
              <a:t>-files in de </a:t>
            </a:r>
            <a:r>
              <a:rPr lang="nl-BE" sz="1400" dirty="0" err="1">
                <a:latin typeface="+mj-lt"/>
              </a:rPr>
              <a:t>MySQL</a:t>
            </a:r>
            <a:r>
              <a:rPr lang="nl-BE" sz="1400" dirty="0">
                <a:latin typeface="+mj-lt"/>
              </a:rPr>
              <a:t> Server Uploads map naar 1 grote CSV omzetten</a:t>
            </a:r>
          </a:p>
          <a:p>
            <a:pPr lvl="2"/>
            <a:r>
              <a:rPr lang="nl-BE" sz="1400" dirty="0">
                <a:latin typeface="+mj-lt"/>
              </a:rPr>
              <a:t>In nieuwe CSV alle lege lijnen ‘strippen’ → vermijdt conflicten in </a:t>
            </a:r>
            <a:r>
              <a:rPr lang="nl-BE" sz="1400" dirty="0" err="1">
                <a:latin typeface="+mj-lt"/>
              </a:rPr>
              <a:t>MySQL</a:t>
            </a:r>
            <a:endParaRPr lang="nl-BE" sz="1400" dirty="0">
              <a:latin typeface="+mj-lt"/>
            </a:endParaRPr>
          </a:p>
          <a:p>
            <a:pPr marL="914400" lvl="2" indent="0">
              <a:buNone/>
            </a:pPr>
            <a:endParaRPr lang="nl-BE" sz="1400" dirty="0">
              <a:latin typeface="+mj-lt"/>
            </a:endParaRPr>
          </a:p>
          <a:p>
            <a:r>
              <a:rPr lang="nl-BE" sz="1800" b="1" dirty="0" err="1">
                <a:latin typeface="+mj-lt"/>
              </a:rPr>
              <a:t>Dubbels</a:t>
            </a:r>
            <a:r>
              <a:rPr lang="nl-BE" sz="1800" b="1" dirty="0">
                <a:latin typeface="+mj-lt"/>
              </a:rPr>
              <a:t> vermijden</a:t>
            </a:r>
          </a:p>
          <a:p>
            <a:pPr lvl="1"/>
            <a:r>
              <a:rPr lang="nl-BE" sz="1600" dirty="0">
                <a:latin typeface="+mj-lt"/>
              </a:rPr>
              <a:t>Bestand: ReadInto1CSV.py</a:t>
            </a:r>
          </a:p>
          <a:p>
            <a:pPr lvl="2"/>
            <a:r>
              <a:rPr lang="nl-BE" sz="1400" dirty="0">
                <a:latin typeface="+mj-lt"/>
              </a:rPr>
              <a:t>In nieuwe CSV worden alle </a:t>
            </a:r>
            <a:r>
              <a:rPr lang="nl-BE" sz="1400" dirty="0" err="1">
                <a:latin typeface="+mj-lt"/>
              </a:rPr>
              <a:t>duplicates</a:t>
            </a:r>
            <a:r>
              <a:rPr lang="nl-BE" sz="1400">
                <a:latin typeface="+mj-lt"/>
              </a:rPr>
              <a:t> vermeden</a:t>
            </a:r>
            <a:endParaRPr lang="nl-BE" sz="1400" dirty="0">
              <a:latin typeface="+mj-lt"/>
            </a:endParaRPr>
          </a:p>
          <a:p>
            <a:pPr lvl="1"/>
            <a:r>
              <a:rPr lang="nl-BE" sz="1600" dirty="0">
                <a:latin typeface="+mj-lt"/>
              </a:rPr>
              <a:t>Bestand: </a:t>
            </a:r>
            <a:r>
              <a:rPr lang="nl-BE" sz="1600" dirty="0" err="1">
                <a:latin typeface="+mj-lt"/>
              </a:rPr>
              <a:t>deleteRows.sql</a:t>
            </a:r>
            <a:endParaRPr lang="nl-BE" sz="1600" dirty="0">
              <a:latin typeface="+mj-lt"/>
            </a:endParaRPr>
          </a:p>
          <a:p>
            <a:pPr lvl="2"/>
            <a:r>
              <a:rPr lang="nl-BE" sz="1400" dirty="0">
                <a:latin typeface="+mj-lt"/>
              </a:rPr>
              <a:t>Verwijdert de inhoud van de OLTP en DWH</a:t>
            </a:r>
          </a:p>
          <a:p>
            <a:pPr lvl="1"/>
            <a:r>
              <a:rPr lang="nl-BE" sz="1600" dirty="0">
                <a:latin typeface="+mj-lt"/>
              </a:rPr>
              <a:t>Bestand: </a:t>
            </a:r>
            <a:r>
              <a:rPr lang="nl-BE" sz="1600" dirty="0" err="1">
                <a:latin typeface="+mj-lt"/>
              </a:rPr>
              <a:t>loadCSV.sql</a:t>
            </a:r>
            <a:endParaRPr lang="nl-BE" sz="1600" dirty="0">
              <a:latin typeface="+mj-lt"/>
            </a:endParaRPr>
          </a:p>
          <a:p>
            <a:pPr lvl="2"/>
            <a:r>
              <a:rPr lang="nl-BE" sz="1400" dirty="0">
                <a:latin typeface="+mj-lt"/>
              </a:rPr>
              <a:t>Laadt nieuwe CSV in OLTP</a:t>
            </a:r>
          </a:p>
          <a:p>
            <a:pPr lvl="2"/>
            <a:endParaRPr lang="nl-BE" sz="1400" dirty="0">
              <a:latin typeface="+mj-lt"/>
            </a:endParaRPr>
          </a:p>
          <a:p>
            <a:r>
              <a:rPr lang="nl-BE" sz="1800" b="1" dirty="0">
                <a:latin typeface="+mj-lt"/>
              </a:rPr>
              <a:t>Filtering </a:t>
            </a:r>
            <a:r>
              <a:rPr lang="nl-BE" sz="1800" b="1" dirty="0" err="1">
                <a:latin typeface="+mj-lt"/>
              </a:rPr>
              <a:t>Economy-class</a:t>
            </a:r>
            <a:endParaRPr lang="nl-BE" sz="1800" b="1" dirty="0">
              <a:latin typeface="+mj-lt"/>
            </a:endParaRPr>
          </a:p>
          <a:p>
            <a:pPr lvl="1"/>
            <a:r>
              <a:rPr lang="nl-BE" sz="1600" dirty="0">
                <a:latin typeface="+mj-lt"/>
              </a:rPr>
              <a:t>Brussels Airlines</a:t>
            </a:r>
          </a:p>
          <a:p>
            <a:pPr lvl="2"/>
            <a:r>
              <a:rPr lang="nl-BE" sz="1400" dirty="0" err="1">
                <a:latin typeface="+mj-lt"/>
              </a:rPr>
              <a:t>Economy-class</a:t>
            </a:r>
            <a:r>
              <a:rPr lang="nl-BE" sz="1400" dirty="0">
                <a:latin typeface="+mj-lt"/>
              </a:rPr>
              <a:t> → </a:t>
            </a:r>
            <a:r>
              <a:rPr lang="nl-BE" sz="1400" dirty="0" err="1">
                <a:latin typeface="+mj-lt"/>
              </a:rPr>
              <a:t>className</a:t>
            </a:r>
            <a:r>
              <a:rPr lang="nl-BE" sz="1400" dirty="0">
                <a:latin typeface="+mj-lt"/>
              </a:rPr>
              <a:t> = “</a:t>
            </a:r>
            <a:r>
              <a:rPr lang="nl-BE" sz="1400" dirty="0" err="1">
                <a:latin typeface="+mj-lt"/>
              </a:rPr>
              <a:t>eco</a:t>
            </a:r>
            <a:r>
              <a:rPr lang="nl-BE" sz="1400" dirty="0">
                <a:latin typeface="+mj-lt"/>
              </a:rPr>
              <a:t>”</a:t>
            </a:r>
          </a:p>
          <a:p>
            <a:pPr lvl="2"/>
            <a:r>
              <a:rPr lang="nl-BE" sz="1400" dirty="0">
                <a:latin typeface="+mj-lt"/>
              </a:rPr>
              <a:t>Prijs wordt gehaald van elementen onder “</a:t>
            </a:r>
            <a:r>
              <a:rPr lang="nl-BE" sz="1400" dirty="0" err="1">
                <a:latin typeface="+mj-lt"/>
              </a:rPr>
              <a:t>eco</a:t>
            </a:r>
            <a:r>
              <a:rPr lang="nl-BE" sz="1400" dirty="0">
                <a:latin typeface="+mj-lt"/>
              </a:rPr>
              <a:t>”</a:t>
            </a:r>
          </a:p>
          <a:p>
            <a:pPr lvl="2"/>
            <a:endParaRPr lang="nl-BE" sz="1400" dirty="0">
              <a:latin typeface="+mj-lt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0BFD06-6D57-E56A-B35B-6AA9259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KWALITEIT VAN DE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0220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944" y="3502980"/>
            <a:ext cx="4367531" cy="524711"/>
          </a:xfrm>
        </p:spPr>
        <p:txBody>
          <a:bodyPr/>
          <a:lstStyle/>
          <a:p>
            <a:r>
              <a:rPr lang="en-US" dirty="0" err="1"/>
              <a:t>Groep</a:t>
            </a:r>
            <a:r>
              <a:rPr lang="en-US" dirty="0"/>
              <a:t> 8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944" y="5752059"/>
            <a:ext cx="5947316" cy="365125"/>
          </a:xfrm>
        </p:spPr>
        <p:txBody>
          <a:bodyPr/>
          <a:lstStyle/>
          <a:p>
            <a:r>
              <a:rPr lang="en-US" sz="1800" dirty="0"/>
              <a:t>PS: </a:t>
            </a:r>
            <a:r>
              <a:rPr lang="en-US" sz="1800" dirty="0" err="1"/>
              <a:t>Geniet</a:t>
            </a:r>
            <a:r>
              <a:rPr lang="en-US" sz="1800" dirty="0"/>
              <a:t> </a:t>
            </a:r>
            <a:r>
              <a:rPr lang="en-US" sz="1800" dirty="0" err="1"/>
              <a:t>nog</a:t>
            </a:r>
            <a:r>
              <a:rPr lang="en-US" sz="1800" dirty="0"/>
              <a:t> van </a:t>
            </a:r>
            <a:r>
              <a:rPr lang="en-US" sz="1800" dirty="0" err="1"/>
              <a:t>jullie</a:t>
            </a:r>
            <a:r>
              <a:rPr lang="en-US" sz="1800" dirty="0"/>
              <a:t> </a:t>
            </a:r>
            <a:r>
              <a:rPr lang="en-US" sz="1800" dirty="0" err="1"/>
              <a:t>komende</a:t>
            </a:r>
            <a:r>
              <a:rPr lang="en-US" sz="1800" dirty="0"/>
              <a:t> </a:t>
            </a:r>
            <a:r>
              <a:rPr lang="en-US" sz="1800" dirty="0" err="1"/>
              <a:t>vluchten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ru-RU" sz="1800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90E1029-BA06-A943-ACDC-7034644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A1E617-37FB-B0A8-60A7-00DEA258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6E780D-6F42-3777-3523-834799E3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nl-BE" dirty="0"/>
              <a:t>INHOUD</a:t>
            </a:r>
            <a:endParaRPr lang="en-US" dirty="0"/>
          </a:p>
        </p:txBody>
      </p:sp>
      <p:graphicFrame>
        <p:nvGraphicFramePr>
          <p:cNvPr id="9" name="Tijdelijke aanduiding voor inhoud 6">
            <a:extLst>
              <a:ext uri="{FF2B5EF4-FFF2-40B4-BE49-F238E27FC236}">
                <a16:creationId xmlns:a16="http://schemas.microsoft.com/office/drawing/2014/main" id="{99454023-2921-6901-3112-D117CC7F9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033088"/>
              </p:ext>
            </p:extLst>
          </p:nvPr>
        </p:nvGraphicFramePr>
        <p:xfrm>
          <a:off x="838199" y="1825625"/>
          <a:ext cx="885074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5171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BEELD VAN DE DATASET</a:t>
            </a:r>
            <a:endParaRPr lang="ru-RU" dirty="0"/>
          </a:p>
        </p:txBody>
      </p:sp>
      <p:pic>
        <p:nvPicPr>
          <p:cNvPr id="10" name="Picture Placeholder 9" descr="Cottages In The Middle Of Beach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70" t="43102" r="70" b="22996"/>
          <a:stretch/>
        </p:blipFill>
        <p:spPr>
          <a:xfrm>
            <a:off x="912412" y="2373273"/>
            <a:ext cx="11271651" cy="254958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23E0D6D-0AF2-1BA6-DF7E-0DF84BF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8D7C9-B61F-A626-538E-1CB6734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6269"/>
          </a:xfrm>
        </p:spPr>
        <p:txBody>
          <a:bodyPr/>
          <a:lstStyle/>
          <a:p>
            <a:r>
              <a:rPr lang="nl-BE" sz="1800" b="1" dirty="0">
                <a:latin typeface="+mj-lt"/>
              </a:rPr>
              <a:t>Luchtvaartmaatschappijen</a:t>
            </a:r>
          </a:p>
          <a:p>
            <a:pPr lvl="1"/>
            <a:r>
              <a:rPr lang="nl-BE" sz="1600" dirty="0">
                <a:latin typeface="+mj-lt"/>
              </a:rPr>
              <a:t>Brussels Airlines → Zaventem</a:t>
            </a:r>
          </a:p>
          <a:p>
            <a:pPr lvl="1"/>
            <a:r>
              <a:rPr lang="nl-BE" sz="1600" dirty="0">
                <a:latin typeface="+mj-lt"/>
              </a:rPr>
              <a:t>Ryanair → Zaventem + Charleroi</a:t>
            </a:r>
          </a:p>
          <a:p>
            <a:pPr lvl="1"/>
            <a:r>
              <a:rPr lang="nl-BE" sz="1600" dirty="0">
                <a:latin typeface="+mj-lt"/>
              </a:rPr>
              <a:t>TUI </a:t>
            </a:r>
            <a:r>
              <a:rPr lang="nl-BE" sz="1600" dirty="0" err="1">
                <a:latin typeface="+mj-lt"/>
              </a:rPr>
              <a:t>Fly</a:t>
            </a:r>
            <a:r>
              <a:rPr lang="nl-BE" sz="1600" dirty="0">
                <a:latin typeface="+mj-lt"/>
              </a:rPr>
              <a:t> → Antwerpen + Brugge-Oostende + Brussel + Luik</a:t>
            </a:r>
          </a:p>
          <a:p>
            <a:pPr lvl="1"/>
            <a:r>
              <a:rPr lang="nl-BE" sz="1600" dirty="0" err="1">
                <a:latin typeface="+mj-lt"/>
              </a:rPr>
              <a:t>Transavia</a:t>
            </a:r>
            <a:r>
              <a:rPr lang="nl-BE" sz="1600" dirty="0">
                <a:latin typeface="+mj-lt"/>
              </a:rPr>
              <a:t> → Brussel</a:t>
            </a: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Type </a:t>
            </a:r>
            <a:r>
              <a:rPr lang="en-US" sz="1800" b="1" dirty="0" err="1">
                <a:latin typeface="+mj-lt"/>
              </a:rPr>
              <a:t>vlucht</a:t>
            </a:r>
            <a:endParaRPr lang="en-US" sz="1800" b="1" dirty="0">
              <a:latin typeface="+mj-lt"/>
            </a:endParaRPr>
          </a:p>
          <a:p>
            <a:pPr lvl="1"/>
            <a:r>
              <a:rPr lang="nl-BE" sz="1600" dirty="0">
                <a:latin typeface="+mj-lt"/>
              </a:rPr>
              <a:t>Enkele vlucht</a:t>
            </a:r>
          </a:p>
          <a:p>
            <a:pPr lvl="1"/>
            <a:r>
              <a:rPr lang="nl-BE" sz="1600" dirty="0">
                <a:latin typeface="+mj-lt"/>
              </a:rPr>
              <a:t>1 volwassene</a:t>
            </a:r>
          </a:p>
          <a:p>
            <a:pPr lvl="1"/>
            <a:r>
              <a:rPr lang="nl-BE" sz="1600" dirty="0" err="1">
                <a:latin typeface="+mj-lt"/>
              </a:rPr>
              <a:t>Economy</a:t>
            </a:r>
            <a:endParaRPr lang="nl-BE" sz="1600" dirty="0">
              <a:latin typeface="+mj-lt"/>
            </a:endParaRPr>
          </a:p>
          <a:p>
            <a:pPr lvl="1"/>
            <a:r>
              <a:rPr lang="nl-BE" sz="1600" dirty="0">
                <a:latin typeface="+mj-lt"/>
              </a:rPr>
              <a:t>Tussen 1 april 2023 en 1 oktober 2023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0BFD06-6D57-E56A-B35B-6AA9259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BEELD VAN DE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434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23E0D6D-0AF2-1BA6-DF7E-0DF84BF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8D7C9-B61F-A626-538E-1CB6734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6319"/>
          </a:xfrm>
        </p:spPr>
        <p:txBody>
          <a:bodyPr>
            <a:normAutofit lnSpcReduction="10000"/>
          </a:bodyPr>
          <a:lstStyle/>
          <a:p>
            <a:r>
              <a:rPr lang="nl-BE" sz="1800" b="1" dirty="0">
                <a:latin typeface="+mj-lt"/>
              </a:rPr>
              <a:t>Aankomsten</a:t>
            </a:r>
          </a:p>
          <a:p>
            <a:pPr lvl="1"/>
            <a:r>
              <a:rPr lang="nl-BE" sz="1600" dirty="0">
                <a:latin typeface="+mj-lt"/>
              </a:rPr>
              <a:t>Griekenland</a:t>
            </a:r>
          </a:p>
          <a:p>
            <a:pPr lvl="2"/>
            <a:r>
              <a:rPr lang="nl-BE" sz="1400" dirty="0">
                <a:latin typeface="+mj-lt"/>
              </a:rPr>
              <a:t>Corfu</a:t>
            </a:r>
          </a:p>
          <a:p>
            <a:pPr lvl="2"/>
            <a:r>
              <a:rPr lang="nl-BE" sz="1400" dirty="0">
                <a:latin typeface="+mj-lt"/>
              </a:rPr>
              <a:t>Kreta (Heraklion)</a:t>
            </a:r>
          </a:p>
          <a:p>
            <a:pPr lvl="2"/>
            <a:r>
              <a:rPr lang="nl-BE" sz="1400" dirty="0">
                <a:latin typeface="+mj-lt"/>
              </a:rPr>
              <a:t>Rhodos</a:t>
            </a:r>
          </a:p>
          <a:p>
            <a:pPr lvl="1"/>
            <a:r>
              <a:rPr lang="nl-BE" sz="1600" dirty="0">
                <a:latin typeface="+mj-lt"/>
              </a:rPr>
              <a:t>Italië</a:t>
            </a:r>
          </a:p>
          <a:p>
            <a:pPr lvl="2"/>
            <a:r>
              <a:rPr lang="nl-BE" sz="1400" dirty="0" err="1">
                <a:latin typeface="+mj-lt"/>
              </a:rPr>
              <a:t>Brindisi</a:t>
            </a:r>
            <a:endParaRPr lang="nl-BE" sz="1400" dirty="0">
              <a:latin typeface="+mj-lt"/>
            </a:endParaRPr>
          </a:p>
          <a:p>
            <a:pPr lvl="2"/>
            <a:r>
              <a:rPr lang="nl-BE" sz="1400" dirty="0">
                <a:latin typeface="+mj-lt"/>
              </a:rPr>
              <a:t>Napels</a:t>
            </a:r>
          </a:p>
          <a:p>
            <a:pPr lvl="2"/>
            <a:r>
              <a:rPr lang="nl-BE" sz="1400" dirty="0">
                <a:latin typeface="+mj-lt"/>
              </a:rPr>
              <a:t>Palermo</a:t>
            </a:r>
          </a:p>
          <a:p>
            <a:pPr lvl="1"/>
            <a:r>
              <a:rPr lang="nl-BE" sz="1600" dirty="0">
                <a:latin typeface="+mj-lt"/>
              </a:rPr>
              <a:t>Portugal</a:t>
            </a:r>
          </a:p>
          <a:p>
            <a:pPr lvl="2"/>
            <a:r>
              <a:rPr lang="nl-BE" sz="1400" dirty="0">
                <a:latin typeface="+mj-lt"/>
              </a:rPr>
              <a:t>Faro</a:t>
            </a:r>
          </a:p>
          <a:p>
            <a:pPr lvl="1"/>
            <a:r>
              <a:rPr lang="nl-BE" sz="1600" dirty="0">
                <a:latin typeface="+mj-lt"/>
              </a:rPr>
              <a:t>Spanje</a:t>
            </a:r>
          </a:p>
          <a:p>
            <a:pPr lvl="2"/>
            <a:r>
              <a:rPr lang="nl-BE" sz="1400" dirty="0">
                <a:latin typeface="+mj-lt"/>
              </a:rPr>
              <a:t>Alicante</a:t>
            </a:r>
          </a:p>
          <a:p>
            <a:pPr lvl="2"/>
            <a:r>
              <a:rPr lang="nl-BE" sz="1400" dirty="0">
                <a:latin typeface="+mj-lt"/>
              </a:rPr>
              <a:t>Ibiza</a:t>
            </a:r>
          </a:p>
          <a:p>
            <a:pPr lvl="2"/>
            <a:r>
              <a:rPr lang="nl-BE" sz="1400" dirty="0">
                <a:latin typeface="+mj-lt"/>
              </a:rPr>
              <a:t>Malaga</a:t>
            </a:r>
          </a:p>
          <a:p>
            <a:pPr lvl="2"/>
            <a:r>
              <a:rPr lang="nl-BE" sz="1400" dirty="0">
                <a:latin typeface="+mj-lt"/>
              </a:rPr>
              <a:t>Palma</a:t>
            </a:r>
          </a:p>
          <a:p>
            <a:pPr lvl="2"/>
            <a:r>
              <a:rPr lang="nl-BE" sz="1400" dirty="0">
                <a:latin typeface="+mj-lt"/>
              </a:rPr>
              <a:t>Tenerife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0BFD06-6D57-E56A-B35B-6AA9259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BEELD VAN DE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4554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4916" b="3491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AANPAK VOOR CSV’S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23E0D6D-0AF2-1BA6-DF7E-0DF84BF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8D7C9-B61F-A626-538E-1CB6734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6319"/>
          </a:xfrm>
        </p:spPr>
        <p:txBody>
          <a:bodyPr>
            <a:normAutofit/>
          </a:bodyPr>
          <a:lstStyle/>
          <a:p>
            <a:r>
              <a:rPr lang="nl-BE" sz="1800" b="1" dirty="0">
                <a:latin typeface="+mj-lt"/>
              </a:rPr>
              <a:t>Ryanair</a:t>
            </a:r>
          </a:p>
          <a:p>
            <a:pPr lvl="1"/>
            <a:r>
              <a:rPr lang="nl-BE" sz="1600" dirty="0" err="1">
                <a:latin typeface="+mj-lt"/>
              </a:rPr>
              <a:t>BeautifulSoup</a:t>
            </a:r>
            <a:endParaRPr lang="nl-BE" sz="1600" dirty="0">
              <a:latin typeface="+mj-lt"/>
            </a:endParaRP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datums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bestemmingen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vertrekluchthavens </a:t>
            </a:r>
          </a:p>
          <a:p>
            <a:pPr lvl="1"/>
            <a:r>
              <a:rPr lang="nl-BE" sz="1600" dirty="0">
                <a:latin typeface="+mj-lt"/>
              </a:rPr>
              <a:t>Juiste data filteren</a:t>
            </a:r>
          </a:p>
          <a:p>
            <a:pPr lvl="1"/>
            <a:r>
              <a:rPr lang="nl-BE" sz="1600" dirty="0">
                <a:latin typeface="+mj-lt"/>
              </a:rPr>
              <a:t>Schrijven naar een CSV-bestand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0BFD06-6D57-E56A-B35B-6AA9259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AANPAK VOOR CSV’S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700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23E0D6D-0AF2-1BA6-DF7E-0DF84BF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8D7C9-B61F-A626-538E-1CB6734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6319"/>
          </a:xfrm>
        </p:spPr>
        <p:txBody>
          <a:bodyPr>
            <a:normAutofit/>
          </a:bodyPr>
          <a:lstStyle/>
          <a:p>
            <a:r>
              <a:rPr lang="nl-BE" sz="1800" b="1" dirty="0">
                <a:latin typeface="+mj-lt"/>
              </a:rPr>
              <a:t>TUI </a:t>
            </a:r>
            <a:r>
              <a:rPr lang="nl-BE" sz="1800" b="1" dirty="0" err="1">
                <a:latin typeface="+mj-lt"/>
              </a:rPr>
              <a:t>Fly</a:t>
            </a:r>
            <a:endParaRPr lang="nl-BE" sz="1800" b="1" dirty="0">
              <a:latin typeface="+mj-lt"/>
            </a:endParaRPr>
          </a:p>
          <a:p>
            <a:pPr lvl="1"/>
            <a:r>
              <a:rPr lang="nl-BE" sz="1600" dirty="0">
                <a:latin typeface="+mj-lt"/>
              </a:rPr>
              <a:t>Selenium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bestemmingen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datums</a:t>
            </a:r>
          </a:p>
          <a:p>
            <a:pPr lvl="1"/>
            <a:r>
              <a:rPr lang="nl-BE" sz="1600" dirty="0">
                <a:latin typeface="+mj-lt"/>
              </a:rPr>
              <a:t>URL ophalen </a:t>
            </a:r>
            <a:r>
              <a:rPr lang="nl-BE" sz="1600" dirty="0" err="1">
                <a:latin typeface="+mj-lt"/>
              </a:rPr>
              <a:t>adhv</a:t>
            </a:r>
            <a:r>
              <a:rPr lang="nl-BE" sz="1600" dirty="0">
                <a:latin typeface="+mj-lt"/>
              </a:rPr>
              <a:t> Selenium Chrome </a:t>
            </a:r>
            <a:r>
              <a:rPr lang="nl-BE" sz="1600" dirty="0" err="1">
                <a:latin typeface="+mj-lt"/>
              </a:rPr>
              <a:t>WebDriver</a:t>
            </a:r>
            <a:endParaRPr lang="nl-BE" sz="1600" dirty="0">
              <a:latin typeface="+mj-lt"/>
            </a:endParaRPr>
          </a:p>
          <a:p>
            <a:pPr lvl="1"/>
            <a:r>
              <a:rPr lang="nl-BE" sz="1600" dirty="0">
                <a:latin typeface="+mj-lt"/>
              </a:rPr>
              <a:t>JSON object ophalen van de URL</a:t>
            </a:r>
          </a:p>
          <a:p>
            <a:pPr lvl="1"/>
            <a:r>
              <a:rPr lang="nl-BE" sz="1600" dirty="0">
                <a:latin typeface="+mj-lt"/>
              </a:rPr>
              <a:t>Filteren van JSON object</a:t>
            </a:r>
          </a:p>
          <a:p>
            <a:pPr lvl="1"/>
            <a:r>
              <a:rPr lang="nl-BE" sz="1600" dirty="0">
                <a:latin typeface="+mj-lt"/>
              </a:rPr>
              <a:t>Schrijven naar een CSV-bestand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0BFD06-6D57-E56A-B35B-6AA9259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AANPAK VOOR CSV’S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42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23E0D6D-0AF2-1BA6-DF7E-0DF84BF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8D7C9-B61F-A626-538E-1CB6734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6269"/>
          </a:xfrm>
        </p:spPr>
        <p:txBody>
          <a:bodyPr>
            <a:normAutofit/>
          </a:bodyPr>
          <a:lstStyle/>
          <a:p>
            <a:r>
              <a:rPr lang="nl-BE" sz="1800" b="1" dirty="0">
                <a:latin typeface="+mj-lt"/>
              </a:rPr>
              <a:t>Brussels Airlines</a:t>
            </a:r>
          </a:p>
          <a:p>
            <a:pPr lvl="1"/>
            <a:r>
              <a:rPr lang="nl-BE" sz="1600" dirty="0">
                <a:latin typeface="+mj-lt"/>
              </a:rPr>
              <a:t>Selenium </a:t>
            </a:r>
            <a:r>
              <a:rPr lang="nl-BE" sz="1600" dirty="0" err="1">
                <a:latin typeface="+mj-lt"/>
              </a:rPr>
              <a:t>Stealth</a:t>
            </a:r>
            <a:endParaRPr lang="nl-BE" sz="1600" dirty="0">
              <a:latin typeface="+mj-lt"/>
            </a:endParaRP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datums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bestemmingen</a:t>
            </a:r>
          </a:p>
          <a:p>
            <a:pPr lvl="1"/>
            <a:r>
              <a:rPr lang="nl-BE" sz="1600" dirty="0">
                <a:latin typeface="+mj-lt"/>
              </a:rPr>
              <a:t>URL ophalen </a:t>
            </a:r>
            <a:r>
              <a:rPr lang="nl-BE" sz="1600" dirty="0" err="1">
                <a:latin typeface="+mj-lt"/>
              </a:rPr>
              <a:t>adhv</a:t>
            </a:r>
            <a:r>
              <a:rPr lang="nl-BE" sz="1600" dirty="0">
                <a:latin typeface="+mj-lt"/>
              </a:rPr>
              <a:t> Selenium Chrome </a:t>
            </a:r>
            <a:r>
              <a:rPr lang="nl-BE" sz="1600" dirty="0" err="1">
                <a:latin typeface="+mj-lt"/>
              </a:rPr>
              <a:t>WebDriver</a:t>
            </a:r>
            <a:endParaRPr lang="nl-BE" sz="1600" dirty="0">
              <a:latin typeface="+mj-lt"/>
            </a:endParaRPr>
          </a:p>
          <a:p>
            <a:pPr lvl="1"/>
            <a:r>
              <a:rPr lang="nl-BE" sz="1600" dirty="0">
                <a:latin typeface="+mj-lt"/>
              </a:rPr>
              <a:t>Juiste data invoeren </a:t>
            </a:r>
            <a:r>
              <a:rPr lang="nl-BE" sz="1600" dirty="0" err="1">
                <a:latin typeface="+mj-lt"/>
              </a:rPr>
              <a:t>adhv</a:t>
            </a:r>
            <a:r>
              <a:rPr lang="nl-BE" sz="1600" dirty="0">
                <a:latin typeface="+mj-lt"/>
              </a:rPr>
              <a:t> click() en </a:t>
            </a:r>
            <a:r>
              <a:rPr lang="nl-BE" sz="1600" dirty="0" err="1">
                <a:latin typeface="+mj-lt"/>
              </a:rPr>
              <a:t>execute_script</a:t>
            </a:r>
            <a:r>
              <a:rPr lang="nl-BE" sz="1600" dirty="0">
                <a:latin typeface="+mj-lt"/>
              </a:rPr>
              <a:t>(“…”)</a:t>
            </a:r>
          </a:p>
          <a:p>
            <a:pPr lvl="1"/>
            <a:r>
              <a:rPr lang="nl-BE" sz="1600" dirty="0">
                <a:latin typeface="+mj-lt"/>
              </a:rPr>
              <a:t>Regelmatig </a:t>
            </a:r>
            <a:r>
              <a:rPr lang="nl-BE" sz="1600" dirty="0" err="1">
                <a:latin typeface="+mj-lt"/>
              </a:rPr>
              <a:t>time.sleep</a:t>
            </a:r>
            <a:r>
              <a:rPr lang="nl-BE" sz="1600" dirty="0">
                <a:latin typeface="+mj-lt"/>
              </a:rPr>
              <a:t>(2) gebruiken</a:t>
            </a:r>
          </a:p>
          <a:p>
            <a:pPr lvl="1"/>
            <a:r>
              <a:rPr lang="nl-BE" sz="1600" dirty="0" err="1">
                <a:latin typeface="+mj-lt"/>
              </a:rPr>
              <a:t>Implicitly_wait</a:t>
            </a:r>
            <a:r>
              <a:rPr lang="nl-BE" sz="1600" dirty="0">
                <a:latin typeface="+mj-lt"/>
              </a:rPr>
              <a:t>(30) tot nieuwe pagina is geladen</a:t>
            </a:r>
          </a:p>
          <a:p>
            <a:pPr lvl="1"/>
            <a:r>
              <a:rPr lang="nl-BE" sz="1600" dirty="0" err="1">
                <a:latin typeface="+mj-lt"/>
              </a:rPr>
              <a:t>Loopen</a:t>
            </a:r>
            <a:r>
              <a:rPr lang="nl-BE" sz="1600" dirty="0">
                <a:latin typeface="+mj-lt"/>
              </a:rPr>
              <a:t> over alle ‘</a:t>
            </a:r>
            <a:r>
              <a:rPr lang="nl-BE" sz="1600" dirty="0" err="1">
                <a:latin typeface="+mj-lt"/>
              </a:rPr>
              <a:t>rows</a:t>
            </a:r>
            <a:r>
              <a:rPr lang="nl-BE" sz="1600" dirty="0">
                <a:latin typeface="+mj-lt"/>
              </a:rPr>
              <a:t>’ met data in</a:t>
            </a:r>
          </a:p>
          <a:p>
            <a:pPr lvl="1"/>
            <a:r>
              <a:rPr lang="nl-BE" sz="1600" dirty="0">
                <a:latin typeface="+mj-lt"/>
              </a:rPr>
              <a:t>Juiste data voor </a:t>
            </a:r>
            <a:r>
              <a:rPr lang="nl-BE" sz="1600" dirty="0" err="1">
                <a:latin typeface="+mj-lt"/>
              </a:rPr>
              <a:t>Economy-class</a:t>
            </a:r>
            <a:r>
              <a:rPr lang="nl-BE" sz="1600" dirty="0">
                <a:latin typeface="+mj-lt"/>
              </a:rPr>
              <a:t> behouden</a:t>
            </a:r>
          </a:p>
          <a:p>
            <a:pPr lvl="1"/>
            <a:r>
              <a:rPr lang="nl-BE" sz="1600" dirty="0">
                <a:latin typeface="+mj-lt"/>
              </a:rPr>
              <a:t>Geselecteerde data naar een CSV-bestand schrijven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0BFD06-6D57-E56A-B35B-6AA9259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AANPAK VOOR CSV’S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038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Kantoorthema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448</Words>
  <Application>Microsoft Office PowerPoint</Application>
  <PresentationFormat>Breedbeeld</PresentationFormat>
  <Paragraphs>126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Kantoorthema</vt:lpstr>
      <vt:lpstr>Data Engineering Project</vt:lpstr>
      <vt:lpstr>INHOUD</vt:lpstr>
      <vt:lpstr>BEELD VAN DE DATASET</vt:lpstr>
      <vt:lpstr>BEELD VAN DE DATASET</vt:lpstr>
      <vt:lpstr>BEELD VAN DE DATASET</vt:lpstr>
      <vt:lpstr>AANPAK VOOR CSV’S</vt:lpstr>
      <vt:lpstr>AANPAK VOOR CSV’S</vt:lpstr>
      <vt:lpstr>AANPAK VOOR CSV’S</vt:lpstr>
      <vt:lpstr>AANPAK VOOR CSV’S</vt:lpstr>
      <vt:lpstr>AANPAK VOOR CSV’S</vt:lpstr>
      <vt:lpstr>AANPAK VOOR CSV’S</vt:lpstr>
      <vt:lpstr>KWALITEIT VAN DE DATA</vt:lpstr>
      <vt:lpstr>KWALITEIT VAN DE DATA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</dc:title>
  <dc:creator>Kyana Marckx</dc:creator>
  <cp:lastModifiedBy>Kyana Marckx</cp:lastModifiedBy>
  <cp:revision>1</cp:revision>
  <dcterms:created xsi:type="dcterms:W3CDTF">2023-05-16T16:34:44Z</dcterms:created>
  <dcterms:modified xsi:type="dcterms:W3CDTF">2023-05-16T19:53:49Z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