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Cousin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FAC11D-6483-48CE-990F-03DDCF7DD149}">
  <a:tblStyle styleId="{F5FAC11D-6483-48CE-990F-03DDCF7D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usine-bold.fntdata"/><Relationship Id="rId14" Type="http://schemas.openxmlformats.org/officeDocument/2006/relationships/slide" Target="slides/slide9.xml"/><Relationship Id="rId36" Type="http://schemas.openxmlformats.org/officeDocument/2006/relationships/font" Target="fonts/Cousine-regular.fntdata"/><Relationship Id="rId17" Type="http://schemas.openxmlformats.org/officeDocument/2006/relationships/slide" Target="slides/slide12.xml"/><Relationship Id="rId39" Type="http://schemas.openxmlformats.org/officeDocument/2006/relationships/font" Target="fonts/Cousine-boldItalic.fntdata"/><Relationship Id="rId16" Type="http://schemas.openxmlformats.org/officeDocument/2006/relationships/slide" Target="slides/slide11.xml"/><Relationship Id="rId38" Type="http://schemas.openxmlformats.org/officeDocument/2006/relationships/font" Target="fonts/Cousin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94cd56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b0bac6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b0bac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4721ea9db_19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4721ea9db_1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1e85cb4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1e85cb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5400000">
            <a:off x="4511746" y="2218169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4" name="Google Shape;14;p2"/>
          <p:cNvSpPr/>
          <p:nvPr/>
        </p:nvSpPr>
        <p:spPr>
          <a:xfrm rot="10800000">
            <a:off x="671075" y="4860025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365300" y="3066475"/>
            <a:ext cx="0" cy="2766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10271" y="-439081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17" name="Google Shape;17;p2"/>
          <p:cNvSpPr/>
          <p:nvPr/>
        </p:nvSpPr>
        <p:spPr>
          <a:xfrm>
            <a:off x="7039675" y="2497866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11746" y="450463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0" name="Google Shape;20;p3"/>
          <p:cNvSpPr/>
          <p:nvPr/>
        </p:nvSpPr>
        <p:spPr>
          <a:xfrm rot="-5400000">
            <a:off x="663525" y="1362719"/>
            <a:ext cx="1326900" cy="132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793734"/>
            <a:ext cx="0" cy="2262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10271" y="-1711822"/>
            <a:ext cx="123450" cy="7106862"/>
          </a:xfrm>
          <a:custGeom>
            <a:rect b="b" l="l" r="r" t="t"/>
            <a:pathLst>
              <a:path extrusionOk="0" h="91029" w="4938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dashDot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3"/>
          <p:cNvSpPr/>
          <p:nvPr/>
        </p:nvSpPr>
        <p:spPr>
          <a:xfrm rot="5400000">
            <a:off x="6661378" y="3883740"/>
            <a:ext cx="1714200" cy="171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FFFFFF"/>
            </a:solidFill>
            <a:prstDash val="dash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b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b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b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 sz="2400"/>
            </a:lvl9pPr>
          </a:lstStyle>
          <a:p/>
        </p:txBody>
      </p:sp>
      <p:grpSp>
        <p:nvGrpSpPr>
          <p:cNvPr id="29" name="Google Shape;29;p4"/>
          <p:cNvGrpSpPr/>
          <p:nvPr/>
        </p:nvGrpSpPr>
        <p:grpSpPr>
          <a:xfrm>
            <a:off x="3770056" y="1437725"/>
            <a:ext cx="1580939" cy="1544725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8193"/>
              <a:ext cx="211800" cy="211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190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3D85C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print.png" id="6" name="Google Shape;6;p1"/>
          <p:cNvPicPr preferRelativeResize="0"/>
          <p:nvPr/>
        </p:nvPicPr>
        <p:blipFill rotWithShape="1">
          <a:blip r:embed="rId1">
            <a:alphaModFix/>
          </a:blip>
          <a:srcRect b="3297" l="0" r="3297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sine"/>
              <a:buChar char="■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●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○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sine"/>
              <a:buChar char="■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lobenewswire.com/news-release/2018/02/21/1372739/0/en/45-of-Teens-Say-They-re-Stressed-All-the-Time-Turn-to-Online-Resources-and-Apps-for-Help-Says-Poll-on-Stress-and-Mental-Health.html" TargetMode="External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bg/url?sa=i&amp;source=images&amp;cd=&amp;cad=rja&amp;uact=8&amp;ved=2ahUKEwj8lLTH6vbeAhUHU1AKHfAzBioQjRx6BAgBEAU&amp;url=https%3A%2F%2Fianskerrett.wordpress.com%2F2013%2F12%2F17%2Fupdate-on-new-logo-designs%2F&amp;psig=AOvVaw3afaansw5XKFIiKobQW4bY&amp;ust=1543485711032793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ontsquirrel.com/fonts/cousin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lobenewswire.com/news-release/2018/02/21/1372739/0/en/45-of-Teens-Say-They-re-Stressed-All-the-Time-Turn-to-Online-Resources-and-Apps-for-Help-Says-Poll-on-Stress-and-Mental-Health.html" TargetMode="External"/><Relationship Id="rId4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oogle.bg/url?sa=i&amp;source=images&amp;cd=&amp;cad=rja&amp;uact=8&amp;ved=2ahUKEwj15-Gyi_feAhVF2xoKHb5BDaQQjRx6BAgBEAU&amp;url=https%3A%2F%2Fvectr.com%2F&amp;psig=AOvVaw1azW-ZkYenxTpiTzanQdn9&amp;ust=1543494544294693" TargetMode="External"/><Relationship Id="rId10" Type="http://schemas.openxmlformats.org/officeDocument/2006/relationships/image" Target="../media/image7.png"/><Relationship Id="rId13" Type="http://schemas.openxmlformats.org/officeDocument/2006/relationships/hyperlink" Target="https://www.google.bg/url?sa=i&amp;source=images&amp;cd=&amp;cad=rja&amp;uact=8&amp;ved=2ahUKEwib-LTcjPfeAhVRThoKHWYTCb0QjRx6BAgBEAU&amp;url=https%3A%2F%2Fwww.pexels.com%2F%40pixabay&amp;psig=AOvVaw3YlCsz9d8W7wkLRdnId_ql&amp;ust=1543494900164400" TargetMode="Externa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bg/url?sa=i&amp;source=images&amp;cd=&amp;cad=rja&amp;uact=8&amp;ved=2ahUKEwjmlvb46vbeAhWQbFAKHarNCuUQjRx6BAgBEAU&amp;url=https%3A%2F%2Fsdtimes.com%2Fjava%2Fjava-11-is-now-available%2F&amp;psig=AOvVaw0v8LIOTDHmi_GmyIjcfAtZ&amp;ust=1543485834078713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google.bg/url?sa=i&amp;source=images&amp;cd=&amp;cad=rja&amp;uact=8&amp;ved=2ahUKEwid9KuHivfeAhUMNhoKHZN-Bg8QjRx6BAgBEAU&amp;url=http%3A%2F%2Fizpack.org%2F&amp;psig=AOvVaw0-XKDdk8FA-jX8nUKqxSE_&amp;ust=1543494185248754" TargetMode="External"/><Relationship Id="rId15" Type="http://schemas.openxmlformats.org/officeDocument/2006/relationships/image" Target="../media/image8.png"/><Relationship Id="rId14" Type="http://schemas.openxmlformats.org/officeDocument/2006/relationships/image" Target="../media/image6.png"/><Relationship Id="rId17" Type="http://schemas.openxmlformats.org/officeDocument/2006/relationships/image" Target="../media/image15.png"/><Relationship Id="rId16" Type="http://schemas.openxmlformats.org/officeDocument/2006/relationships/image" Target="../media/image3.png"/><Relationship Id="rId5" Type="http://schemas.openxmlformats.org/officeDocument/2006/relationships/hyperlink" Target="https://www.google.bg/url?sa=i&amp;source=images&amp;cd=&amp;cad=rja&amp;uact=8&amp;ved=2ahUKEwj8lLTH6vbeAhUHU1AKHfAzBioQjRx6BAgBEAU&amp;url=https%3A%2F%2Fianskerrett.wordpress.com%2F2013%2F12%2F17%2Fupdate-on-new-logo-designs%2F&amp;psig=AOvVaw3afaansw5XKFIiKobQW4bY&amp;ust=1543485711032793" TargetMode="External"/><Relationship Id="rId6" Type="http://schemas.openxmlformats.org/officeDocument/2006/relationships/image" Target="../media/image1.jpg"/><Relationship Id="rId7" Type="http://schemas.openxmlformats.org/officeDocument/2006/relationships/hyperlink" Target="https://www.google.bg/url?sa=i&amp;source=images&amp;cd=&amp;cad=rja&amp;uact=8&amp;ved=2ahUKEwirmqOzivfeAhVSKBoKHZTcDYkQjRx6BAgBEAU&amp;url=https%3A%2F%2Fsourceforge.net%2Fprojects%2Flaunch4j%2F&amp;psig=AOvVaw2T3f-5X5ku5P-nWKTzttja&amp;ust=1543494256665551" TargetMode="External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>
            <a:off x="1069900" y="2970251"/>
            <a:ext cx="7212600" cy="28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SchoolPlus</a:t>
            </a:r>
            <a:endParaRPr sz="7000"/>
          </a:p>
          <a:p>
            <a:pPr indent="0" lvl="0" marL="0" marR="27940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000">
                <a:solidFill>
                  <a:srgbClr val="FFFFFF"/>
                </a:solidFill>
              </a:rPr>
              <a:t>helps students to do their homework and prepare for their classes</a:t>
            </a:r>
            <a:endParaRPr sz="4000"/>
          </a:p>
        </p:txBody>
      </p:sp>
      <p:sp>
        <p:nvSpPr>
          <p:cNvPr id="66" name="Google Shape;66;p11"/>
          <p:cNvSpPr txBox="1"/>
          <p:nvPr/>
        </p:nvSpPr>
        <p:spPr>
          <a:xfrm>
            <a:off x="4167675" y="171050"/>
            <a:ext cx="4820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Yoana Stankova, Kaloyan Yanchev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y.stankova22@acsbg.org, k.yanchev22@acsbg.org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American College in Sofia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1413600" y="3187200"/>
            <a:ext cx="6316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ctrTitle"/>
          </p:nvPr>
        </p:nvSpPr>
        <p:spPr>
          <a:xfrm>
            <a:off x="685800" y="3748953"/>
            <a:ext cx="77724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55" name="Google Shape;155;p21"/>
          <p:cNvSpPr txBox="1"/>
          <p:nvPr>
            <p:ph idx="4294967295" type="subTitle"/>
          </p:nvPr>
        </p:nvSpPr>
        <p:spPr>
          <a:xfrm>
            <a:off x="1613550" y="4884400"/>
            <a:ext cx="59169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56" name="Google Shape;156;p21"/>
          <p:cNvGrpSpPr/>
          <p:nvPr/>
        </p:nvGrpSpPr>
        <p:grpSpPr>
          <a:xfrm>
            <a:off x="3030219" y="756050"/>
            <a:ext cx="2931161" cy="2815726"/>
            <a:chOff x="3075562" y="756050"/>
            <a:chExt cx="2931161" cy="2815726"/>
          </a:xfrm>
        </p:grpSpPr>
        <p:sp>
          <p:nvSpPr>
            <p:cNvPr id="157" name="Google Shape;157;p21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883273" y="12806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60" name="Google Shape;160;p21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61" name="Google Shape;161;p21"/>
            <p:cNvSpPr/>
            <p:nvPr/>
          </p:nvSpPr>
          <p:spPr>
            <a:xfrm rot="-5400000">
              <a:off x="3075562" y="7560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2" name="Google Shape;162;p21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1"/>
            <p:cNvCxnSpPr>
              <a:endCxn id="157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165" name="Google Shape;165;p21"/>
            <p:cNvCxnSpPr>
              <a:stCxn id="157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66" name="Google Shape;166;p21"/>
          <p:cNvSpPr/>
          <p:nvPr/>
        </p:nvSpPr>
        <p:spPr>
          <a:xfrm>
            <a:off x="4177025" y="1997048"/>
            <a:ext cx="789947" cy="79778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20778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4" name="Google Shape;174;p22"/>
          <p:cNvSpPr txBox="1"/>
          <p:nvPr>
            <p:ph idx="2" type="body"/>
          </p:nvPr>
        </p:nvSpPr>
        <p:spPr>
          <a:xfrm>
            <a:off x="4731381" y="165307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26350" y="1577050"/>
            <a:ext cx="3924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grpSp>
        <p:nvGrpSpPr>
          <p:cNvPr id="182" name="Google Shape;182;p23"/>
          <p:cNvGrpSpPr/>
          <p:nvPr/>
        </p:nvGrpSpPr>
        <p:grpSpPr>
          <a:xfrm rot="5400000">
            <a:off x="4976066" y="1581847"/>
            <a:ext cx="3945636" cy="3790142"/>
            <a:chOff x="5708850" y="3417450"/>
            <a:chExt cx="2931161" cy="2815646"/>
          </a:xfrm>
        </p:grpSpPr>
        <p:sp>
          <p:nvSpPr>
            <p:cNvPr id="183" name="Google Shape;183;p2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85" name="Google Shape;185;p2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86" name="Google Shape;186;p2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pic>
        <p:nvPicPr>
          <p:cNvPr descr="coffee.jpg"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975" y="2238400"/>
            <a:ext cx="2682025" cy="26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2127150" y="569514"/>
            <a:ext cx="48897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Want big impact?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</a:rPr>
              <a:t>USE BIG IMAGE</a:t>
            </a:r>
            <a:endParaRPr b="1" sz="3600"/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319080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Gray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733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White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5686350" y="2057400"/>
            <a:ext cx="2724300" cy="27243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Black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518800" y="20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{F5FAC11D-6483-48CE-990F-03DDCF7DD149}</a:tableStyleId>
              </a:tblPr>
              <a:tblGrid>
                <a:gridCol w="2030650"/>
                <a:gridCol w="2030650"/>
                <a:gridCol w="2030650"/>
                <a:gridCol w="2030650"/>
              </a:tblGrid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Yellow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Blue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30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15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10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  <a:tr h="762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Orange</a:t>
                      </a:r>
                      <a:endParaRPr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24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Cousine"/>
                          <a:ea typeface="Cousine"/>
                          <a:cs typeface="Cousine"/>
                          <a:sym typeface="Cousine"/>
                        </a:rPr>
                        <a:t>16</a:t>
                      </a:r>
                      <a:endParaRPr b="1" sz="2400">
                        <a:solidFill>
                          <a:srgbClr val="FFFFFF"/>
                        </a:solidFill>
                        <a:latin typeface="Cousine"/>
                        <a:ea typeface="Cousine"/>
                        <a:cs typeface="Cousine"/>
                        <a:sym typeface="Cousi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1246225"/>
            <a:ext cx="8891475" cy="4493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1810971" y="2309989"/>
            <a:ext cx="8289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 cap="flat" cmpd="sng" w="952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sine"/>
                <a:ea typeface="Cousine"/>
                <a:cs typeface="Cousine"/>
                <a:sym typeface="Cousine"/>
              </a:rPr>
              <a:t>our office</a:t>
            </a:r>
            <a:endParaRPr sz="800">
              <a:latin typeface="Cousine"/>
              <a:ea typeface="Cousine"/>
              <a:cs typeface="Cousine"/>
              <a:sym typeface="Cousine"/>
            </a:endParaRPr>
          </a:p>
        </p:txBody>
      </p:sp>
      <p:grpSp>
        <p:nvGrpSpPr>
          <p:cNvPr id="221" name="Google Shape;221;p27"/>
          <p:cNvGrpSpPr/>
          <p:nvPr/>
        </p:nvGrpSpPr>
        <p:grpSpPr>
          <a:xfrm>
            <a:off x="1021237" y="2689350"/>
            <a:ext cx="273900" cy="273900"/>
            <a:chOff x="1021237" y="2689350"/>
            <a:chExt cx="273900" cy="273900"/>
          </a:xfrm>
        </p:grpSpPr>
        <p:sp>
          <p:nvSpPr>
            <p:cNvPr id="222" name="Google Shape;222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" name="Google Shape;226;p27"/>
          <p:cNvGrpSpPr/>
          <p:nvPr/>
        </p:nvGrpSpPr>
        <p:grpSpPr>
          <a:xfrm>
            <a:off x="2523637" y="4600600"/>
            <a:ext cx="273900" cy="273900"/>
            <a:chOff x="1021237" y="2689350"/>
            <a:chExt cx="273900" cy="273900"/>
          </a:xfrm>
        </p:grpSpPr>
        <p:sp>
          <p:nvSpPr>
            <p:cNvPr id="227" name="Google Shape;227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" name="Google Shape;231;p27"/>
          <p:cNvGrpSpPr/>
          <p:nvPr/>
        </p:nvGrpSpPr>
        <p:grpSpPr>
          <a:xfrm>
            <a:off x="3817762" y="2477275"/>
            <a:ext cx="273900" cy="273900"/>
            <a:chOff x="1021237" y="2689350"/>
            <a:chExt cx="273900" cy="273900"/>
          </a:xfrm>
        </p:grpSpPr>
        <p:sp>
          <p:nvSpPr>
            <p:cNvPr id="232" name="Google Shape;232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" name="Google Shape;234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7"/>
          <p:cNvGrpSpPr/>
          <p:nvPr/>
        </p:nvGrpSpPr>
        <p:grpSpPr>
          <a:xfrm>
            <a:off x="4525587" y="4643125"/>
            <a:ext cx="273900" cy="273900"/>
            <a:chOff x="1021237" y="2689350"/>
            <a:chExt cx="273900" cy="273900"/>
          </a:xfrm>
        </p:grpSpPr>
        <p:sp>
          <p:nvSpPr>
            <p:cNvPr id="237" name="Google Shape;237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9" name="Google Shape;239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7"/>
          <p:cNvGrpSpPr/>
          <p:nvPr/>
        </p:nvGrpSpPr>
        <p:grpSpPr>
          <a:xfrm>
            <a:off x="6799412" y="2963250"/>
            <a:ext cx="273900" cy="273900"/>
            <a:chOff x="1021237" y="2689350"/>
            <a:chExt cx="273900" cy="273900"/>
          </a:xfrm>
        </p:grpSpPr>
        <p:sp>
          <p:nvSpPr>
            <p:cNvPr id="242" name="Google Shape;242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6" name="Google Shape;246;p27"/>
          <p:cNvGrpSpPr/>
          <p:nvPr/>
        </p:nvGrpSpPr>
        <p:grpSpPr>
          <a:xfrm>
            <a:off x="7653812" y="4770500"/>
            <a:ext cx="273900" cy="273900"/>
            <a:chOff x="1021237" y="2689350"/>
            <a:chExt cx="273900" cy="273900"/>
          </a:xfrm>
        </p:grpSpPr>
        <p:sp>
          <p:nvSpPr>
            <p:cNvPr id="247" name="Google Shape;247;p27"/>
            <p:cNvSpPr/>
            <p:nvPr/>
          </p:nvSpPr>
          <p:spPr>
            <a:xfrm>
              <a:off x="1119638" y="2787750"/>
              <a:ext cx="77100" cy="77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1054988" y="2723100"/>
              <a:ext cx="206400" cy="206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27"/>
            <p:cNvCxnSpPr/>
            <p:nvPr/>
          </p:nvCxnSpPr>
          <p:spPr>
            <a:xfrm>
              <a:off x="1021238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7"/>
            <p:cNvCxnSpPr/>
            <p:nvPr/>
          </p:nvCxnSpPr>
          <p:spPr>
            <a:xfrm flipH="1">
              <a:off x="1021237" y="2689350"/>
              <a:ext cx="273900" cy="2739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idx="4294967295" type="subTitle"/>
          </p:nvPr>
        </p:nvSpPr>
        <p:spPr>
          <a:xfrm>
            <a:off x="1408950" y="4548750"/>
            <a:ext cx="6326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896619" y="1436969"/>
            <a:ext cx="7015214" cy="2888675"/>
            <a:chOff x="744219" y="1064075"/>
            <a:chExt cx="7015214" cy="2888675"/>
          </a:xfrm>
        </p:grpSpPr>
        <p:sp>
          <p:nvSpPr>
            <p:cNvPr id="258" name="Google Shape;258;p28"/>
            <p:cNvSpPr/>
            <p:nvPr/>
          </p:nvSpPr>
          <p:spPr>
            <a:xfrm>
              <a:off x="1361592" y="1665508"/>
              <a:ext cx="6099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623181" y="1661600"/>
              <a:ext cx="136252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60" name="Google Shape;260;p28"/>
            <p:cNvSpPr/>
            <p:nvPr/>
          </p:nvSpPr>
          <p:spPr>
            <a:xfrm rot="-5400000">
              <a:off x="4334136" y="-1576459"/>
              <a:ext cx="123450" cy="6078917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261" name="Google Shape;261;p28"/>
            <p:cNvSpPr/>
            <p:nvPr/>
          </p:nvSpPr>
          <p:spPr>
            <a:xfrm rot="-5400000">
              <a:off x="744219" y="1064075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2" name="Google Shape;262;p28"/>
            <p:cNvCxnSpPr/>
            <p:nvPr/>
          </p:nvCxnSpPr>
          <p:spPr>
            <a:xfrm flipH="1">
              <a:off x="692273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28"/>
            <p:cNvCxnSpPr/>
            <p:nvPr/>
          </p:nvCxnSpPr>
          <p:spPr>
            <a:xfrm>
              <a:off x="1021397" y="1669336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264" name="Google Shape;264;p28"/>
            <p:cNvCxnSpPr/>
            <p:nvPr/>
          </p:nvCxnSpPr>
          <p:spPr>
            <a:xfrm flipH="1">
              <a:off x="135087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8"/>
            <p:cNvCxnSpPr/>
            <p:nvPr/>
          </p:nvCxnSpPr>
          <p:spPr>
            <a:xfrm>
              <a:off x="6941635" y="3761350"/>
              <a:ext cx="529800" cy="191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350875" y="1661528"/>
              <a:ext cx="548700" cy="219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67" name="Google Shape;267;p28"/>
          <p:cNvSpPr txBox="1"/>
          <p:nvPr>
            <p:ph idx="4294967295" type="ctrTitle"/>
          </p:nvPr>
        </p:nvSpPr>
        <p:spPr>
          <a:xfrm>
            <a:off x="685800" y="2484017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89</a:t>
            </a:r>
            <a:r>
              <a:rPr b="1" lang="en" sz="4000"/>
              <a:t>,</a:t>
            </a:r>
            <a:r>
              <a:rPr b="1" lang="en" sz="7200"/>
              <a:t>526</a:t>
            </a:r>
            <a:r>
              <a:rPr b="1" lang="en" sz="4000">
                <a:solidFill>
                  <a:schemeClr val="lt1"/>
                </a:solidFill>
              </a:rPr>
              <a:t>,</a:t>
            </a:r>
            <a:r>
              <a:rPr b="1" lang="en" sz="7200"/>
              <a:t>124</a:t>
            </a:r>
            <a:endParaRPr b="1" sz="7200"/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idx="4294967295" type="ctrTitle"/>
          </p:nvPr>
        </p:nvSpPr>
        <p:spPr>
          <a:xfrm>
            <a:off x="1037625" y="515426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89,526,124$</a:t>
            </a:r>
            <a:endParaRPr b="1" sz="6000"/>
          </a:p>
        </p:txBody>
      </p:sp>
      <p:sp>
        <p:nvSpPr>
          <p:cNvPr id="274" name="Google Shape;274;p29"/>
          <p:cNvSpPr txBox="1"/>
          <p:nvPr>
            <p:ph idx="4294967295" type="subTitle"/>
          </p:nvPr>
        </p:nvSpPr>
        <p:spPr>
          <a:xfrm>
            <a:off x="1037625" y="1304572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5" name="Google Shape;275;p29"/>
          <p:cNvSpPr txBox="1"/>
          <p:nvPr>
            <p:ph idx="4294967295" type="ctrTitle"/>
          </p:nvPr>
        </p:nvSpPr>
        <p:spPr>
          <a:xfrm>
            <a:off x="1037625" y="4826404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100%</a:t>
            </a:r>
            <a:endParaRPr b="1" sz="6000"/>
          </a:p>
        </p:txBody>
      </p:sp>
      <p:sp>
        <p:nvSpPr>
          <p:cNvPr id="276" name="Google Shape;276;p29"/>
          <p:cNvSpPr txBox="1"/>
          <p:nvPr>
            <p:ph idx="4294967295" type="subTitle"/>
          </p:nvPr>
        </p:nvSpPr>
        <p:spPr>
          <a:xfrm>
            <a:off x="1037625" y="5615550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7" name="Google Shape;277;p29"/>
          <p:cNvSpPr txBox="1"/>
          <p:nvPr>
            <p:ph idx="4294967295" type="ctrTitle"/>
          </p:nvPr>
        </p:nvSpPr>
        <p:spPr>
          <a:xfrm>
            <a:off x="1037625" y="2649027"/>
            <a:ext cx="7093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185,244 users</a:t>
            </a:r>
            <a:endParaRPr b="1" sz="6000"/>
          </a:p>
        </p:txBody>
      </p:sp>
      <p:sp>
        <p:nvSpPr>
          <p:cNvPr id="278" name="Google Shape;278;p29"/>
          <p:cNvSpPr txBox="1"/>
          <p:nvPr>
            <p:ph idx="4294967295" type="subTitle"/>
          </p:nvPr>
        </p:nvSpPr>
        <p:spPr>
          <a:xfrm>
            <a:off x="1037625" y="3438174"/>
            <a:ext cx="70932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cxnSp>
        <p:nvCxnSpPr>
          <p:cNvPr id="279" name="Google Shape;279;p29"/>
          <p:cNvCxnSpPr/>
          <p:nvPr/>
        </p:nvCxnSpPr>
        <p:spPr>
          <a:xfrm>
            <a:off x="1037625" y="4524990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/>
          <p:nvPr/>
        </p:nvCxnSpPr>
        <p:spPr>
          <a:xfrm>
            <a:off x="1037625" y="2333023"/>
            <a:ext cx="709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Amount of Workload</a:t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75" y="1426574"/>
            <a:ext cx="5983696" cy="46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2699550" y="35708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second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2699550" y="54377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last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cxnSp>
        <p:nvCxnSpPr>
          <p:cNvPr id="289" name="Google Shape;289;p30"/>
          <p:cNvCxnSpPr>
            <a:stCxn id="290" idx="2"/>
            <a:endCxn id="287" idx="0"/>
          </p:cNvCxnSpPr>
          <p:nvPr/>
        </p:nvCxnSpPr>
        <p:spPr>
          <a:xfrm>
            <a:off x="4572000" y="24821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291" name="Google Shape;291;p30"/>
          <p:cNvCxnSpPr>
            <a:stCxn id="287" idx="2"/>
            <a:endCxn id="288" idx="0"/>
          </p:cNvCxnSpPr>
          <p:nvPr/>
        </p:nvCxnSpPr>
        <p:spPr>
          <a:xfrm>
            <a:off x="4572000" y="4349050"/>
            <a:ext cx="0" cy="1088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2699550" y="1703950"/>
            <a:ext cx="3744900" cy="778200"/>
          </a:xfrm>
          <a:prstGeom prst="rect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first</a:t>
            </a:r>
            <a:endParaRPr sz="24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292" name="Google Shape;292;p3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457200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9" name="Google Shape;299;p31"/>
          <p:cNvSpPr txBox="1"/>
          <p:nvPr>
            <p:ph idx="2" type="body"/>
          </p:nvPr>
        </p:nvSpPr>
        <p:spPr>
          <a:xfrm>
            <a:off x="3223964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0" name="Google Shape;300;p31"/>
          <p:cNvSpPr txBox="1"/>
          <p:nvPr>
            <p:ph idx="3" type="body"/>
          </p:nvPr>
        </p:nvSpPr>
        <p:spPr>
          <a:xfrm>
            <a:off x="5990727" y="1897286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457200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2" type="body"/>
          </p:nvPr>
        </p:nvSpPr>
        <p:spPr>
          <a:xfrm>
            <a:off x="3223964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3" name="Google Shape;303;p31"/>
          <p:cNvSpPr txBox="1"/>
          <p:nvPr>
            <p:ph idx="3" type="body"/>
          </p:nvPr>
        </p:nvSpPr>
        <p:spPr>
          <a:xfrm>
            <a:off x="5990727" y="4565229"/>
            <a:ext cx="26319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" name="Google Shape;304;p31"/>
          <p:cNvSpPr/>
          <p:nvPr/>
        </p:nvSpPr>
        <p:spPr>
          <a:xfrm>
            <a:off x="3296347" y="1461050"/>
            <a:ext cx="430132" cy="49700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512618" y="4165435"/>
            <a:ext cx="519493" cy="496373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543061" y="1461053"/>
            <a:ext cx="455207" cy="45972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3278993" y="4215999"/>
            <a:ext cx="464851" cy="459065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6090528" y="4172507"/>
            <a:ext cx="509875" cy="482237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6090513" y="1532737"/>
            <a:ext cx="480282" cy="353639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ANDROID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/>
          <p:nvPr/>
        </p:nvSpPr>
        <p:spPr>
          <a:xfrm>
            <a:off x="5539030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32" name="Google Shape;332;p34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iPHONE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3" name="Google Shape;333;p3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/>
          <p:nvPr/>
        </p:nvSpPr>
        <p:spPr>
          <a:xfrm>
            <a:off x="4788350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40" name="Google Shape;340;p35"/>
          <p:cNvSpPr txBox="1"/>
          <p:nvPr>
            <p:ph idx="4294967295" type="body"/>
          </p:nvPr>
        </p:nvSpPr>
        <p:spPr>
          <a:xfrm>
            <a:off x="434050" y="994199"/>
            <a:ext cx="41019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TABLET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41" name="Google Shape;341;p3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4294967295" type="ctrTitle"/>
          </p:nvPr>
        </p:nvSpPr>
        <p:spPr>
          <a:xfrm>
            <a:off x="878657" y="3240834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47" name="Google Shape;347;p36"/>
          <p:cNvSpPr txBox="1"/>
          <p:nvPr>
            <p:ph idx="4294967295" type="subTitle"/>
          </p:nvPr>
        </p:nvSpPr>
        <p:spPr>
          <a:xfrm>
            <a:off x="878657" y="3970261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48" name="Google Shape;348;p36"/>
          <p:cNvSpPr txBox="1"/>
          <p:nvPr>
            <p:ph idx="4294967295" type="body"/>
          </p:nvPr>
        </p:nvSpPr>
        <p:spPr>
          <a:xfrm>
            <a:off x="909500" y="4924899"/>
            <a:ext cx="37113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br>
              <a:rPr lang="en" sz="1800"/>
            </a:br>
            <a:r>
              <a:rPr lang="en" sz="1800"/>
              <a:t>user@mail.me</a:t>
            </a:r>
            <a:endParaRPr sz="1800"/>
          </a:p>
        </p:txBody>
      </p: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55" name="Google Shape;355;p37"/>
          <p:cNvSpPr txBox="1"/>
          <p:nvPr>
            <p:ph idx="1" type="body"/>
          </p:nvPr>
        </p:nvSpPr>
        <p:spPr>
          <a:xfrm>
            <a:off x="416579" y="1500000"/>
            <a:ext cx="81789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google.bg/url?sa=i&amp;source=images&amp;cd=&amp;cad=rja&amp;uact=8&amp;ved=2ahUKEwj8lLTH6vbeAhUHU1AKHfAzBioQjRx6BAgBEAU&amp;url=https%3A%2F%2Fianskerrett.wordpress.com%2F2013%2F12%2F17%2Fupdate-on-new-logo-designs%2F&amp;psig=AOvVaw3afaansw5XKFIiKobQW4bY&amp;ust=1543485711032793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t/>
            </a:r>
            <a:endParaRPr sz="1800"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2" name="Google Shape;362;p38"/>
          <p:cNvSpPr txBox="1"/>
          <p:nvPr>
            <p:ph idx="1" type="body"/>
          </p:nvPr>
        </p:nvSpPr>
        <p:spPr>
          <a:xfrm>
            <a:off x="457200" y="1600200"/>
            <a:ext cx="8229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This presentations uses the following typographies: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</a:pPr>
            <a:r>
              <a:rPr lang="en" sz="1600">
                <a:solidFill>
                  <a:srgbClr val="FFFFFF"/>
                </a:solidFill>
              </a:rPr>
              <a:t>Titles &amp; Body copy: </a:t>
            </a:r>
            <a:r>
              <a:rPr b="1" lang="en" sz="1600">
                <a:solidFill>
                  <a:srgbClr val="FFFFFF"/>
                </a:solidFill>
              </a:rPr>
              <a:t>Cousine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You can download the fonts on this page: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hlinkClick r:id="rId3"/>
              </a:rPr>
              <a:t>https://www.fontsquirrel.com/fonts/cousine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3924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. 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This means that you can: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Resize them without losing quality.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ousine"/>
              <a:buChar char="●"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Change fill color and opacity.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Isn’t that nice? :)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Examples: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277965" y="1139450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852801" y="1206456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1445208" y="1207505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2071095" y="1198479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2678363" y="1195288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3190980" y="1191026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808913" y="1169216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67795" y="1195813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4977729" y="1202194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5571185" y="1193693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282226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9"/>
          <p:cNvSpPr/>
          <p:nvPr/>
        </p:nvSpPr>
        <p:spPr>
          <a:xfrm>
            <a:off x="869825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1447327" y="1801507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2034402" y="1768529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624667" y="1793530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3218647" y="179353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3815818" y="1797245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4384820" y="1778625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4934129" y="173821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9"/>
          <p:cNvSpPr/>
          <p:nvPr/>
        </p:nvSpPr>
        <p:spPr>
          <a:xfrm>
            <a:off x="5532896" y="1754170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9"/>
          <p:cNvSpPr/>
          <p:nvPr/>
        </p:nvSpPr>
        <p:spPr>
          <a:xfrm>
            <a:off x="252963" y="2405584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842704" y="2349222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1445732" y="2367295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2029616" y="2355603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2629978" y="2367842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3234055" y="2324767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9"/>
          <p:cNvSpPr/>
          <p:nvPr/>
        </p:nvSpPr>
        <p:spPr>
          <a:xfrm>
            <a:off x="3777530" y="2414632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4382678" y="2357198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9"/>
          <p:cNvSpPr/>
          <p:nvPr/>
        </p:nvSpPr>
        <p:spPr>
          <a:xfrm>
            <a:off x="4969227" y="234231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5538753" y="2354008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01895" y="295968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875136" y="2960227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1469663" y="29602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2052475" y="2960227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2720367" y="2905984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3319156" y="2909175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9"/>
          <p:cNvSpPr/>
          <p:nvPr/>
        </p:nvSpPr>
        <p:spPr>
          <a:xfrm>
            <a:off x="3912065" y="29596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4402368" y="2954894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4975609" y="296446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5570114" y="2905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400284" y="3509536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"/>
          <p:cNvSpPr/>
          <p:nvPr/>
        </p:nvSpPr>
        <p:spPr>
          <a:xfrm>
            <a:off x="913425" y="3493583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1461139" y="3493583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2592213" y="3571756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2013116" y="3521229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"/>
          <p:cNvSpPr/>
          <p:nvPr/>
        </p:nvSpPr>
        <p:spPr>
          <a:xfrm>
            <a:off x="3210671" y="353134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3796674" y="3534538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4332172" y="3534538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5012302" y="3518584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5602568" y="3539324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264677" y="4147663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848015" y="4172118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1447327" y="4160426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2032260" y="4152449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2640621" y="4126923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3196312" y="4171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9"/>
          <p:cNvSpPr/>
          <p:nvPr/>
        </p:nvSpPr>
        <p:spPr>
          <a:xfrm>
            <a:off x="3784982" y="4171593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4383224" y="41428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"/>
          <p:cNvSpPr/>
          <p:nvPr/>
        </p:nvSpPr>
        <p:spPr>
          <a:xfrm>
            <a:off x="4951132" y="4102468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5569065" y="4126398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258820" y="4698568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9"/>
          <p:cNvSpPr/>
          <p:nvPr/>
        </p:nvSpPr>
        <p:spPr>
          <a:xfrm>
            <a:off x="828346" y="4762907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1518573" y="4671447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"/>
          <p:cNvSpPr/>
          <p:nvPr/>
        </p:nvSpPr>
        <p:spPr>
          <a:xfrm>
            <a:off x="2069500" y="4713451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9"/>
          <p:cNvSpPr/>
          <p:nvPr/>
        </p:nvSpPr>
        <p:spPr>
          <a:xfrm>
            <a:off x="2632644" y="4744309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/>
          <p:nvPr/>
        </p:nvSpPr>
        <p:spPr>
          <a:xfrm>
            <a:off x="3218101" y="471611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3804127" y="4711331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4363533" y="4715046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4969227" y="4707616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5566399" y="4689521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230650" y="5353719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858133" y="5282977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1430849" y="5260117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2039713" y="5296810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2590093" y="5297881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>
            <a:off x="3227673" y="52659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>
            <a:off x="3742432" y="5261188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4336412" y="5254260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4946346" y="5365411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5591925" y="5319670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"/>
          <p:cNvSpPr/>
          <p:nvPr/>
        </p:nvSpPr>
        <p:spPr>
          <a:xfrm>
            <a:off x="6350992" y="30498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7244612" y="30498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6535708" y="326074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7689847" y="35581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- Studying Optimization</a:t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275" y="1426574"/>
            <a:ext cx="5983696" cy="46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1442750" y="4577000"/>
            <a:ext cx="3769800" cy="41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" name="Google Shape;82;p13"/>
          <p:cNvSpPr/>
          <p:nvPr/>
        </p:nvSpPr>
        <p:spPr>
          <a:xfrm>
            <a:off x="1442750" y="5506950"/>
            <a:ext cx="3769800" cy="413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/>
        </p:nvSpPr>
        <p:spPr>
          <a:xfrm>
            <a:off x="2087650" y="1676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Now you can use any emoji as an icon!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7319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B5394"/>
                </a:highlight>
                <a:latin typeface="Cousine"/>
                <a:ea typeface="Cousine"/>
                <a:cs typeface="Cousine"/>
                <a:sym typeface="Cousin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B5394"/>
              </a:highlight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5727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ousine"/>
                <a:ea typeface="Cousine"/>
                <a:cs typeface="Cousine"/>
                <a:sym typeface="Cousine"/>
              </a:rPr>
              <a:t>😉</a:t>
            </a:r>
            <a:endParaRPr sz="9600">
              <a:solidFill>
                <a:srgbClr val="FFFF00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462" name="Google Shape;462;p40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3495925" y="247346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4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707136" y="2686007"/>
            <a:ext cx="4717800" cy="30075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Place your screenshot here</a:t>
            </a:r>
            <a:endParaRPr sz="10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410907" y="483942"/>
            <a:ext cx="63081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DESKTOP PROJECT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50" y="1439999"/>
            <a:ext cx="2561975" cy="15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7050" y="4578846"/>
            <a:ext cx="2561975" cy="186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6525" y="2957431"/>
            <a:ext cx="2105625" cy="21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21050" y="658456"/>
            <a:ext cx="2781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22700" y="1880848"/>
            <a:ext cx="1651544" cy="165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1575" y="3532376"/>
            <a:ext cx="1651550" cy="16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74250" y="5267125"/>
            <a:ext cx="3810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821050" y="3185413"/>
            <a:ext cx="1862550" cy="18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49375" y="1928350"/>
            <a:ext cx="3459750" cy="10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43225" y="1500000"/>
            <a:ext cx="82908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One time installation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Offline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All subjects in one place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Tools that optimize studying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Studying anywhere with an access to a computer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No need of any external tools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▪"/>
            </a:pPr>
            <a:r>
              <a:rPr lang="en"/>
              <a:t>Saving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5708850" y="3417450"/>
            <a:ext cx="2931161" cy="2815646"/>
            <a:chOff x="5708850" y="3417450"/>
            <a:chExt cx="2931161" cy="2815646"/>
          </a:xfrm>
        </p:grpSpPr>
        <p:sp>
          <p:nvSpPr>
            <p:cNvPr id="125" name="Google Shape;125;p18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8516561" y="3942000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7" name="Google Shape;127;p18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rect b="b" l="l" r="r" t="t"/>
              <a:pathLst>
                <a:path extrusionOk="0" h="91029" w="4938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"/>
              <a:headEnd len="med" w="med" type="none"/>
              <a:tailEnd len="med" w="med" type="none"/>
            </a:ln>
          </p:spPr>
        </p:sp>
        <p:sp>
          <p:nvSpPr>
            <p:cNvPr id="128" name="Google Shape;128;p18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triangle"/>
              <a:tailEnd len="sm" w="sm" type="triangl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8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8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8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</p:grpSp>
      <p:sp>
        <p:nvSpPr>
          <p:cNvPr id="132" name="Google Shape;132;p18"/>
          <p:cNvSpPr txBox="1"/>
          <p:nvPr>
            <p:ph idx="4294967295" type="ctrTitle"/>
          </p:nvPr>
        </p:nvSpPr>
        <p:spPr>
          <a:xfrm>
            <a:off x="878657" y="702837"/>
            <a:ext cx="7772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 world!</a:t>
            </a:r>
            <a:endParaRPr b="1" sz="6000"/>
          </a:p>
        </p:txBody>
      </p:sp>
      <p:sp>
        <p:nvSpPr>
          <p:cNvPr id="133" name="Google Shape;133;p18"/>
          <p:cNvSpPr txBox="1"/>
          <p:nvPr>
            <p:ph idx="4294967295" type="subTitle"/>
          </p:nvPr>
        </p:nvSpPr>
        <p:spPr>
          <a:xfrm>
            <a:off x="878657" y="1432264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909509" y="2386904"/>
            <a:ext cx="3711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97" y="4065439"/>
            <a:ext cx="2031524" cy="2031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921200" y="1713304"/>
            <a:ext cx="7205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FC5E8"/>
                </a:solidFill>
              </a:rPr>
              <a:t>1</a:t>
            </a:r>
            <a:endParaRPr sz="60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