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 Sans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bold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uni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6b864868_2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116b864868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116b864868_2_5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2116b864868_2_5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116b864868_2_5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116b864868_2_5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2116b864868_2_5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2116b864868_2_5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959698c7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959698c7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959698c7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959698c7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959698c72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959698c72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959698c723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2959698c723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959698c723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959698c72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959698c72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959698c72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959698c72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959698c723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2959698c723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116b864868_2_5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g2116b864868_2_5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2116b864868_2_5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16b864868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116b864868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116b864868_2_5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2116b864868_2_5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2116b864868_2_5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116b864868_2_5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2116b864868_2_5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959698c723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2959698c723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116b864868_2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5" name="Google Shape;765;g2116b864868_2_6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2116b864868_2_60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116b864868_2_6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g2116b864868_2_6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16b864868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116b864868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116b864868_2_1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16b864868_2_2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116b864868_2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16b864868_2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116b864868_2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16b864868_2_3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116b864868_2_3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116b864868_2_5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2116b864868_2_5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116b864868_2_5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11888d46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11888d46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116b864868_2_5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2116b864868_2_5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2116b864868_2_5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rishikeshkonapure/" TargetMode="External"/><Relationship Id="rId4" Type="http://schemas.openxmlformats.org/officeDocument/2006/relationships/hyperlink" Target="https://www.kaggle.com/datasets/rishikeshkonapure/hr-analytics-prediction" TargetMode="External"/><Relationship Id="rId5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hibob.com/blog/measuring-attrition/" TargetMode="External"/><Relationship Id="rId4" Type="http://schemas.openxmlformats.org/officeDocument/2006/relationships/hyperlink" Target="https://www.analyticsvidhya.com/blog/2021/11/employee-attrition-prediction-a-comprehensive-guide/" TargetMode="External"/><Relationship Id="rId5" Type="http://schemas.openxmlformats.org/officeDocument/2006/relationships/hyperlink" Target="https://corporatefinanceinstitute.com/resources/management/attrition-2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6"/>
          <p:cNvGrpSpPr/>
          <p:nvPr/>
        </p:nvGrpSpPr>
        <p:grpSpPr>
          <a:xfrm>
            <a:off x="-10231" y="1638057"/>
            <a:ext cx="3931547" cy="1867386"/>
            <a:chOff x="321981" y="2666409"/>
            <a:chExt cx="4579893" cy="2175330"/>
          </a:xfrm>
        </p:grpSpPr>
        <p:sp>
          <p:nvSpPr>
            <p:cNvPr id="131" name="Google Shape;131;p26"/>
            <p:cNvSpPr/>
            <p:nvPr/>
          </p:nvSpPr>
          <p:spPr>
            <a:xfrm rot="-9900000">
              <a:off x="4474171" y="4441491"/>
              <a:ext cx="402702" cy="246207"/>
            </a:xfrm>
            <a:custGeom>
              <a:rect b="b" l="l" r="r" t="t"/>
              <a:pathLst>
                <a:path extrusionOk="0" h="393668" w="643890">
                  <a:moveTo>
                    <a:pt x="643890" y="186404"/>
                  </a:moveTo>
                  <a:lnTo>
                    <a:pt x="294037" y="393668"/>
                  </a:lnTo>
                  <a:lnTo>
                    <a:pt x="249650" y="163544"/>
                  </a:lnTo>
                  <a:lnTo>
                    <a:pt x="0" y="363188"/>
                  </a:lnTo>
                  <a:lnTo>
                    <a:pt x="268891" y="0"/>
                  </a:lnTo>
                  <a:lnTo>
                    <a:pt x="367570" y="251365"/>
                  </a:lnTo>
                  <a:lnTo>
                    <a:pt x="643890" y="186404"/>
                  </a:lnTo>
                  <a:close/>
                </a:path>
              </a:pathLst>
            </a:custGeom>
            <a:solidFill>
              <a:srgbClr val="F2A1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 rot="-9900000">
              <a:off x="4477774" y="2841088"/>
              <a:ext cx="395495" cy="241800"/>
            </a:xfrm>
            <a:custGeom>
              <a:rect b="b" l="l" r="r" t="t"/>
              <a:pathLst>
                <a:path extrusionOk="0" h="386619" w="632364">
                  <a:moveTo>
                    <a:pt x="632365" y="183071"/>
                  </a:moveTo>
                  <a:lnTo>
                    <a:pt x="288798" y="386620"/>
                  </a:lnTo>
                  <a:lnTo>
                    <a:pt x="245174" y="160592"/>
                  </a:lnTo>
                  <a:lnTo>
                    <a:pt x="0" y="356616"/>
                  </a:lnTo>
                  <a:lnTo>
                    <a:pt x="264033" y="0"/>
                  </a:lnTo>
                  <a:lnTo>
                    <a:pt x="360998" y="246888"/>
                  </a:lnTo>
                  <a:lnTo>
                    <a:pt x="632365" y="183071"/>
                  </a:lnTo>
                  <a:close/>
                </a:path>
              </a:pathLst>
            </a:custGeom>
            <a:solidFill>
              <a:srgbClr val="F2A1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2671441" y="3244042"/>
              <a:ext cx="409271" cy="1007951"/>
            </a:xfrm>
            <a:custGeom>
              <a:rect b="b" l="l" r="r" t="t"/>
              <a:pathLst>
                <a:path extrusionOk="0" h="3177416" w="1290165">
                  <a:moveTo>
                    <a:pt x="0" y="0"/>
                  </a:moveTo>
                  <a:lnTo>
                    <a:pt x="1290166" y="0"/>
                  </a:lnTo>
                  <a:lnTo>
                    <a:pt x="1290166" y="3177416"/>
                  </a:lnTo>
                  <a:lnTo>
                    <a:pt x="0" y="3177416"/>
                  </a:ln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2384333" y="3311476"/>
              <a:ext cx="10135" cy="330"/>
            </a:xfrm>
            <a:custGeom>
              <a:rect b="b" l="l" r="r" t="t"/>
              <a:pathLst>
                <a:path extrusionOk="0" h="1040" w="31949">
                  <a:moveTo>
                    <a:pt x="31949" y="1040"/>
                  </a:moveTo>
                  <a:cubicBezTo>
                    <a:pt x="20581" y="817"/>
                    <a:pt x="9956" y="446"/>
                    <a:pt x="0" y="0"/>
                  </a:cubicBezTo>
                  <a:cubicBezTo>
                    <a:pt x="9956" y="372"/>
                    <a:pt x="20730" y="669"/>
                    <a:pt x="31949" y="1040"/>
                  </a:cubicBezTo>
                  <a:close/>
                </a:path>
              </a:pathLst>
            </a:custGeom>
            <a:solidFill>
              <a:srgbClr val="000000">
                <a:alpha val="10980"/>
              </a:srgb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2274354" y="2666409"/>
              <a:ext cx="1641754" cy="2175330"/>
            </a:xfrm>
            <a:custGeom>
              <a:rect b="b" l="l" r="r" t="t"/>
              <a:pathLst>
                <a:path extrusionOk="0" h="2175333" w="1641754">
                  <a:moveTo>
                    <a:pt x="1641754" y="1645005"/>
                  </a:moveTo>
                  <a:lnTo>
                    <a:pt x="1641754" y="2175333"/>
                  </a:lnTo>
                  <a:lnTo>
                    <a:pt x="1087667" y="2175333"/>
                  </a:lnTo>
                  <a:cubicBezTo>
                    <a:pt x="940967" y="2175333"/>
                    <a:pt x="798485" y="2146554"/>
                    <a:pt x="664230" y="2089750"/>
                  </a:cubicBezTo>
                  <a:cubicBezTo>
                    <a:pt x="534665" y="2034973"/>
                    <a:pt x="418370" y="1956579"/>
                    <a:pt x="318574" y="1856759"/>
                  </a:cubicBezTo>
                  <a:cubicBezTo>
                    <a:pt x="218778" y="1756964"/>
                    <a:pt x="140384" y="1640669"/>
                    <a:pt x="85583" y="1511127"/>
                  </a:cubicBezTo>
                  <a:cubicBezTo>
                    <a:pt x="42998" y="1410418"/>
                    <a:pt x="16150" y="1305108"/>
                    <a:pt x="5388" y="1196849"/>
                  </a:cubicBezTo>
                  <a:lnTo>
                    <a:pt x="0" y="1087669"/>
                  </a:lnTo>
                  <a:lnTo>
                    <a:pt x="0" y="1087667"/>
                  </a:lnTo>
                  <a:cubicBezTo>
                    <a:pt x="0" y="940943"/>
                    <a:pt x="28802" y="798485"/>
                    <a:pt x="85583" y="664206"/>
                  </a:cubicBezTo>
                  <a:cubicBezTo>
                    <a:pt x="140383" y="534665"/>
                    <a:pt x="218778" y="418370"/>
                    <a:pt x="318574" y="318574"/>
                  </a:cubicBezTo>
                  <a:cubicBezTo>
                    <a:pt x="418370" y="218754"/>
                    <a:pt x="534665" y="140360"/>
                    <a:pt x="664230" y="85583"/>
                  </a:cubicBezTo>
                  <a:cubicBezTo>
                    <a:pt x="798485" y="28779"/>
                    <a:pt x="940966" y="0"/>
                    <a:pt x="1087667" y="0"/>
                  </a:cubicBezTo>
                  <a:lnTo>
                    <a:pt x="1641753" y="0"/>
                  </a:lnTo>
                  <a:lnTo>
                    <a:pt x="1641753" y="530328"/>
                  </a:lnTo>
                  <a:lnTo>
                    <a:pt x="1087667" y="530328"/>
                  </a:lnTo>
                  <a:cubicBezTo>
                    <a:pt x="818773" y="530328"/>
                    <a:pt x="593731" y="721741"/>
                    <a:pt x="541671" y="975481"/>
                  </a:cubicBezTo>
                  <a:lnTo>
                    <a:pt x="530328" y="1087667"/>
                  </a:lnTo>
                  <a:lnTo>
                    <a:pt x="541672" y="1199852"/>
                  </a:lnTo>
                  <a:cubicBezTo>
                    <a:pt x="593731" y="1453593"/>
                    <a:pt x="818773" y="1645005"/>
                    <a:pt x="1087667" y="1645005"/>
                  </a:cubicBezTo>
                  <a:close/>
                </a:path>
              </a:pathLst>
            </a:custGeom>
            <a:solidFill>
              <a:srgbClr val="17737D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2274355" y="3754075"/>
              <a:ext cx="1641753" cy="1087664"/>
            </a:xfrm>
            <a:custGeom>
              <a:rect b="b" l="l" r="r" t="t"/>
              <a:pathLst>
                <a:path extrusionOk="0" h="3428702" w="5175375">
                  <a:moveTo>
                    <a:pt x="5175376" y="2977621"/>
                  </a:moveTo>
                  <a:lnTo>
                    <a:pt x="5175376" y="3428703"/>
                  </a:lnTo>
                  <a:lnTo>
                    <a:pt x="3428703" y="3428703"/>
                  </a:lnTo>
                  <a:cubicBezTo>
                    <a:pt x="2966252" y="3428703"/>
                    <a:pt x="2517102" y="3337981"/>
                    <a:pt x="2093882" y="3158915"/>
                  </a:cubicBezTo>
                  <a:cubicBezTo>
                    <a:pt x="1685448" y="2986239"/>
                    <a:pt x="1318846" y="2739114"/>
                    <a:pt x="1004255" y="2424448"/>
                  </a:cubicBezTo>
                  <a:cubicBezTo>
                    <a:pt x="689664" y="2109857"/>
                    <a:pt x="442538" y="1743255"/>
                    <a:pt x="269787" y="1334895"/>
                  </a:cubicBezTo>
                  <a:cubicBezTo>
                    <a:pt x="90796" y="911602"/>
                    <a:pt x="0" y="462525"/>
                    <a:pt x="0" y="0"/>
                  </a:cubicBezTo>
                  <a:cubicBezTo>
                    <a:pt x="0" y="5647"/>
                    <a:pt x="966" y="11220"/>
                    <a:pt x="2823" y="16718"/>
                  </a:cubicBezTo>
                  <a:cubicBezTo>
                    <a:pt x="48742" y="280264"/>
                    <a:pt x="166509" y="639585"/>
                    <a:pt x="269787" y="883813"/>
                  </a:cubicBezTo>
                  <a:cubicBezTo>
                    <a:pt x="442538" y="1292172"/>
                    <a:pt x="689664" y="1658774"/>
                    <a:pt x="1004255" y="1973365"/>
                  </a:cubicBezTo>
                  <a:cubicBezTo>
                    <a:pt x="1318846" y="2288031"/>
                    <a:pt x="1685448" y="2535157"/>
                    <a:pt x="2093882" y="2707833"/>
                  </a:cubicBezTo>
                  <a:cubicBezTo>
                    <a:pt x="2517102" y="2886899"/>
                    <a:pt x="2966252" y="2977621"/>
                    <a:pt x="3428703" y="2977621"/>
                  </a:cubicBezTo>
                  <a:lnTo>
                    <a:pt x="5175376" y="2977621"/>
                  </a:lnTo>
                  <a:close/>
                </a:path>
              </a:pathLst>
            </a:custGeom>
            <a:solidFill>
              <a:srgbClr val="11585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" name="Google Shape;137;p26"/>
            <p:cNvGrpSpPr/>
            <p:nvPr/>
          </p:nvGrpSpPr>
          <p:grpSpPr>
            <a:xfrm>
              <a:off x="3851643" y="4311413"/>
              <a:ext cx="394092" cy="530326"/>
              <a:chOff x="9769599" y="5185628"/>
              <a:chExt cx="1242316" cy="1671777"/>
            </a:xfrm>
          </p:grpSpPr>
          <p:sp>
            <p:nvSpPr>
              <p:cNvPr id="138" name="Google Shape;138;p26"/>
              <p:cNvSpPr/>
              <p:nvPr/>
            </p:nvSpPr>
            <p:spPr>
              <a:xfrm>
                <a:off x="9769599" y="5185628"/>
                <a:ext cx="1039102" cy="1671776"/>
              </a:xfrm>
              <a:custGeom>
                <a:rect b="b" l="l" r="r" t="t"/>
                <a:pathLst>
                  <a:path extrusionOk="0" h="1671776" w="1039102">
                    <a:moveTo>
                      <a:pt x="1039102" y="0"/>
                    </a:moveTo>
                    <a:lnTo>
                      <a:pt x="1039102" y="1671777"/>
                    </a:lnTo>
                    <a:lnTo>
                      <a:pt x="203214" y="1671777"/>
                    </a:lnTo>
                    <a:cubicBezTo>
                      <a:pt x="91019" y="1671777"/>
                      <a:pt x="0" y="1297522"/>
                      <a:pt x="0" y="835888"/>
                    </a:cubicBezTo>
                    <a:cubicBezTo>
                      <a:pt x="0" y="374255"/>
                      <a:pt x="91019" y="0"/>
                      <a:pt x="203214" y="0"/>
                    </a:cubicBezTo>
                    <a:lnTo>
                      <a:pt x="1039102" y="0"/>
                    </a:lnTo>
                    <a:close/>
                  </a:path>
                </a:pathLst>
              </a:custGeom>
              <a:solidFill>
                <a:srgbClr val="D8E9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9792335" y="6406323"/>
                <a:ext cx="1016366" cy="451082"/>
              </a:xfrm>
              <a:custGeom>
                <a:rect b="b" l="l" r="r" t="t"/>
                <a:pathLst>
                  <a:path extrusionOk="0" h="451082" w="1016366">
                    <a:moveTo>
                      <a:pt x="1016366" y="0"/>
                    </a:moveTo>
                    <a:lnTo>
                      <a:pt x="1016366" y="451082"/>
                    </a:lnTo>
                    <a:lnTo>
                      <a:pt x="180478" y="451082"/>
                    </a:lnTo>
                    <a:cubicBezTo>
                      <a:pt x="102015" y="451082"/>
                      <a:pt x="33882" y="268004"/>
                      <a:pt x="0" y="0"/>
                    </a:cubicBezTo>
                    <a:lnTo>
                      <a:pt x="1016366" y="0"/>
                    </a:lnTo>
                    <a:close/>
                  </a:path>
                </a:pathLst>
              </a:custGeom>
              <a:solidFill>
                <a:srgbClr val="C3D7E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10605488" y="5185628"/>
                <a:ext cx="406427" cy="1671776"/>
              </a:xfrm>
              <a:custGeom>
                <a:rect b="b" l="l" r="r" t="t"/>
                <a:pathLst>
                  <a:path extrusionOk="0" h="1671776" w="406427">
                    <a:moveTo>
                      <a:pt x="406428" y="835888"/>
                    </a:moveTo>
                    <a:cubicBezTo>
                      <a:pt x="406428" y="1297537"/>
                      <a:pt x="315446" y="1671777"/>
                      <a:pt x="203214" y="1671777"/>
                    </a:cubicBezTo>
                    <a:cubicBezTo>
                      <a:pt x="90982" y="1671777"/>
                      <a:pt x="0" y="1297537"/>
                      <a:pt x="0" y="835888"/>
                    </a:cubicBezTo>
                    <a:cubicBezTo>
                      <a:pt x="0" y="374240"/>
                      <a:pt x="90982" y="0"/>
                      <a:pt x="203214" y="0"/>
                    </a:cubicBezTo>
                    <a:cubicBezTo>
                      <a:pt x="315446" y="0"/>
                      <a:pt x="406428" y="374240"/>
                      <a:pt x="406428" y="835888"/>
                    </a:cubicBezTo>
                    <a:close/>
                  </a:path>
                </a:pathLst>
              </a:custGeom>
              <a:solidFill>
                <a:srgbClr val="C3D7E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" name="Google Shape;141;p26"/>
            <p:cNvSpPr/>
            <p:nvPr/>
          </p:nvSpPr>
          <p:spPr>
            <a:xfrm>
              <a:off x="2804682" y="3063164"/>
              <a:ext cx="1111425" cy="690910"/>
            </a:xfrm>
            <a:custGeom>
              <a:rect b="b" l="l" r="r" t="t"/>
              <a:pathLst>
                <a:path extrusionOk="0" h="2177990" w="3503598">
                  <a:moveTo>
                    <a:pt x="3503599" y="0"/>
                  </a:moveTo>
                  <a:lnTo>
                    <a:pt x="3503599" y="421065"/>
                  </a:lnTo>
                  <a:lnTo>
                    <a:pt x="1756926" y="421065"/>
                  </a:lnTo>
                  <a:cubicBezTo>
                    <a:pt x="788187" y="421065"/>
                    <a:pt x="0" y="1209178"/>
                    <a:pt x="0" y="2177991"/>
                  </a:cubicBezTo>
                  <a:lnTo>
                    <a:pt x="0" y="1756926"/>
                  </a:lnTo>
                  <a:cubicBezTo>
                    <a:pt x="0" y="788113"/>
                    <a:pt x="788187" y="0"/>
                    <a:pt x="1756926" y="0"/>
                  </a:cubicBezTo>
                  <a:lnTo>
                    <a:pt x="3503599" y="0"/>
                  </a:lnTo>
                  <a:close/>
                </a:path>
              </a:pathLst>
            </a:custGeom>
            <a:solidFill>
              <a:srgbClr val="11585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" name="Google Shape;142;p26"/>
            <p:cNvGrpSpPr/>
            <p:nvPr/>
          </p:nvGrpSpPr>
          <p:grpSpPr>
            <a:xfrm>
              <a:off x="3851642" y="2666411"/>
              <a:ext cx="394092" cy="530327"/>
              <a:chOff x="9769599" y="0"/>
              <a:chExt cx="1242316" cy="1671776"/>
            </a:xfrm>
          </p:grpSpPr>
          <p:sp>
            <p:nvSpPr>
              <p:cNvPr id="143" name="Google Shape;143;p26"/>
              <p:cNvSpPr/>
              <p:nvPr/>
            </p:nvSpPr>
            <p:spPr>
              <a:xfrm>
                <a:off x="9769599" y="0"/>
                <a:ext cx="1039102" cy="1671776"/>
              </a:xfrm>
              <a:custGeom>
                <a:rect b="b" l="l" r="r" t="t"/>
                <a:pathLst>
                  <a:path extrusionOk="0" h="1671776" w="1039102">
                    <a:moveTo>
                      <a:pt x="1039102" y="0"/>
                    </a:moveTo>
                    <a:lnTo>
                      <a:pt x="1039102" y="1671777"/>
                    </a:lnTo>
                    <a:lnTo>
                      <a:pt x="203214" y="1671777"/>
                    </a:lnTo>
                    <a:cubicBezTo>
                      <a:pt x="91019" y="1671777"/>
                      <a:pt x="0" y="1297522"/>
                      <a:pt x="0" y="835888"/>
                    </a:cubicBezTo>
                    <a:cubicBezTo>
                      <a:pt x="0" y="374255"/>
                      <a:pt x="91019" y="0"/>
                      <a:pt x="203214" y="0"/>
                    </a:cubicBezTo>
                    <a:lnTo>
                      <a:pt x="1039102" y="0"/>
                    </a:lnTo>
                    <a:close/>
                  </a:path>
                </a:pathLst>
              </a:custGeom>
              <a:solidFill>
                <a:srgbClr val="D8E9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10605488" y="0"/>
                <a:ext cx="406427" cy="1671776"/>
              </a:xfrm>
              <a:custGeom>
                <a:rect b="b" l="l" r="r" t="t"/>
                <a:pathLst>
                  <a:path extrusionOk="0" h="1671776" w="406427">
                    <a:moveTo>
                      <a:pt x="406428" y="835888"/>
                    </a:moveTo>
                    <a:cubicBezTo>
                      <a:pt x="406428" y="1297537"/>
                      <a:pt x="315446" y="1671777"/>
                      <a:pt x="203214" y="1671777"/>
                    </a:cubicBezTo>
                    <a:cubicBezTo>
                      <a:pt x="90982" y="1671777"/>
                      <a:pt x="0" y="1297537"/>
                      <a:pt x="0" y="835888"/>
                    </a:cubicBezTo>
                    <a:cubicBezTo>
                      <a:pt x="0" y="374240"/>
                      <a:pt x="90982" y="0"/>
                      <a:pt x="203214" y="0"/>
                    </a:cubicBezTo>
                    <a:cubicBezTo>
                      <a:pt x="315446" y="0"/>
                      <a:pt x="406428" y="374240"/>
                      <a:pt x="406428" y="835888"/>
                    </a:cubicBezTo>
                    <a:close/>
                  </a:path>
                </a:pathLst>
              </a:custGeom>
              <a:solidFill>
                <a:srgbClr val="C3D7E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26"/>
            <p:cNvSpPr/>
            <p:nvPr/>
          </p:nvSpPr>
          <p:spPr>
            <a:xfrm>
              <a:off x="3860127" y="3063166"/>
              <a:ext cx="321143" cy="133572"/>
            </a:xfrm>
            <a:custGeom>
              <a:rect b="b" l="l" r="r" t="t"/>
              <a:pathLst>
                <a:path extrusionOk="0" h="421064" w="1012353">
                  <a:moveTo>
                    <a:pt x="1012354" y="0"/>
                  </a:moveTo>
                  <a:lnTo>
                    <a:pt x="1012354" y="421065"/>
                  </a:lnTo>
                  <a:lnTo>
                    <a:pt x="176465" y="421065"/>
                  </a:lnTo>
                  <a:cubicBezTo>
                    <a:pt x="100975" y="421065"/>
                    <a:pt x="35070" y="251584"/>
                    <a:pt x="0" y="0"/>
                  </a:cubicBezTo>
                  <a:lnTo>
                    <a:pt x="1012354" y="0"/>
                  </a:lnTo>
                  <a:close/>
                </a:path>
              </a:pathLst>
            </a:custGeom>
            <a:solidFill>
              <a:srgbClr val="C3D7E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476985" y="4404444"/>
              <a:ext cx="49191" cy="801"/>
            </a:xfrm>
            <a:custGeom>
              <a:rect b="b" l="l" r="r" t="t"/>
              <a:pathLst>
                <a:path extrusionOk="0" h="2525" w="155066">
                  <a:moveTo>
                    <a:pt x="155067" y="2526"/>
                  </a:moveTo>
                  <a:cubicBezTo>
                    <a:pt x="103427" y="2303"/>
                    <a:pt x="51639" y="1412"/>
                    <a:pt x="0" y="0"/>
                  </a:cubicBezTo>
                  <a:cubicBezTo>
                    <a:pt x="51639" y="1263"/>
                    <a:pt x="103502" y="2155"/>
                    <a:pt x="155067" y="2526"/>
                  </a:cubicBezTo>
                  <a:close/>
                </a:path>
              </a:pathLst>
            </a:custGeom>
            <a:solidFill>
              <a:srgbClr val="F3A18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537151" y="2902841"/>
              <a:ext cx="1597352" cy="1498515"/>
            </a:xfrm>
            <a:custGeom>
              <a:rect b="b" l="l" r="r" t="t"/>
              <a:pathLst>
                <a:path extrusionOk="0" h="4723847" w="5035408">
                  <a:moveTo>
                    <a:pt x="4817467" y="712251"/>
                  </a:moveTo>
                  <a:cubicBezTo>
                    <a:pt x="4654821" y="824000"/>
                    <a:pt x="4008104" y="984491"/>
                    <a:pt x="3455749" y="1107014"/>
                  </a:cubicBezTo>
                  <a:cubicBezTo>
                    <a:pt x="2839718" y="1243653"/>
                    <a:pt x="2384994" y="1766957"/>
                    <a:pt x="2335287" y="2395991"/>
                  </a:cubicBezTo>
                  <a:cubicBezTo>
                    <a:pt x="2335064" y="2398666"/>
                    <a:pt x="2334989" y="2401415"/>
                    <a:pt x="2335138" y="2404089"/>
                  </a:cubicBezTo>
                  <a:lnTo>
                    <a:pt x="2335138" y="2404238"/>
                  </a:lnTo>
                  <a:cubicBezTo>
                    <a:pt x="2327634" y="2496595"/>
                    <a:pt x="2323919" y="2589768"/>
                    <a:pt x="2323919" y="2683388"/>
                  </a:cubicBezTo>
                  <a:cubicBezTo>
                    <a:pt x="2323919" y="3145913"/>
                    <a:pt x="2414715" y="3594989"/>
                    <a:pt x="2593706" y="4018283"/>
                  </a:cubicBezTo>
                  <a:cubicBezTo>
                    <a:pt x="2700254" y="4270164"/>
                    <a:pt x="2835111" y="4506145"/>
                    <a:pt x="2996716" y="4723847"/>
                  </a:cubicBezTo>
                  <a:cubicBezTo>
                    <a:pt x="2486564" y="4698733"/>
                    <a:pt x="1868006" y="4640927"/>
                    <a:pt x="1689312" y="4571530"/>
                  </a:cubicBezTo>
                  <a:cubicBezTo>
                    <a:pt x="1237709" y="4396327"/>
                    <a:pt x="857510" y="4234499"/>
                    <a:pt x="762999" y="4211317"/>
                  </a:cubicBezTo>
                  <a:cubicBezTo>
                    <a:pt x="635647" y="4180408"/>
                    <a:pt x="351667" y="4177436"/>
                    <a:pt x="79577" y="4194154"/>
                  </a:cubicBezTo>
                  <a:lnTo>
                    <a:pt x="0" y="1668953"/>
                  </a:lnTo>
                  <a:cubicBezTo>
                    <a:pt x="80840" y="1654093"/>
                    <a:pt x="135451" y="1639530"/>
                    <a:pt x="155512" y="1638118"/>
                  </a:cubicBezTo>
                  <a:cubicBezTo>
                    <a:pt x="844136" y="1591309"/>
                    <a:pt x="977952" y="1146170"/>
                    <a:pt x="1325236" y="800447"/>
                  </a:cubicBezTo>
                  <a:cubicBezTo>
                    <a:pt x="1630540" y="496332"/>
                    <a:pt x="2027828" y="302034"/>
                    <a:pt x="2454837" y="244971"/>
                  </a:cubicBezTo>
                  <a:cubicBezTo>
                    <a:pt x="2691709" y="213393"/>
                    <a:pt x="2937647" y="180478"/>
                    <a:pt x="3166197" y="149940"/>
                  </a:cubicBezTo>
                  <a:cubicBezTo>
                    <a:pt x="3660374" y="83886"/>
                    <a:pt x="4072894" y="28977"/>
                    <a:pt x="4135233" y="22365"/>
                  </a:cubicBezTo>
                  <a:lnTo>
                    <a:pt x="4148310" y="29126"/>
                  </a:lnTo>
                  <a:lnTo>
                    <a:pt x="4878840" y="0"/>
                  </a:lnTo>
                  <a:cubicBezTo>
                    <a:pt x="5078561" y="89904"/>
                    <a:pt x="5116826" y="505991"/>
                    <a:pt x="4817467" y="712251"/>
                  </a:cubicBezTo>
                  <a:close/>
                </a:path>
              </a:pathLst>
            </a:custGeom>
            <a:solidFill>
              <a:srgbClr val="F3A18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274362" y="2964854"/>
              <a:ext cx="860139" cy="754478"/>
            </a:xfrm>
            <a:custGeom>
              <a:rect b="b" l="l" r="r" t="t"/>
              <a:pathLst>
                <a:path extrusionOk="0" h="2378381" w="2711456">
                  <a:moveTo>
                    <a:pt x="2493522" y="516765"/>
                  </a:moveTo>
                  <a:cubicBezTo>
                    <a:pt x="2330877" y="628514"/>
                    <a:pt x="1684159" y="789004"/>
                    <a:pt x="1131804" y="911527"/>
                  </a:cubicBezTo>
                  <a:cubicBezTo>
                    <a:pt x="515773" y="1048167"/>
                    <a:pt x="61049" y="1571470"/>
                    <a:pt x="11342" y="2200504"/>
                  </a:cubicBezTo>
                  <a:cubicBezTo>
                    <a:pt x="10004" y="2216405"/>
                    <a:pt x="3763" y="2311362"/>
                    <a:pt x="1683" y="2378381"/>
                  </a:cubicBezTo>
                  <a:cubicBezTo>
                    <a:pt x="-2627" y="2248577"/>
                    <a:pt x="1608" y="2099900"/>
                    <a:pt x="11342" y="1982579"/>
                  </a:cubicBezTo>
                  <a:cubicBezTo>
                    <a:pt x="61049" y="1353545"/>
                    <a:pt x="515773" y="830242"/>
                    <a:pt x="1131804" y="693602"/>
                  </a:cubicBezTo>
                  <a:cubicBezTo>
                    <a:pt x="1684159" y="571079"/>
                    <a:pt x="2330877" y="410588"/>
                    <a:pt x="2493522" y="298839"/>
                  </a:cubicBezTo>
                  <a:cubicBezTo>
                    <a:pt x="2608020" y="219932"/>
                    <a:pt x="2673182" y="110263"/>
                    <a:pt x="2698742" y="0"/>
                  </a:cubicBezTo>
                  <a:cubicBezTo>
                    <a:pt x="2739162" y="163760"/>
                    <a:pt x="2686482" y="383840"/>
                    <a:pt x="2493522" y="516765"/>
                  </a:cubicBez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1557893" y="4090232"/>
              <a:ext cx="929888" cy="311125"/>
            </a:xfrm>
            <a:custGeom>
              <a:rect b="b" l="l" r="r" t="t"/>
              <a:pathLst>
                <a:path extrusionOk="0" h="980775" w="2931330">
                  <a:moveTo>
                    <a:pt x="2931331" y="980776"/>
                  </a:moveTo>
                  <a:cubicBezTo>
                    <a:pt x="2421179" y="955662"/>
                    <a:pt x="1802621" y="897855"/>
                    <a:pt x="1623927" y="828458"/>
                  </a:cubicBezTo>
                  <a:cubicBezTo>
                    <a:pt x="1172324" y="653256"/>
                    <a:pt x="792125" y="491428"/>
                    <a:pt x="697614" y="468246"/>
                  </a:cubicBezTo>
                  <a:cubicBezTo>
                    <a:pt x="570262" y="437337"/>
                    <a:pt x="286283" y="434364"/>
                    <a:pt x="14192" y="451082"/>
                  </a:cubicBezTo>
                  <a:lnTo>
                    <a:pt x="0" y="0"/>
                  </a:lnTo>
                  <a:cubicBezTo>
                    <a:pt x="306790" y="8024"/>
                    <a:pt x="623387" y="30538"/>
                    <a:pt x="697614" y="74227"/>
                  </a:cubicBezTo>
                  <a:cubicBezTo>
                    <a:pt x="781500" y="123563"/>
                    <a:pt x="1172324" y="259237"/>
                    <a:pt x="1623927" y="434439"/>
                  </a:cubicBezTo>
                  <a:cubicBezTo>
                    <a:pt x="1772975" y="492320"/>
                    <a:pt x="2227921" y="542101"/>
                    <a:pt x="2670757" y="571599"/>
                  </a:cubicBezTo>
                  <a:cubicBezTo>
                    <a:pt x="2747807" y="714183"/>
                    <a:pt x="2834813" y="850749"/>
                    <a:pt x="2931331" y="980776"/>
                  </a:cubicBezTo>
                  <a:close/>
                </a:path>
              </a:pathLst>
            </a:custGeom>
            <a:solidFill>
              <a:srgbClr val="EC6F66">
                <a:alpha val="54901"/>
              </a:srgb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825320" y="3734843"/>
              <a:ext cx="467017" cy="217363"/>
            </a:xfrm>
            <a:custGeom>
              <a:rect b="b" l="l" r="r" t="t"/>
              <a:pathLst>
                <a:path extrusionOk="0" h="685205" w="1472203">
                  <a:moveTo>
                    <a:pt x="1472204" y="685206"/>
                  </a:moveTo>
                  <a:cubicBezTo>
                    <a:pt x="973271" y="408731"/>
                    <a:pt x="75564" y="370317"/>
                    <a:pt x="0" y="367345"/>
                  </a:cubicBezTo>
                  <a:cubicBezTo>
                    <a:pt x="67837" y="367865"/>
                    <a:pt x="809883" y="364819"/>
                    <a:pt x="1416106" y="0"/>
                  </a:cubicBezTo>
                  <a:cubicBezTo>
                    <a:pt x="1415661" y="20210"/>
                    <a:pt x="1415512" y="40420"/>
                    <a:pt x="1415512" y="60630"/>
                  </a:cubicBezTo>
                  <a:cubicBezTo>
                    <a:pt x="1415512" y="272017"/>
                    <a:pt x="1434459" y="480580"/>
                    <a:pt x="1472204" y="685206"/>
                  </a:cubicBez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838834" y="2897376"/>
              <a:ext cx="245671" cy="64624"/>
            </a:xfrm>
            <a:custGeom>
              <a:rect b="b" l="l" r="r" t="t"/>
              <a:pathLst>
                <a:path extrusionOk="0" h="203718" w="774441">
                  <a:moveTo>
                    <a:pt x="770504" y="15446"/>
                  </a:moveTo>
                  <a:cubicBezTo>
                    <a:pt x="534820" y="-33667"/>
                    <a:pt x="109966" y="50813"/>
                    <a:pt x="0" y="42194"/>
                  </a:cubicBezTo>
                  <a:cubicBezTo>
                    <a:pt x="106771" y="174525"/>
                    <a:pt x="405090" y="223415"/>
                    <a:pt x="616403" y="196667"/>
                  </a:cubicBezTo>
                  <a:lnTo>
                    <a:pt x="616700" y="196518"/>
                  </a:lnTo>
                  <a:cubicBezTo>
                    <a:pt x="770058" y="131802"/>
                    <a:pt x="774442" y="19607"/>
                    <a:pt x="774442" y="19607"/>
                  </a:cubicBezTo>
                  <a:lnTo>
                    <a:pt x="774442" y="19384"/>
                  </a:lnTo>
                  <a:cubicBezTo>
                    <a:pt x="773179" y="17972"/>
                    <a:pt x="771915" y="16635"/>
                    <a:pt x="770504" y="15446"/>
                  </a:cubicBezTo>
                  <a:close/>
                </a:path>
              </a:pathLst>
            </a:custGeom>
            <a:solidFill>
              <a:srgbClr val="F5B49C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26"/>
            <p:cNvGrpSpPr/>
            <p:nvPr/>
          </p:nvGrpSpPr>
          <p:grpSpPr>
            <a:xfrm>
              <a:off x="321981" y="3300491"/>
              <a:ext cx="1321935" cy="1038475"/>
              <a:chOff x="-1357127" y="1998847"/>
              <a:chExt cx="4167204" cy="3273639"/>
            </a:xfrm>
          </p:grpSpPr>
          <p:sp>
            <p:nvSpPr>
              <p:cNvPr id="153" name="Google Shape;153;p26"/>
              <p:cNvSpPr/>
              <p:nvPr/>
            </p:nvSpPr>
            <p:spPr>
              <a:xfrm>
                <a:off x="1603377" y="2185641"/>
                <a:ext cx="1206700" cy="2889576"/>
              </a:xfrm>
              <a:custGeom>
                <a:rect b="b" l="l" r="r" t="t"/>
                <a:pathLst>
                  <a:path extrusionOk="0" h="2889576" w="1206701">
                    <a:moveTo>
                      <a:pt x="1093268" y="2868623"/>
                    </a:moveTo>
                    <a:lnTo>
                      <a:pt x="58029" y="2889576"/>
                    </a:lnTo>
                    <a:lnTo>
                      <a:pt x="0" y="20956"/>
                    </a:lnTo>
                    <a:lnTo>
                      <a:pt x="1035239" y="3"/>
                    </a:lnTo>
                    <a:cubicBezTo>
                      <a:pt x="1112215" y="-1557"/>
                      <a:pt x="1187630" y="639365"/>
                      <a:pt x="1203679" y="1431490"/>
                    </a:cubicBezTo>
                    <a:cubicBezTo>
                      <a:pt x="1219728" y="2223615"/>
                      <a:pt x="1170244" y="2867063"/>
                      <a:pt x="1093268" y="2868623"/>
                    </a:cubicBezTo>
                    <a:close/>
                  </a:path>
                </a:pathLst>
              </a:custGeom>
              <a:solidFill>
                <a:srgbClr val="D8E9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1649741" y="4499678"/>
                <a:ext cx="1145649" cy="575462"/>
              </a:xfrm>
              <a:custGeom>
                <a:rect b="b" l="l" r="r" t="t"/>
                <a:pathLst>
                  <a:path extrusionOk="0" h="575462" w="1145650">
                    <a:moveTo>
                      <a:pt x="1145650" y="0"/>
                    </a:moveTo>
                    <a:cubicBezTo>
                      <a:pt x="1126926" y="336659"/>
                      <a:pt x="1091485" y="553618"/>
                      <a:pt x="1046904" y="554510"/>
                    </a:cubicBezTo>
                    <a:lnTo>
                      <a:pt x="11665" y="575463"/>
                    </a:lnTo>
                    <a:lnTo>
                      <a:pt x="0" y="0"/>
                    </a:lnTo>
                    <a:lnTo>
                      <a:pt x="1145650" y="0"/>
                    </a:lnTo>
                    <a:close/>
                  </a:path>
                </a:pathLst>
              </a:custGeom>
              <a:solidFill>
                <a:srgbClr val="C3D7E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-1357127" y="1998847"/>
                <a:ext cx="3869840" cy="3273639"/>
              </a:xfrm>
              <a:custGeom>
                <a:rect b="b" l="l" r="r" t="t"/>
                <a:pathLst>
                  <a:path extrusionOk="0" h="3273639" w="1331738">
                    <a:moveTo>
                      <a:pt x="1202936" y="3254916"/>
                    </a:moveTo>
                    <a:lnTo>
                      <a:pt x="0" y="3273639"/>
                    </a:lnTo>
                    <a:lnTo>
                      <a:pt x="0" y="3"/>
                    </a:lnTo>
                    <a:lnTo>
                      <a:pt x="1136883" y="3"/>
                    </a:lnTo>
                    <a:cubicBezTo>
                      <a:pt x="1224409" y="-1706"/>
                      <a:pt x="1310153" y="725406"/>
                      <a:pt x="1328357" y="1624153"/>
                    </a:cubicBezTo>
                    <a:cubicBezTo>
                      <a:pt x="1346412" y="2523197"/>
                      <a:pt x="1290389" y="3253206"/>
                      <a:pt x="1202936" y="3254916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26"/>
            <p:cNvGrpSpPr/>
            <p:nvPr/>
          </p:nvGrpSpPr>
          <p:grpSpPr>
            <a:xfrm>
              <a:off x="2715422" y="3194168"/>
              <a:ext cx="610514" cy="1107725"/>
              <a:chOff x="6187834" y="1663675"/>
              <a:chExt cx="1924553" cy="3491938"/>
            </a:xfrm>
          </p:grpSpPr>
          <p:sp>
            <p:nvSpPr>
              <p:cNvPr id="157" name="Google Shape;157;p26"/>
              <p:cNvSpPr/>
              <p:nvPr/>
            </p:nvSpPr>
            <p:spPr>
              <a:xfrm>
                <a:off x="6555624" y="1663675"/>
                <a:ext cx="1345078" cy="883445"/>
              </a:xfrm>
              <a:custGeom>
                <a:rect b="b" l="l" r="r" t="t"/>
                <a:pathLst>
                  <a:path extrusionOk="0" h="883445" w="1345078">
                    <a:moveTo>
                      <a:pt x="902019" y="883443"/>
                    </a:moveTo>
                    <a:lnTo>
                      <a:pt x="440385" y="883443"/>
                    </a:lnTo>
                    <a:cubicBezTo>
                      <a:pt x="196454" y="882700"/>
                      <a:pt x="-741" y="684316"/>
                      <a:pt x="2" y="440385"/>
                    </a:cubicBezTo>
                    <a:cubicBezTo>
                      <a:pt x="745" y="196454"/>
                      <a:pt x="199129" y="-741"/>
                      <a:pt x="443060" y="2"/>
                    </a:cubicBezTo>
                    <a:lnTo>
                      <a:pt x="904694" y="2"/>
                    </a:lnTo>
                    <a:cubicBezTo>
                      <a:pt x="1148625" y="745"/>
                      <a:pt x="1345820" y="199129"/>
                      <a:pt x="1345077" y="443060"/>
                    </a:cubicBezTo>
                    <a:cubicBezTo>
                      <a:pt x="1344334" y="687065"/>
                      <a:pt x="1145950" y="884186"/>
                      <a:pt x="902019" y="883443"/>
                    </a:cubicBezTo>
                    <a:close/>
                  </a:path>
                </a:pathLst>
              </a:custGeom>
              <a:solidFill>
                <a:srgbClr val="F3A18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6187834" y="2547191"/>
                <a:ext cx="1924553" cy="883445"/>
              </a:xfrm>
              <a:custGeom>
                <a:rect b="b" l="l" r="r" t="t"/>
                <a:pathLst>
                  <a:path extrusionOk="0" h="883445" w="1924553">
                    <a:moveTo>
                      <a:pt x="1481494" y="883443"/>
                    </a:moveTo>
                    <a:lnTo>
                      <a:pt x="440385" y="883443"/>
                    </a:lnTo>
                    <a:cubicBezTo>
                      <a:pt x="196454" y="882700"/>
                      <a:pt x="-741" y="684316"/>
                      <a:pt x="2" y="440385"/>
                    </a:cubicBezTo>
                    <a:cubicBezTo>
                      <a:pt x="745" y="196380"/>
                      <a:pt x="199129" y="-741"/>
                      <a:pt x="443060" y="2"/>
                    </a:cubicBezTo>
                    <a:lnTo>
                      <a:pt x="1484169" y="2"/>
                    </a:lnTo>
                    <a:cubicBezTo>
                      <a:pt x="1728099" y="745"/>
                      <a:pt x="1925295" y="199129"/>
                      <a:pt x="1924552" y="443060"/>
                    </a:cubicBezTo>
                    <a:cubicBezTo>
                      <a:pt x="1923809" y="687065"/>
                      <a:pt x="1725425" y="884186"/>
                      <a:pt x="1481494" y="883443"/>
                    </a:cubicBezTo>
                    <a:close/>
                  </a:path>
                </a:pathLst>
              </a:custGeom>
              <a:solidFill>
                <a:srgbClr val="F3A18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6422180" y="3430706"/>
                <a:ext cx="1617243" cy="883445"/>
              </a:xfrm>
              <a:custGeom>
                <a:rect b="b" l="l" r="r" t="t"/>
                <a:pathLst>
                  <a:path extrusionOk="0" h="883445" w="1617243">
                    <a:moveTo>
                      <a:pt x="1174184" y="883443"/>
                    </a:moveTo>
                    <a:lnTo>
                      <a:pt x="440385" y="883443"/>
                    </a:lnTo>
                    <a:cubicBezTo>
                      <a:pt x="196454" y="882700"/>
                      <a:pt x="-741" y="684316"/>
                      <a:pt x="2" y="440385"/>
                    </a:cubicBezTo>
                    <a:cubicBezTo>
                      <a:pt x="745" y="196380"/>
                      <a:pt x="199129" y="-741"/>
                      <a:pt x="443060" y="2"/>
                    </a:cubicBezTo>
                    <a:lnTo>
                      <a:pt x="1176858" y="2"/>
                    </a:lnTo>
                    <a:cubicBezTo>
                      <a:pt x="1420789" y="745"/>
                      <a:pt x="1617985" y="199129"/>
                      <a:pt x="1617242" y="443060"/>
                    </a:cubicBezTo>
                    <a:cubicBezTo>
                      <a:pt x="1616499" y="687065"/>
                      <a:pt x="1418115" y="884186"/>
                      <a:pt x="1174184" y="883443"/>
                    </a:cubicBezTo>
                    <a:close/>
                  </a:path>
                </a:pathLst>
              </a:custGeom>
              <a:solidFill>
                <a:srgbClr val="F3A18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6791085" y="4313999"/>
                <a:ext cx="1064517" cy="841614"/>
              </a:xfrm>
              <a:custGeom>
                <a:rect b="b" l="l" r="r" t="t"/>
                <a:pathLst>
                  <a:path extrusionOk="0" h="841614" w="1064517">
                    <a:moveTo>
                      <a:pt x="621457" y="841612"/>
                    </a:moveTo>
                    <a:lnTo>
                      <a:pt x="440460" y="841612"/>
                    </a:lnTo>
                    <a:cubicBezTo>
                      <a:pt x="196529" y="840795"/>
                      <a:pt x="-741" y="651847"/>
                      <a:pt x="2" y="419433"/>
                    </a:cubicBezTo>
                    <a:cubicBezTo>
                      <a:pt x="745" y="187019"/>
                      <a:pt x="199055" y="-741"/>
                      <a:pt x="443060" y="2"/>
                    </a:cubicBezTo>
                    <a:lnTo>
                      <a:pt x="624058" y="2"/>
                    </a:lnTo>
                    <a:cubicBezTo>
                      <a:pt x="867989" y="819"/>
                      <a:pt x="1065258" y="189768"/>
                      <a:pt x="1064516" y="422182"/>
                    </a:cubicBezTo>
                    <a:cubicBezTo>
                      <a:pt x="1063772" y="654596"/>
                      <a:pt x="865463" y="842355"/>
                      <a:pt x="621457" y="841612"/>
                    </a:cubicBezTo>
                    <a:close/>
                  </a:path>
                </a:pathLst>
              </a:custGeom>
              <a:solidFill>
                <a:srgbClr val="F3A18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6883576" y="4444771"/>
                <a:ext cx="579342" cy="579846"/>
              </a:xfrm>
              <a:custGeom>
                <a:rect b="b" l="l" r="r" t="t"/>
                <a:pathLst>
                  <a:path extrusionOk="0" h="579846" w="579342">
                    <a:moveTo>
                      <a:pt x="579342" y="234197"/>
                    </a:moveTo>
                    <a:lnTo>
                      <a:pt x="579342" y="347358"/>
                    </a:lnTo>
                    <a:cubicBezTo>
                      <a:pt x="579342" y="466908"/>
                      <a:pt x="478664" y="566249"/>
                      <a:pt x="349232" y="573828"/>
                    </a:cubicBezTo>
                    <a:cubicBezTo>
                      <a:pt x="288602" y="577394"/>
                      <a:pt x="228344" y="579475"/>
                      <a:pt x="183020" y="579846"/>
                    </a:cubicBezTo>
                    <a:cubicBezTo>
                      <a:pt x="183020" y="579846"/>
                      <a:pt x="-1990" y="501087"/>
                      <a:pt x="16" y="288511"/>
                    </a:cubicBezTo>
                    <a:cubicBezTo>
                      <a:pt x="2022" y="75861"/>
                      <a:pt x="188444" y="0"/>
                      <a:pt x="188444" y="0"/>
                    </a:cubicBezTo>
                    <a:cubicBezTo>
                      <a:pt x="232504" y="1114"/>
                      <a:pt x="291648" y="3789"/>
                      <a:pt x="351312" y="7727"/>
                    </a:cubicBezTo>
                    <a:cubicBezTo>
                      <a:pt x="479853" y="16346"/>
                      <a:pt x="579269" y="115241"/>
                      <a:pt x="579269" y="234123"/>
                    </a:cubicBezTo>
                    <a:close/>
                  </a:path>
                </a:pathLst>
              </a:custGeom>
              <a:solidFill>
                <a:srgbClr val="F5B49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6542088" y="3571138"/>
                <a:ext cx="579342" cy="579846"/>
              </a:xfrm>
              <a:custGeom>
                <a:rect b="b" l="l" r="r" t="t"/>
                <a:pathLst>
                  <a:path extrusionOk="0" h="579846" w="579342">
                    <a:moveTo>
                      <a:pt x="579343" y="234198"/>
                    </a:moveTo>
                    <a:lnTo>
                      <a:pt x="579343" y="347358"/>
                    </a:lnTo>
                    <a:cubicBezTo>
                      <a:pt x="579343" y="466908"/>
                      <a:pt x="478665" y="566250"/>
                      <a:pt x="349232" y="573828"/>
                    </a:cubicBezTo>
                    <a:cubicBezTo>
                      <a:pt x="288602" y="577395"/>
                      <a:pt x="228344" y="579475"/>
                      <a:pt x="183020" y="579846"/>
                    </a:cubicBezTo>
                    <a:cubicBezTo>
                      <a:pt x="183020" y="579846"/>
                      <a:pt x="-1990" y="501087"/>
                      <a:pt x="16" y="288512"/>
                    </a:cubicBezTo>
                    <a:cubicBezTo>
                      <a:pt x="2022" y="75861"/>
                      <a:pt x="188444" y="0"/>
                      <a:pt x="188444" y="0"/>
                    </a:cubicBezTo>
                    <a:cubicBezTo>
                      <a:pt x="232505" y="1114"/>
                      <a:pt x="291648" y="3789"/>
                      <a:pt x="351312" y="7727"/>
                    </a:cubicBezTo>
                    <a:cubicBezTo>
                      <a:pt x="479853" y="16346"/>
                      <a:pt x="579268" y="115241"/>
                      <a:pt x="579268" y="234123"/>
                    </a:cubicBezTo>
                    <a:close/>
                  </a:path>
                </a:pathLst>
              </a:custGeom>
              <a:solidFill>
                <a:srgbClr val="F5B49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6307742" y="2687697"/>
                <a:ext cx="579342" cy="579846"/>
              </a:xfrm>
              <a:custGeom>
                <a:rect b="b" l="l" r="r" t="t"/>
                <a:pathLst>
                  <a:path extrusionOk="0" h="579846" w="579342">
                    <a:moveTo>
                      <a:pt x="579342" y="234197"/>
                    </a:moveTo>
                    <a:lnTo>
                      <a:pt x="579342" y="347358"/>
                    </a:lnTo>
                    <a:cubicBezTo>
                      <a:pt x="579342" y="466909"/>
                      <a:pt x="478664" y="566249"/>
                      <a:pt x="349232" y="573828"/>
                    </a:cubicBezTo>
                    <a:cubicBezTo>
                      <a:pt x="288602" y="577395"/>
                      <a:pt x="228344" y="579475"/>
                      <a:pt x="183020" y="579846"/>
                    </a:cubicBezTo>
                    <a:cubicBezTo>
                      <a:pt x="183020" y="579846"/>
                      <a:pt x="-1990" y="501087"/>
                      <a:pt x="16" y="288511"/>
                    </a:cubicBezTo>
                    <a:cubicBezTo>
                      <a:pt x="2022" y="75861"/>
                      <a:pt x="188444" y="0"/>
                      <a:pt x="188444" y="0"/>
                    </a:cubicBezTo>
                    <a:cubicBezTo>
                      <a:pt x="232504" y="1114"/>
                      <a:pt x="291648" y="3789"/>
                      <a:pt x="351312" y="7727"/>
                    </a:cubicBezTo>
                    <a:cubicBezTo>
                      <a:pt x="479853" y="16346"/>
                      <a:pt x="579269" y="115241"/>
                      <a:pt x="579269" y="234123"/>
                    </a:cubicBezTo>
                    <a:close/>
                  </a:path>
                </a:pathLst>
              </a:custGeom>
              <a:solidFill>
                <a:srgbClr val="F5B49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6675533" y="1804181"/>
                <a:ext cx="579342" cy="579846"/>
              </a:xfrm>
              <a:custGeom>
                <a:rect b="b" l="l" r="r" t="t"/>
                <a:pathLst>
                  <a:path extrusionOk="0" h="579846" w="579342">
                    <a:moveTo>
                      <a:pt x="579342" y="234197"/>
                    </a:moveTo>
                    <a:lnTo>
                      <a:pt x="579342" y="347358"/>
                    </a:lnTo>
                    <a:cubicBezTo>
                      <a:pt x="579342" y="466909"/>
                      <a:pt x="478664" y="566249"/>
                      <a:pt x="349232" y="573828"/>
                    </a:cubicBezTo>
                    <a:cubicBezTo>
                      <a:pt x="288602" y="577395"/>
                      <a:pt x="228344" y="579475"/>
                      <a:pt x="183020" y="579846"/>
                    </a:cubicBezTo>
                    <a:cubicBezTo>
                      <a:pt x="183020" y="579846"/>
                      <a:pt x="-1990" y="501087"/>
                      <a:pt x="16" y="288511"/>
                    </a:cubicBezTo>
                    <a:cubicBezTo>
                      <a:pt x="2022" y="75861"/>
                      <a:pt x="188444" y="0"/>
                      <a:pt x="188444" y="0"/>
                    </a:cubicBezTo>
                    <a:cubicBezTo>
                      <a:pt x="232504" y="1114"/>
                      <a:pt x="291648" y="3789"/>
                      <a:pt x="351312" y="7727"/>
                    </a:cubicBezTo>
                    <a:cubicBezTo>
                      <a:pt x="479853" y="16346"/>
                      <a:pt x="579269" y="115241"/>
                      <a:pt x="579269" y="234123"/>
                    </a:cubicBezTo>
                    <a:close/>
                  </a:path>
                </a:pathLst>
              </a:custGeom>
              <a:solidFill>
                <a:srgbClr val="F5B49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" name="Google Shape;165;p26"/>
            <p:cNvSpPr/>
            <p:nvPr/>
          </p:nvSpPr>
          <p:spPr>
            <a:xfrm>
              <a:off x="321981" y="4093820"/>
              <a:ext cx="1215170" cy="245153"/>
            </a:xfrm>
            <a:custGeom>
              <a:rect b="b" l="l" r="r" t="t"/>
              <a:pathLst>
                <a:path extrusionOk="0" h="772806" w="1321223">
                  <a:moveTo>
                    <a:pt x="1321224" y="0"/>
                  </a:moveTo>
                  <a:cubicBezTo>
                    <a:pt x="1302128" y="452494"/>
                    <a:pt x="1259034" y="752969"/>
                    <a:pt x="1202936" y="754083"/>
                  </a:cubicBezTo>
                  <a:lnTo>
                    <a:pt x="0" y="772807"/>
                  </a:lnTo>
                  <a:lnTo>
                    <a:pt x="0" y="0"/>
                  </a:lnTo>
                  <a:lnTo>
                    <a:pt x="1321224" y="0"/>
                  </a:lnTo>
                  <a:close/>
                </a:path>
              </a:pathLst>
            </a:custGeom>
            <a:solidFill>
              <a:srgbClr val="262626">
                <a:alpha val="71764"/>
              </a:srgb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2944679" y="1109112"/>
            <a:ext cx="5503050" cy="2279763"/>
            <a:chOff x="5156042" y="1811871"/>
            <a:chExt cx="7337400" cy="3039684"/>
          </a:xfrm>
        </p:grpSpPr>
        <p:sp>
          <p:nvSpPr>
            <p:cNvPr id="167" name="Google Shape;167;p26"/>
            <p:cNvSpPr txBox="1"/>
            <p:nvPr/>
          </p:nvSpPr>
          <p:spPr>
            <a:xfrm>
              <a:off x="5841553" y="1811871"/>
              <a:ext cx="6458400" cy="24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5300" u="none">
                  <a:solidFill>
                    <a:srgbClr val="3F3F3F"/>
                  </a:solidFill>
                </a:rPr>
                <a:t>IBM</a:t>
              </a:r>
              <a:r>
                <a:rPr b="1" lang="en" sz="5300" u="none">
                  <a:solidFill>
                    <a:srgbClr val="3F3F3F"/>
                  </a:solidFill>
                </a:rPr>
                <a:t> </a:t>
              </a:r>
              <a:r>
                <a:rPr b="1" lang="en" sz="5300" u="none">
                  <a:solidFill>
                    <a:srgbClr val="3F3F3F"/>
                  </a:solidFill>
                </a:rPr>
                <a:t>HR ANALYTICS</a:t>
              </a:r>
              <a:endParaRPr b="1" sz="5300" u="none">
                <a:solidFill>
                  <a:srgbClr val="3F3F3F"/>
                </a:solidFill>
              </a:endParaRPr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5156042" y="4205055"/>
              <a:ext cx="7337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</a:rPr>
                <a:t>                </a:t>
              </a:r>
              <a:r>
                <a:rPr lang="en" sz="2500">
                  <a:solidFill>
                    <a:srgbClr val="3F3F3F"/>
                  </a:solidFill>
                </a:rPr>
                <a:t>EMPLOYEE ATTRITION</a:t>
              </a:r>
              <a:endParaRPr sz="2500">
                <a:solidFill>
                  <a:srgbClr val="3F3F3F"/>
                </a:solidFill>
              </a:endParaRPr>
            </a:p>
          </p:txBody>
        </p:sp>
      </p:grpSp>
      <p:sp>
        <p:nvSpPr>
          <p:cNvPr id="169" name="Google Shape;169;p26"/>
          <p:cNvSpPr txBox="1"/>
          <p:nvPr/>
        </p:nvSpPr>
        <p:spPr>
          <a:xfrm>
            <a:off x="3265450" y="3434000"/>
            <a:ext cx="4966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737D"/>
                </a:solidFill>
              </a:rPr>
              <a:t>Kaixin Yang</a:t>
            </a:r>
            <a:endParaRPr b="1" sz="1400">
              <a:solidFill>
                <a:srgbClr val="17737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/>
          <p:nvPr/>
        </p:nvSpPr>
        <p:spPr>
          <a:xfrm>
            <a:off x="686925" y="232575"/>
            <a:ext cx="2470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NUMERICAL FEATURES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20" name="Google Shape;6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0" y="882147"/>
            <a:ext cx="3806750" cy="16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825" y="928481"/>
            <a:ext cx="3806751" cy="169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825" y="2984712"/>
            <a:ext cx="4292175" cy="186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300" y="2876025"/>
            <a:ext cx="4452250" cy="20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/>
          <p:nvPr/>
        </p:nvSpPr>
        <p:spPr>
          <a:xfrm>
            <a:off x="686925" y="232575"/>
            <a:ext cx="2470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NUMERICAL FEATURES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30" name="Google Shape;6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0575"/>
            <a:ext cx="4419599" cy="19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49261"/>
            <a:ext cx="4234922" cy="20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350" y="2771775"/>
            <a:ext cx="4419599" cy="19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824" y="2790411"/>
            <a:ext cx="4188252" cy="1955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 txBox="1"/>
          <p:nvPr/>
        </p:nvSpPr>
        <p:spPr>
          <a:xfrm>
            <a:off x="468000" y="383725"/>
            <a:ext cx="2684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CORRELATION  MATRIX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39" name="Google Shape;6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200" y="214550"/>
            <a:ext cx="54818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7"/>
          <p:cNvSpPr txBox="1"/>
          <p:nvPr/>
        </p:nvSpPr>
        <p:spPr>
          <a:xfrm>
            <a:off x="304500" y="1139250"/>
            <a:ext cx="30117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Strong correlations found: "JobLevel" with both "TotalWorkingYears" and "MonthlyIncome".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Younger employees and those with less experience have higher attrition rates.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Longer tenure in various roles reduces attrition risk.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Distance from home and multiple past employers increase attrition likelihood.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Etc…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00" y="840450"/>
            <a:ext cx="7839075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8"/>
          <p:cNvSpPr txBox="1"/>
          <p:nvPr/>
        </p:nvSpPr>
        <p:spPr>
          <a:xfrm>
            <a:off x="382375" y="265425"/>
            <a:ext cx="6047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CORRELATION BETWEEN ATTRIBUTES AND ATTRITION 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/>
          <p:nvPr/>
        </p:nvSpPr>
        <p:spPr>
          <a:xfrm>
            <a:off x="468000" y="383725"/>
            <a:ext cx="2684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FEATURE SELECTION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2" name="Google Shape;652;p39"/>
          <p:cNvSpPr txBox="1"/>
          <p:nvPr/>
        </p:nvSpPr>
        <p:spPr>
          <a:xfrm>
            <a:off x="697500" y="1082850"/>
            <a:ext cx="7749000" cy="312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selection of variables is refined based on the following criteria: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1.Type of Variable.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2.Variability in Data Points.(Employee Count,Over18,StandardHours)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3.Independence between the Target and Independent Variables.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on the correlation heat map and the result of Chi-Square Test, I decide to drop: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'DailyRate', 'DistanceFromHome', 'Education', 'Gender', 'HourlyRate', 'MonthlyRate', 'PercentSalaryHike', 'PerformanceRating', 'RelationshipSatisfaction', 'YearsSinceLastPromotion'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4.Multicollinearity.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'JobLevel' has a high correlation with 'MonthlyIncome' and 'TotalWorkingYears'.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'TotalWorkingYears' has a high correlation with 'JobLevel' and 'MonthlyIncome'.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/>
          <p:nvPr/>
        </p:nvSpPr>
        <p:spPr>
          <a:xfrm>
            <a:off x="0" y="300"/>
            <a:ext cx="9144000" cy="514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5121624" y="1967513"/>
            <a:ext cx="3429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       MODELING</a:t>
            </a:r>
            <a:endParaRPr sz="3500"/>
          </a:p>
        </p:txBody>
      </p:sp>
      <p:sp>
        <p:nvSpPr>
          <p:cNvPr id="660" name="Google Shape;660;p40"/>
          <p:cNvSpPr/>
          <p:nvPr/>
        </p:nvSpPr>
        <p:spPr>
          <a:xfrm flipH="1">
            <a:off x="0" y="0"/>
            <a:ext cx="1120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0" y="485025"/>
            <a:ext cx="3620401" cy="372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00" y="1212950"/>
            <a:ext cx="3363675" cy="25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721" y="1986120"/>
            <a:ext cx="1567500" cy="1869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4" name="Google Shape;664;p40"/>
          <p:cNvGrpSpPr/>
          <p:nvPr/>
        </p:nvGrpSpPr>
        <p:grpSpPr>
          <a:xfrm>
            <a:off x="8595334" y="1967519"/>
            <a:ext cx="548661" cy="505092"/>
            <a:chOff x="3940602" y="308034"/>
            <a:chExt cx="2116748" cy="3429000"/>
          </a:xfrm>
        </p:grpSpPr>
        <p:sp>
          <p:nvSpPr>
            <p:cNvPr id="665" name="Google Shape;665;p40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"/>
          <p:cNvSpPr txBox="1"/>
          <p:nvPr/>
        </p:nvSpPr>
        <p:spPr>
          <a:xfrm>
            <a:off x="468000" y="541650"/>
            <a:ext cx="4235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BUILDING THE MODEL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&amp; MAKING PREDICTION WITH SMOTE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73" name="Google Shape;6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50" y="1331000"/>
            <a:ext cx="7077200" cy="30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2"/>
          <p:cNvSpPr txBox="1"/>
          <p:nvPr/>
        </p:nvSpPr>
        <p:spPr>
          <a:xfrm>
            <a:off x="4334925" y="519100"/>
            <a:ext cx="4235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ENHANCE MODEL PERFORMANCE THROUGH HYPERPARAMETER TUNING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79" name="Google Shape;6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88" y="1370850"/>
            <a:ext cx="7884426" cy="18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2"/>
          <p:cNvSpPr/>
          <p:nvPr/>
        </p:nvSpPr>
        <p:spPr>
          <a:xfrm>
            <a:off x="3068075" y="2762525"/>
            <a:ext cx="191700" cy="12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2"/>
          <p:cNvSpPr/>
          <p:nvPr/>
        </p:nvSpPr>
        <p:spPr>
          <a:xfrm>
            <a:off x="5273350" y="2762525"/>
            <a:ext cx="191700" cy="12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2"/>
          <p:cNvSpPr/>
          <p:nvPr/>
        </p:nvSpPr>
        <p:spPr>
          <a:xfrm>
            <a:off x="6356925" y="2762525"/>
            <a:ext cx="191700" cy="12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2"/>
          <p:cNvSpPr txBox="1"/>
          <p:nvPr/>
        </p:nvSpPr>
        <p:spPr>
          <a:xfrm>
            <a:off x="686200" y="3643300"/>
            <a:ext cx="8067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Among various models, "XGBoost" emerges as the most balanced choice with notable accuracy, recall, and ROC AUC scores, while "Logistic Regression" offers the highest precision.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/>
          <p:nvPr/>
        </p:nvSpPr>
        <p:spPr>
          <a:xfrm>
            <a:off x="607228" y="535475"/>
            <a:ext cx="3001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FEATURE IMPORTANCE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689" name="Google Shape;689;p43"/>
          <p:cNvGrpSpPr/>
          <p:nvPr/>
        </p:nvGrpSpPr>
        <p:grpSpPr>
          <a:xfrm>
            <a:off x="542924" y="502453"/>
            <a:ext cx="64289" cy="590629"/>
            <a:chOff x="0" y="625475"/>
            <a:chExt cx="444600" cy="889100"/>
          </a:xfrm>
        </p:grpSpPr>
        <p:sp>
          <p:nvSpPr>
            <p:cNvPr id="690" name="Google Shape;690;p43"/>
            <p:cNvSpPr/>
            <p:nvPr/>
          </p:nvSpPr>
          <p:spPr>
            <a:xfrm>
              <a:off x="0" y="625475"/>
              <a:ext cx="444600" cy="444600"/>
            </a:xfrm>
            <a:prstGeom prst="rect">
              <a:avLst/>
            </a:pr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0" y="1069975"/>
              <a:ext cx="444600" cy="444600"/>
            </a:xfrm>
            <a:prstGeom prst="rect">
              <a:avLst/>
            </a:pr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92" name="Google Shape;6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488" y="851075"/>
            <a:ext cx="6429028" cy="3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/>
          <p:nvPr/>
        </p:nvSpPr>
        <p:spPr>
          <a:xfrm>
            <a:off x="0" y="0"/>
            <a:ext cx="9143999" cy="5143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4"/>
          <p:cNvSpPr txBox="1"/>
          <p:nvPr/>
        </p:nvSpPr>
        <p:spPr>
          <a:xfrm>
            <a:off x="835349" y="2220525"/>
            <a:ext cx="34290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DASHBOARD</a:t>
            </a:r>
            <a:endParaRPr sz="3500"/>
          </a:p>
        </p:txBody>
      </p:sp>
      <p:grpSp>
        <p:nvGrpSpPr>
          <p:cNvPr id="700" name="Google Shape;700;p44"/>
          <p:cNvGrpSpPr/>
          <p:nvPr/>
        </p:nvGrpSpPr>
        <p:grpSpPr>
          <a:xfrm>
            <a:off x="0" y="2238744"/>
            <a:ext cx="548641" cy="505095"/>
            <a:chOff x="3940602" y="308034"/>
            <a:chExt cx="2116791" cy="3428999"/>
          </a:xfrm>
        </p:grpSpPr>
        <p:sp>
          <p:nvSpPr>
            <p:cNvPr id="701" name="Google Shape;701;p4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Google Shape;704;p44"/>
          <p:cNvSpPr/>
          <p:nvPr/>
        </p:nvSpPr>
        <p:spPr>
          <a:xfrm flipH="1">
            <a:off x="8023253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4"/>
          <p:cNvSpPr/>
          <p:nvPr/>
        </p:nvSpPr>
        <p:spPr>
          <a:xfrm>
            <a:off x="4264358" y="293915"/>
            <a:ext cx="4507025" cy="45128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6" name="Google Shape;7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869" y="1102910"/>
            <a:ext cx="4152001" cy="289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779669" y="459680"/>
            <a:ext cx="5295900" cy="4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DATA SOURCES</a:t>
            </a:r>
            <a:endParaRPr b="1" sz="2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914075" y="1114453"/>
            <a:ext cx="76311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6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Kaggle: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https://www.kaggle.com/datasets/rishikeshkonapure/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hr-analytics-prediction</a:t>
            </a:r>
            <a:endParaRPr sz="1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of demographic , survey answers , and attrition. </a:t>
            </a:r>
            <a:endParaRPr sz="1100"/>
          </a:p>
          <a:p>
            <a:pPr indent="-6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Char char="•"/>
            </a:pPr>
            <a:r>
              <a:rPr lang="e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 columns, </a:t>
            </a:r>
            <a:r>
              <a:rPr lang="en" sz="1700">
                <a:solidFill>
                  <a:srgbClr val="3F3F3F"/>
                </a:solidFill>
              </a:rPr>
              <a:t>1470</a:t>
            </a:r>
            <a:r>
              <a:rPr lang="e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rows.</a:t>
            </a:r>
            <a:endParaRPr sz="1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Char char="•"/>
            </a:pPr>
            <a:r>
              <a:rPr lang="en" sz="1700">
                <a:solidFill>
                  <a:srgbClr val="3F3F3F"/>
                </a:solidFill>
              </a:rPr>
              <a:t>9 categorical features, 26 numerical features.</a:t>
            </a:r>
            <a:endParaRPr sz="1700">
              <a:solidFill>
                <a:srgbClr val="3F3F3F"/>
              </a:solidFill>
            </a:endParaRPr>
          </a:p>
          <a:p>
            <a:pPr indent="-1270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846" y="3199588"/>
            <a:ext cx="7884316" cy="139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63" y="98763"/>
            <a:ext cx="8800476" cy="49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309" y="181838"/>
            <a:ext cx="2628900" cy="185748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46"/>
          <p:cNvSpPr/>
          <p:nvPr/>
        </p:nvSpPr>
        <p:spPr>
          <a:xfrm>
            <a:off x="2562277" y="1324042"/>
            <a:ext cx="1958696" cy="3211520"/>
          </a:xfrm>
          <a:prstGeom prst="roundRect">
            <a:avLst>
              <a:gd fmla="val 8291" name="adj"/>
            </a:avLst>
          </a:prstGeom>
          <a:solidFill>
            <a:srgbClr val="FF725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6"/>
          <p:cNvSpPr/>
          <p:nvPr/>
        </p:nvSpPr>
        <p:spPr>
          <a:xfrm>
            <a:off x="4623029" y="1324042"/>
            <a:ext cx="1958696" cy="3211520"/>
          </a:xfrm>
          <a:prstGeom prst="roundRect">
            <a:avLst>
              <a:gd fmla="val 8291" name="adj"/>
            </a:avLst>
          </a:prstGeom>
          <a:solidFill>
            <a:srgbClr val="50D6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6"/>
          <p:cNvSpPr/>
          <p:nvPr/>
        </p:nvSpPr>
        <p:spPr>
          <a:xfrm>
            <a:off x="6654542" y="1324042"/>
            <a:ext cx="1958696" cy="3211520"/>
          </a:xfrm>
          <a:prstGeom prst="roundRect">
            <a:avLst>
              <a:gd fmla="val 8291" name="adj"/>
            </a:avLst>
          </a:prstGeom>
          <a:solidFill>
            <a:srgbClr val="FF725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6"/>
          <p:cNvSpPr/>
          <p:nvPr/>
        </p:nvSpPr>
        <p:spPr>
          <a:xfrm>
            <a:off x="490974" y="1324042"/>
            <a:ext cx="1958696" cy="3211520"/>
          </a:xfrm>
          <a:prstGeom prst="roundRect">
            <a:avLst>
              <a:gd fmla="val 8291" name="adj"/>
            </a:avLst>
          </a:prstGeom>
          <a:solidFill>
            <a:srgbClr val="50D6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</p:txBody>
      </p:sp>
      <p:sp>
        <p:nvSpPr>
          <p:cNvPr id="722" name="Google Shape;722;p46"/>
          <p:cNvSpPr/>
          <p:nvPr/>
        </p:nvSpPr>
        <p:spPr>
          <a:xfrm>
            <a:off x="2600218" y="1366559"/>
            <a:ext cx="1881765" cy="3355289"/>
          </a:xfrm>
          <a:prstGeom prst="roundRect">
            <a:avLst>
              <a:gd fmla="val 7556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77800" sx="75000" rotWithShape="0" dir="5400000" dist="76200" sy="75000">
              <a:srgbClr val="FF725E">
                <a:alpha val="3098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6"/>
          <p:cNvSpPr/>
          <p:nvPr/>
        </p:nvSpPr>
        <p:spPr>
          <a:xfrm>
            <a:off x="528637" y="1366559"/>
            <a:ext cx="1881765" cy="3355289"/>
          </a:xfrm>
          <a:prstGeom prst="roundRect">
            <a:avLst>
              <a:gd fmla="val 7556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77800" sx="75000" rotWithShape="0" dir="5400000" dist="76200" sy="75000">
              <a:srgbClr val="50D6DD">
                <a:alpha val="3098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</p:txBody>
      </p:sp>
      <p:sp>
        <p:nvSpPr>
          <p:cNvPr id="724" name="Google Shape;724;p46"/>
          <p:cNvSpPr txBox="1"/>
          <p:nvPr/>
        </p:nvSpPr>
        <p:spPr>
          <a:xfrm>
            <a:off x="607228" y="535475"/>
            <a:ext cx="3001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OBSERVATIONS</a:t>
            </a:r>
            <a:endParaRPr sz="1100"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542924" y="502445"/>
            <a:ext cx="64294" cy="590550"/>
            <a:chOff x="0" y="625475"/>
            <a:chExt cx="444500" cy="889000"/>
          </a:xfrm>
        </p:grpSpPr>
        <p:sp>
          <p:nvSpPr>
            <p:cNvPr id="726" name="Google Shape;726;p46"/>
            <p:cNvSpPr/>
            <p:nvPr/>
          </p:nvSpPr>
          <p:spPr>
            <a:xfrm>
              <a:off x="0" y="625475"/>
              <a:ext cx="444500" cy="444500"/>
            </a:xfrm>
            <a:prstGeom prst="rect">
              <a:avLst/>
            </a:pr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0" y="1069975"/>
              <a:ext cx="444500" cy="444500"/>
            </a:xfrm>
            <a:prstGeom prst="rect">
              <a:avLst/>
            </a:pr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8" name="Google Shape;728;p46"/>
          <p:cNvSpPr/>
          <p:nvPr/>
        </p:nvSpPr>
        <p:spPr>
          <a:xfrm>
            <a:off x="6690737" y="1366559"/>
            <a:ext cx="1881765" cy="3355289"/>
          </a:xfrm>
          <a:prstGeom prst="roundRect">
            <a:avLst>
              <a:gd fmla="val 7556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77800" sx="75000" rotWithShape="0" dir="5400000" dist="76200" sy="75000">
              <a:srgbClr val="FF725E">
                <a:alpha val="3098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6"/>
          <p:cNvSpPr/>
          <p:nvPr/>
        </p:nvSpPr>
        <p:spPr>
          <a:xfrm>
            <a:off x="4662018" y="1366559"/>
            <a:ext cx="1881765" cy="3355289"/>
          </a:xfrm>
          <a:prstGeom prst="roundRect">
            <a:avLst>
              <a:gd fmla="val 7556" name="adj"/>
            </a:avLst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77800" sx="75000" rotWithShape="0" dir="5400000" dist="76200" sy="75000">
              <a:srgbClr val="50D6DD">
                <a:alpha val="3098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46"/>
          <p:cNvGrpSpPr/>
          <p:nvPr/>
        </p:nvGrpSpPr>
        <p:grpSpPr>
          <a:xfrm>
            <a:off x="528639" y="1896863"/>
            <a:ext cx="1881765" cy="1563500"/>
            <a:chOff x="1266825" y="2643451"/>
            <a:chExt cx="1371600" cy="2084667"/>
          </a:xfrm>
        </p:grpSpPr>
        <p:cxnSp>
          <p:nvCxnSpPr>
            <p:cNvPr id="731" name="Google Shape;731;p46"/>
            <p:cNvCxnSpPr/>
            <p:nvPr/>
          </p:nvCxnSpPr>
          <p:spPr>
            <a:xfrm>
              <a:off x="1266825" y="2643451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1266825" y="3269597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1266825" y="3859005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1266825" y="4728118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35" name="Google Shape;735;p46"/>
          <p:cNvGrpSpPr/>
          <p:nvPr/>
        </p:nvGrpSpPr>
        <p:grpSpPr>
          <a:xfrm>
            <a:off x="2600877" y="1896863"/>
            <a:ext cx="1869838" cy="1770669"/>
            <a:chOff x="1266825" y="2643451"/>
            <a:chExt cx="1371600" cy="2360892"/>
          </a:xfrm>
        </p:grpSpPr>
        <p:cxnSp>
          <p:nvCxnSpPr>
            <p:cNvPr id="736" name="Google Shape;736;p46"/>
            <p:cNvCxnSpPr/>
            <p:nvPr/>
          </p:nvCxnSpPr>
          <p:spPr>
            <a:xfrm>
              <a:off x="1266825" y="2643451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1266825" y="3269597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1266825" y="4144755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1266825" y="5004343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40" name="Google Shape;740;p46"/>
          <p:cNvGrpSpPr/>
          <p:nvPr/>
        </p:nvGrpSpPr>
        <p:grpSpPr>
          <a:xfrm>
            <a:off x="4671037" y="2075457"/>
            <a:ext cx="1869838" cy="2034988"/>
            <a:chOff x="1266825" y="2643451"/>
            <a:chExt cx="1371600" cy="2713317"/>
          </a:xfrm>
        </p:grpSpPr>
        <p:cxnSp>
          <p:nvCxnSpPr>
            <p:cNvPr id="741" name="Google Shape;741;p46"/>
            <p:cNvCxnSpPr/>
            <p:nvPr/>
          </p:nvCxnSpPr>
          <p:spPr>
            <a:xfrm>
              <a:off x="1266825" y="2643451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1266825" y="3783947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1266825" y="468768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1266825" y="5356768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45" name="Google Shape;745;p46"/>
          <p:cNvGrpSpPr/>
          <p:nvPr/>
        </p:nvGrpSpPr>
        <p:grpSpPr>
          <a:xfrm>
            <a:off x="6700948" y="2075457"/>
            <a:ext cx="1869838" cy="1706375"/>
            <a:chOff x="1266825" y="2643451"/>
            <a:chExt cx="1371600" cy="2275167"/>
          </a:xfrm>
        </p:grpSpPr>
        <p:cxnSp>
          <p:nvCxnSpPr>
            <p:cNvPr id="746" name="Google Shape;746;p46"/>
            <p:cNvCxnSpPr/>
            <p:nvPr/>
          </p:nvCxnSpPr>
          <p:spPr>
            <a:xfrm>
              <a:off x="1266825" y="2643451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1266825" y="3364847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1266825" y="4211430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46"/>
            <p:cNvCxnSpPr/>
            <p:nvPr/>
          </p:nvCxnSpPr>
          <p:spPr>
            <a:xfrm>
              <a:off x="1266825" y="4918618"/>
              <a:ext cx="1371600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0" name="Google Shape;750;p46"/>
          <p:cNvSpPr txBox="1"/>
          <p:nvPr/>
        </p:nvSpPr>
        <p:spPr>
          <a:xfrm>
            <a:off x="426825" y="1529100"/>
            <a:ext cx="2033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Based on the analysis of the dataset, 16.1% of employees left their job.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Frequent overtime may lead to employee burnout and higher attrition.</a:t>
            </a:r>
            <a:endParaRPr sz="1200">
              <a:solidFill>
                <a:srgbClr val="3F3F3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200">
                <a:solidFill>
                  <a:srgbClr val="3F3F3F"/>
                </a:solidFill>
              </a:rPr>
              <a:t>Longer working years might indicate career stagnation or a desire for change.</a:t>
            </a:r>
            <a:endParaRPr sz="12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751" name="Google Shape;751;p46"/>
          <p:cNvSpPr txBox="1"/>
          <p:nvPr/>
        </p:nvSpPr>
        <p:spPr>
          <a:xfrm>
            <a:off x="2472850" y="1490650"/>
            <a:ext cx="19587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Specific roles may be stressful, and overall job dissatisfaction can lead to attrition.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Employees seeking better work-life balance might consider changing jobs.</a:t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</a:rPr>
              <a:t>Inconsistent training can either overwhelm or make employees feel neglected.</a:t>
            </a:r>
            <a:endParaRPr sz="1200">
              <a:solidFill>
                <a:srgbClr val="3F3F3F"/>
              </a:solidFill>
            </a:endParaRPr>
          </a:p>
        </p:txBody>
      </p:sp>
      <p:sp>
        <p:nvSpPr>
          <p:cNvPr id="752" name="Google Shape;752;p46"/>
          <p:cNvSpPr txBox="1"/>
          <p:nvPr/>
        </p:nvSpPr>
        <p:spPr>
          <a:xfrm>
            <a:off x="4444175" y="1455150"/>
            <a:ext cx="2102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F3F3F"/>
                </a:solidFill>
              </a:rPr>
              <a:t>In average, Manager and Research Director have highest Monthly Income. While the groups with lower income like Lab Technician may lead higher attribution rates.</a:t>
            </a:r>
            <a:endParaRPr sz="12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F3F3F"/>
                </a:solidFill>
              </a:rPr>
              <a:t>Better stock options can retain employees, and their connection to their role affects retention.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6"/>
          <p:cNvSpPr txBox="1"/>
          <p:nvPr/>
        </p:nvSpPr>
        <p:spPr>
          <a:xfrm>
            <a:off x="6546700" y="1474150"/>
            <a:ext cx="1958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F3F3F"/>
                </a:solidFill>
              </a:rPr>
              <a:t>Longer tenure with a manager or age might spur a desire for change.</a:t>
            </a:r>
            <a:endParaRPr sz="12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F3F3F"/>
                </a:solidFill>
              </a:rPr>
              <a:t>Departments, travel frequency, education, and marital status can subtly influence retention decisions.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"/>
          <p:cNvSpPr txBox="1"/>
          <p:nvPr/>
        </p:nvSpPr>
        <p:spPr>
          <a:xfrm>
            <a:off x="674926" y="393663"/>
            <a:ext cx="6645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RECOMMENDATIONS FOR </a:t>
            </a:r>
            <a:endParaRPr b="1" sz="24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EMPLOYEE ENGAGEMENT &amp; RETENTION </a:t>
            </a:r>
            <a:endParaRPr sz="1100"/>
          </a:p>
        </p:txBody>
      </p:sp>
      <p:grpSp>
        <p:nvGrpSpPr>
          <p:cNvPr id="759" name="Google Shape;759;p47"/>
          <p:cNvGrpSpPr/>
          <p:nvPr/>
        </p:nvGrpSpPr>
        <p:grpSpPr>
          <a:xfrm>
            <a:off x="542924" y="502453"/>
            <a:ext cx="64289" cy="590629"/>
            <a:chOff x="0" y="625475"/>
            <a:chExt cx="444600" cy="889100"/>
          </a:xfrm>
        </p:grpSpPr>
        <p:sp>
          <p:nvSpPr>
            <p:cNvPr id="760" name="Google Shape;760;p47"/>
            <p:cNvSpPr/>
            <p:nvPr/>
          </p:nvSpPr>
          <p:spPr>
            <a:xfrm>
              <a:off x="0" y="625475"/>
              <a:ext cx="444600" cy="444600"/>
            </a:xfrm>
            <a:prstGeom prst="rect">
              <a:avLst/>
            </a:pr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0" y="1069975"/>
              <a:ext cx="444600" cy="444600"/>
            </a:xfrm>
            <a:prstGeom prst="rect">
              <a:avLst/>
            </a:pr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2" name="Google Shape;762;p47"/>
          <p:cNvSpPr txBox="1"/>
          <p:nvPr/>
        </p:nvSpPr>
        <p:spPr>
          <a:xfrm>
            <a:off x="674925" y="1545325"/>
            <a:ext cx="74916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OverTime:</a:t>
            </a:r>
            <a:r>
              <a:rPr lang="en" sz="1500">
                <a:solidFill>
                  <a:schemeClr val="dk1"/>
                </a:solidFill>
              </a:rPr>
              <a:t> Introduce flexible hours and overtime compensation. Check well-being for extended workers.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Tenure: </a:t>
            </a:r>
            <a:r>
              <a:rPr lang="en" sz="1500">
                <a:solidFill>
                  <a:schemeClr val="dk1"/>
                </a:solidFill>
              </a:rPr>
              <a:t>Encourage career growth; host "career exploration" events.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Environment: </a:t>
            </a:r>
            <a:r>
              <a:rPr lang="en" sz="1500">
                <a:solidFill>
                  <a:schemeClr val="dk1"/>
                </a:solidFill>
              </a:rPr>
              <a:t>Collect feedback; establish environment committees.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Role Satisfaction:</a:t>
            </a:r>
            <a:r>
              <a:rPr lang="en" sz="1500">
                <a:solidFill>
                  <a:schemeClr val="dk1"/>
                </a:solidFill>
              </a:rPr>
              <a:t> Conduct satisfaction checks; promote job rotation.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Work-Life: </a:t>
            </a:r>
            <a:r>
              <a:rPr lang="en" sz="1500">
                <a:solidFill>
                  <a:schemeClr val="dk1"/>
                </a:solidFill>
              </a:rPr>
              <a:t>Cultivate balance; offer remote/flexi-hours.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Training: </a:t>
            </a:r>
            <a:r>
              <a:rPr lang="en" sz="1500">
                <a:solidFill>
                  <a:schemeClr val="dk1"/>
                </a:solidFill>
              </a:rPr>
              <a:t>Tailor training; align with role relevance.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Benefits &amp; Engagement:</a:t>
            </a:r>
            <a:r>
              <a:rPr lang="en" sz="1500">
                <a:solidFill>
                  <a:schemeClr val="dk1"/>
                </a:solidFill>
              </a:rPr>
              <a:t> Optimize stock plans; reinforce company mission.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Experience &amp; Leadership: </a:t>
            </a:r>
            <a:r>
              <a:rPr lang="en" sz="1500">
                <a:solidFill>
                  <a:schemeClr val="dk1"/>
                </a:solidFill>
              </a:rPr>
              <a:t>Offer mentorship; diversify managerial experiences.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Personal Preferences: </a:t>
            </a:r>
            <a:r>
              <a:rPr lang="en" sz="1500">
                <a:solidFill>
                  <a:schemeClr val="dk1"/>
                </a:solidFill>
              </a:rPr>
              <a:t>Regulate travel; promote department collaboration; host tailored workshops.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37D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8"/>
          <p:cNvSpPr txBox="1"/>
          <p:nvPr/>
        </p:nvSpPr>
        <p:spPr>
          <a:xfrm>
            <a:off x="847725" y="461646"/>
            <a:ext cx="7448550" cy="4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EXTERNAL SUPPORTING MATERIALS</a:t>
            </a:r>
            <a:endParaRPr b="1" sz="26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9" name="Google Shape;769;p48"/>
          <p:cNvSpPr txBox="1"/>
          <p:nvPr/>
        </p:nvSpPr>
        <p:spPr>
          <a:xfrm>
            <a:off x="788250" y="1299075"/>
            <a:ext cx="756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Calculating and improving your attrition rate: Metrics that matter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Employee Attrition Prediction - A Comprehensive Guide - Analytics Vidhya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Attrition - Overview, Types, How To Calculate, Importance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/>
          <p:nvPr/>
        </p:nvSpPr>
        <p:spPr>
          <a:xfrm>
            <a:off x="3053001" y="1278695"/>
            <a:ext cx="3136688" cy="1801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 sz="1100"/>
          </a:p>
          <a:p>
            <a:pPr indent="0" lvl="0" marL="0" marR="0" rtl="0" algn="ctr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6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9"/>
          <p:cNvSpPr/>
          <p:nvPr/>
        </p:nvSpPr>
        <p:spPr>
          <a:xfrm>
            <a:off x="5891565" y="3357245"/>
            <a:ext cx="1580060" cy="220861"/>
          </a:xfrm>
          <a:custGeom>
            <a:rect b="b" l="l" r="r" t="t"/>
            <a:pathLst>
              <a:path extrusionOk="0" h="614747" w="12191409">
                <a:moveTo>
                  <a:pt x="11750567" y="120555"/>
                </a:moveTo>
                <a:cubicBezTo>
                  <a:pt x="10800423" y="74099"/>
                  <a:pt x="7568254" y="152802"/>
                  <a:pt x="6585238" y="183466"/>
                </a:cubicBezTo>
                <a:cubicBezTo>
                  <a:pt x="5602221" y="214130"/>
                  <a:pt x="4461172" y="142973"/>
                  <a:pt x="3868468" y="38355"/>
                </a:cubicBezTo>
                <a:cubicBezTo>
                  <a:pt x="3275765" y="-66264"/>
                  <a:pt x="-150327" y="47263"/>
                  <a:pt x="5128" y="328578"/>
                </a:cubicBezTo>
                <a:cubicBezTo>
                  <a:pt x="160620" y="609892"/>
                  <a:pt x="1531595" y="454436"/>
                  <a:pt x="3086369" y="567485"/>
                </a:cubicBezTo>
                <a:cubicBezTo>
                  <a:pt x="4641107" y="680570"/>
                  <a:pt x="8137803" y="553349"/>
                  <a:pt x="8926528" y="567485"/>
                </a:cubicBezTo>
                <a:cubicBezTo>
                  <a:pt x="9715253" y="581621"/>
                  <a:pt x="10438528" y="539214"/>
                  <a:pt x="11454970" y="482671"/>
                </a:cubicBezTo>
                <a:cubicBezTo>
                  <a:pt x="12471411" y="426128"/>
                  <a:pt x="12301305" y="147428"/>
                  <a:pt x="11750567" y="12051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9"/>
          <p:cNvSpPr/>
          <p:nvPr/>
        </p:nvSpPr>
        <p:spPr>
          <a:xfrm>
            <a:off x="2167649" y="3419670"/>
            <a:ext cx="1028954" cy="158436"/>
          </a:xfrm>
          <a:custGeom>
            <a:rect b="b" l="l" r="r" t="t"/>
            <a:pathLst>
              <a:path extrusionOk="0" h="614747" w="12191409">
                <a:moveTo>
                  <a:pt x="11750567" y="120555"/>
                </a:moveTo>
                <a:cubicBezTo>
                  <a:pt x="10800423" y="74099"/>
                  <a:pt x="7568254" y="152802"/>
                  <a:pt x="6585238" y="183466"/>
                </a:cubicBezTo>
                <a:cubicBezTo>
                  <a:pt x="5602221" y="214130"/>
                  <a:pt x="4461172" y="142973"/>
                  <a:pt x="3868468" y="38355"/>
                </a:cubicBezTo>
                <a:cubicBezTo>
                  <a:pt x="3275765" y="-66264"/>
                  <a:pt x="-150327" y="47263"/>
                  <a:pt x="5128" y="328578"/>
                </a:cubicBezTo>
                <a:cubicBezTo>
                  <a:pt x="160620" y="609892"/>
                  <a:pt x="1531595" y="454436"/>
                  <a:pt x="3086369" y="567485"/>
                </a:cubicBezTo>
                <a:cubicBezTo>
                  <a:pt x="4641107" y="680570"/>
                  <a:pt x="8137803" y="553349"/>
                  <a:pt x="8926528" y="567485"/>
                </a:cubicBezTo>
                <a:cubicBezTo>
                  <a:pt x="9715253" y="581621"/>
                  <a:pt x="10438528" y="539214"/>
                  <a:pt x="11454970" y="482671"/>
                </a:cubicBezTo>
                <a:cubicBezTo>
                  <a:pt x="12471411" y="426128"/>
                  <a:pt x="12301305" y="147428"/>
                  <a:pt x="11750567" y="12051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7" name="Google Shape;777;p49"/>
          <p:cNvGrpSpPr/>
          <p:nvPr/>
        </p:nvGrpSpPr>
        <p:grpSpPr>
          <a:xfrm>
            <a:off x="6122120" y="1910051"/>
            <a:ext cx="1204103" cy="1593223"/>
            <a:chOff x="8162827" y="2546735"/>
            <a:chExt cx="1605471" cy="2124297"/>
          </a:xfrm>
        </p:grpSpPr>
        <p:sp>
          <p:nvSpPr>
            <p:cNvPr id="778" name="Google Shape;778;p49"/>
            <p:cNvSpPr/>
            <p:nvPr/>
          </p:nvSpPr>
          <p:spPr>
            <a:xfrm>
              <a:off x="8384612" y="2546735"/>
              <a:ext cx="488123" cy="678975"/>
            </a:xfrm>
            <a:custGeom>
              <a:rect b="b" l="l" r="r" t="t"/>
              <a:pathLst>
                <a:path extrusionOk="0" h="2191285" w="1575341">
                  <a:moveTo>
                    <a:pt x="1312819" y="12793"/>
                  </a:moveTo>
                  <a:cubicBezTo>
                    <a:pt x="1298349" y="16988"/>
                    <a:pt x="1284730" y="21913"/>
                    <a:pt x="1273543" y="27202"/>
                  </a:cubicBezTo>
                  <a:cubicBezTo>
                    <a:pt x="1233721" y="45989"/>
                    <a:pt x="1219190" y="78941"/>
                    <a:pt x="1189885" y="108914"/>
                  </a:cubicBezTo>
                  <a:cubicBezTo>
                    <a:pt x="1165080" y="134267"/>
                    <a:pt x="1129939" y="146062"/>
                    <a:pt x="1096257" y="157249"/>
                  </a:cubicBezTo>
                  <a:cubicBezTo>
                    <a:pt x="925840" y="213973"/>
                    <a:pt x="748006" y="284803"/>
                    <a:pt x="641367" y="429380"/>
                  </a:cubicBezTo>
                  <a:cubicBezTo>
                    <a:pt x="570355" y="525623"/>
                    <a:pt x="538740" y="644665"/>
                    <a:pt x="511989" y="761215"/>
                  </a:cubicBezTo>
                  <a:cubicBezTo>
                    <a:pt x="469126" y="947986"/>
                    <a:pt x="433195" y="1141323"/>
                    <a:pt x="332757" y="1304505"/>
                  </a:cubicBezTo>
                  <a:cubicBezTo>
                    <a:pt x="267217" y="1411022"/>
                    <a:pt x="176871" y="1500031"/>
                    <a:pt x="105494" y="1602779"/>
                  </a:cubicBezTo>
                  <a:cubicBezTo>
                    <a:pt x="53087" y="1678229"/>
                    <a:pt x="9677" y="1765413"/>
                    <a:pt x="1044" y="1858069"/>
                  </a:cubicBezTo>
                  <a:cubicBezTo>
                    <a:pt x="-8502" y="1960453"/>
                    <a:pt x="48344" y="1985866"/>
                    <a:pt x="134069" y="2027999"/>
                  </a:cubicBezTo>
                  <a:cubicBezTo>
                    <a:pt x="283754" y="2101565"/>
                    <a:pt x="451921" y="2129045"/>
                    <a:pt x="615953" y="2149109"/>
                  </a:cubicBezTo>
                  <a:cubicBezTo>
                    <a:pt x="829962" y="2175252"/>
                    <a:pt x="1045308" y="2176407"/>
                    <a:pt x="1260107" y="2190634"/>
                  </a:cubicBezTo>
                  <a:cubicBezTo>
                    <a:pt x="1332031" y="2195376"/>
                    <a:pt x="1476791" y="2175130"/>
                    <a:pt x="1515884" y="2101200"/>
                  </a:cubicBezTo>
                  <a:cubicBezTo>
                    <a:pt x="1552058" y="2032741"/>
                    <a:pt x="1479405" y="1905492"/>
                    <a:pt x="1468644" y="1835513"/>
                  </a:cubicBezTo>
                  <a:cubicBezTo>
                    <a:pt x="1447912" y="1700542"/>
                    <a:pt x="1511324" y="1564233"/>
                    <a:pt x="1496367" y="1428471"/>
                  </a:cubicBezTo>
                  <a:cubicBezTo>
                    <a:pt x="1488768" y="1359648"/>
                    <a:pt x="1461348" y="1294534"/>
                    <a:pt x="1449127" y="1226318"/>
                  </a:cubicBezTo>
                  <a:cubicBezTo>
                    <a:pt x="1407846" y="995347"/>
                    <a:pt x="1543668" y="771611"/>
                    <a:pt x="1570541" y="538573"/>
                  </a:cubicBezTo>
                  <a:cubicBezTo>
                    <a:pt x="1589631" y="373020"/>
                    <a:pt x="1551329" y="201388"/>
                    <a:pt x="1463719" y="59607"/>
                  </a:cubicBezTo>
                  <a:cubicBezTo>
                    <a:pt x="1445236" y="29755"/>
                    <a:pt x="1423471" y="-1008"/>
                    <a:pt x="1386202" y="25"/>
                  </a:cubicBezTo>
                  <a:cubicBezTo>
                    <a:pt x="1364862" y="633"/>
                    <a:pt x="1337624" y="5558"/>
                    <a:pt x="1312819" y="1273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8709382" y="2953557"/>
              <a:ext cx="560939" cy="601414"/>
            </a:xfrm>
            <a:custGeom>
              <a:rect b="b" l="l" r="r" t="t"/>
              <a:pathLst>
                <a:path extrusionOk="0" h="1940967" w="1810343">
                  <a:moveTo>
                    <a:pt x="84960" y="0"/>
                  </a:moveTo>
                  <a:cubicBezTo>
                    <a:pt x="249418" y="36843"/>
                    <a:pt x="456982" y="493740"/>
                    <a:pt x="558636" y="786481"/>
                  </a:cubicBezTo>
                  <a:cubicBezTo>
                    <a:pt x="661142" y="1081716"/>
                    <a:pt x="834963" y="1447962"/>
                    <a:pt x="948776" y="1561776"/>
                  </a:cubicBezTo>
                  <a:cubicBezTo>
                    <a:pt x="1062590" y="1675589"/>
                    <a:pt x="1810343" y="1939391"/>
                    <a:pt x="1810343" y="1939391"/>
                  </a:cubicBezTo>
                  <a:cubicBezTo>
                    <a:pt x="1810343" y="1939391"/>
                    <a:pt x="-37244" y="1942979"/>
                    <a:pt x="573" y="1939331"/>
                  </a:cubicBezTo>
                  <a:cubicBezTo>
                    <a:pt x="38450" y="1935683"/>
                    <a:pt x="84960" y="61"/>
                    <a:pt x="84960" y="61"/>
                  </a:cubicBezTo>
                  <a:close/>
                </a:path>
              </a:pathLst>
            </a:custGeom>
            <a:solidFill>
              <a:srgbClr val="86D2A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8732316" y="2953538"/>
              <a:ext cx="423751" cy="601405"/>
            </a:xfrm>
            <a:custGeom>
              <a:rect b="b" l="l" r="r" t="t"/>
              <a:pathLst>
                <a:path extrusionOk="0" h="1940939" w="1367587">
                  <a:moveTo>
                    <a:pt x="991796" y="1792625"/>
                  </a:moveTo>
                  <a:cubicBezTo>
                    <a:pt x="890628" y="1778155"/>
                    <a:pt x="525780" y="1825152"/>
                    <a:pt x="681119" y="1760098"/>
                  </a:cubicBezTo>
                  <a:cubicBezTo>
                    <a:pt x="836457" y="1695045"/>
                    <a:pt x="814813" y="1611995"/>
                    <a:pt x="814813" y="1611995"/>
                  </a:cubicBezTo>
                  <a:cubicBezTo>
                    <a:pt x="814813" y="1611995"/>
                    <a:pt x="594421" y="1796212"/>
                    <a:pt x="554720" y="1635098"/>
                  </a:cubicBezTo>
                  <a:cubicBezTo>
                    <a:pt x="520430" y="1496175"/>
                    <a:pt x="507358" y="1005718"/>
                    <a:pt x="377312" y="514107"/>
                  </a:cubicBezTo>
                  <a:cubicBezTo>
                    <a:pt x="269882" y="270368"/>
                    <a:pt x="129256" y="26508"/>
                    <a:pt x="11004" y="0"/>
                  </a:cubicBezTo>
                  <a:cubicBezTo>
                    <a:pt x="11004" y="0"/>
                    <a:pt x="6870" y="173092"/>
                    <a:pt x="0" y="415797"/>
                  </a:cubicBezTo>
                  <a:cubicBezTo>
                    <a:pt x="45355" y="952885"/>
                    <a:pt x="122386" y="1741920"/>
                    <a:pt x="141902" y="1940790"/>
                  </a:cubicBezTo>
                  <a:cubicBezTo>
                    <a:pt x="386796" y="1941154"/>
                    <a:pt x="796635" y="1940790"/>
                    <a:pt x="1139535" y="1940364"/>
                  </a:cubicBezTo>
                  <a:lnTo>
                    <a:pt x="1367587" y="1929481"/>
                  </a:lnTo>
                  <a:cubicBezTo>
                    <a:pt x="1367587" y="1929481"/>
                    <a:pt x="1093024" y="1807034"/>
                    <a:pt x="991857" y="1792625"/>
                  </a:cubicBezTo>
                  <a:close/>
                </a:path>
              </a:pathLst>
            </a:custGeom>
            <a:solidFill>
              <a:srgbClr val="63C584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8342279" y="2922172"/>
              <a:ext cx="499354" cy="729303"/>
            </a:xfrm>
            <a:custGeom>
              <a:rect b="b" l="l" r="r" t="t"/>
              <a:pathLst>
                <a:path extrusionOk="0" h="2353710" w="1611585">
                  <a:moveTo>
                    <a:pt x="665213" y="0"/>
                  </a:moveTo>
                  <a:cubicBezTo>
                    <a:pt x="665213" y="0"/>
                    <a:pt x="142169" y="292255"/>
                    <a:pt x="20270" y="354391"/>
                  </a:cubicBezTo>
                  <a:cubicBezTo>
                    <a:pt x="-101630" y="416526"/>
                    <a:pt x="361832" y="2240766"/>
                    <a:pt x="464945" y="2318953"/>
                  </a:cubicBezTo>
                  <a:cubicBezTo>
                    <a:pt x="567998" y="2397139"/>
                    <a:pt x="1475528" y="2332389"/>
                    <a:pt x="1578884" y="2233896"/>
                  </a:cubicBezTo>
                  <a:cubicBezTo>
                    <a:pt x="1682180" y="2135404"/>
                    <a:pt x="1499604" y="1833117"/>
                    <a:pt x="1589037" y="1227874"/>
                  </a:cubicBezTo>
                  <a:cubicBezTo>
                    <a:pt x="1678471" y="622631"/>
                    <a:pt x="1316298" y="100073"/>
                    <a:pt x="1269787" y="101229"/>
                  </a:cubicBezTo>
                  <a:cubicBezTo>
                    <a:pt x="1223277" y="102384"/>
                    <a:pt x="919653" y="0"/>
                    <a:pt x="919653" y="0"/>
                  </a:cubicBezTo>
                  <a:lnTo>
                    <a:pt x="665274" y="0"/>
                  </a:lnTo>
                  <a:close/>
                </a:path>
              </a:pathLst>
            </a:custGeom>
            <a:solidFill>
              <a:srgbClr val="86D2A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9"/>
            <p:cNvSpPr/>
            <p:nvPr/>
          </p:nvSpPr>
          <p:spPr>
            <a:xfrm>
              <a:off x="8342790" y="3040233"/>
              <a:ext cx="516929" cy="618615"/>
            </a:xfrm>
            <a:custGeom>
              <a:rect b="b" l="l" r="r" t="t"/>
              <a:pathLst>
                <a:path extrusionOk="0" h="1996483" w="1668308">
                  <a:moveTo>
                    <a:pt x="463234" y="1937932"/>
                  </a:moveTo>
                  <a:cubicBezTo>
                    <a:pt x="566286" y="2016118"/>
                    <a:pt x="1215729" y="2017881"/>
                    <a:pt x="1492116" y="1931853"/>
                  </a:cubicBezTo>
                  <a:cubicBezTo>
                    <a:pt x="1523305" y="1922125"/>
                    <a:pt x="1664965" y="1865705"/>
                    <a:pt x="1668308" y="1812628"/>
                  </a:cubicBezTo>
                  <a:cubicBezTo>
                    <a:pt x="1634930" y="1806366"/>
                    <a:pt x="1502513" y="1822295"/>
                    <a:pt x="1448707" y="1809892"/>
                  </a:cubicBezTo>
                  <a:cubicBezTo>
                    <a:pt x="1261753" y="1766908"/>
                    <a:pt x="1158822" y="1535329"/>
                    <a:pt x="1158822" y="1535329"/>
                  </a:cubicBezTo>
                  <a:cubicBezTo>
                    <a:pt x="1158822" y="1535329"/>
                    <a:pt x="1055892" y="1498303"/>
                    <a:pt x="825589" y="1400783"/>
                  </a:cubicBezTo>
                  <a:cubicBezTo>
                    <a:pt x="595287" y="1303263"/>
                    <a:pt x="690131" y="1007907"/>
                    <a:pt x="684720" y="877861"/>
                  </a:cubicBezTo>
                  <a:cubicBezTo>
                    <a:pt x="679309" y="747814"/>
                    <a:pt x="457154" y="322411"/>
                    <a:pt x="39898" y="0"/>
                  </a:cubicBezTo>
                  <a:lnTo>
                    <a:pt x="1595" y="17145"/>
                  </a:lnTo>
                  <a:cubicBezTo>
                    <a:pt x="-28195" y="313596"/>
                    <a:pt x="367903" y="1865583"/>
                    <a:pt x="463295" y="1937932"/>
                  </a:cubicBezTo>
                  <a:close/>
                </a:path>
              </a:pathLst>
            </a:custGeom>
            <a:solidFill>
              <a:srgbClr val="63C584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9031789" y="3197232"/>
              <a:ext cx="593132" cy="378218"/>
            </a:xfrm>
            <a:custGeom>
              <a:rect b="b" l="l" r="r" t="t"/>
              <a:pathLst>
                <a:path extrusionOk="0" h="1220639" w="1914242">
                  <a:moveTo>
                    <a:pt x="1832995" y="0"/>
                  </a:moveTo>
                  <a:lnTo>
                    <a:pt x="573567" y="0"/>
                  </a:lnTo>
                  <a:lnTo>
                    <a:pt x="0" y="1220639"/>
                  </a:lnTo>
                  <a:lnTo>
                    <a:pt x="1387225" y="1220639"/>
                  </a:lnTo>
                  <a:lnTo>
                    <a:pt x="1906439" y="115698"/>
                  </a:lnTo>
                  <a:cubicBezTo>
                    <a:pt x="1931731" y="61832"/>
                    <a:pt x="1892455" y="0"/>
                    <a:pt x="183299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8793841" y="3195607"/>
              <a:ext cx="442047" cy="385212"/>
            </a:xfrm>
            <a:custGeom>
              <a:rect b="b" l="l" r="r" t="t"/>
              <a:pathLst>
                <a:path extrusionOk="0" h="1243210" w="1426638">
                  <a:moveTo>
                    <a:pt x="842963" y="1243211"/>
                  </a:moveTo>
                  <a:lnTo>
                    <a:pt x="85117" y="1243211"/>
                  </a:lnTo>
                  <a:cubicBezTo>
                    <a:pt x="38120" y="1243211"/>
                    <a:pt x="0" y="1205091"/>
                    <a:pt x="0" y="1158094"/>
                  </a:cubicBezTo>
                  <a:cubicBezTo>
                    <a:pt x="0" y="1111097"/>
                    <a:pt x="38120" y="1072977"/>
                    <a:pt x="85117" y="1072977"/>
                  </a:cubicBezTo>
                  <a:lnTo>
                    <a:pt x="788609" y="1072977"/>
                  </a:lnTo>
                  <a:lnTo>
                    <a:pt x="1264292" y="49262"/>
                  </a:lnTo>
                  <a:cubicBezTo>
                    <a:pt x="1284112" y="6643"/>
                    <a:pt x="1334696" y="-11840"/>
                    <a:pt x="1377376" y="7920"/>
                  </a:cubicBezTo>
                  <a:cubicBezTo>
                    <a:pt x="1419995" y="27740"/>
                    <a:pt x="1438478" y="78324"/>
                    <a:pt x="1418719" y="121004"/>
                  </a:cubicBezTo>
                  <a:lnTo>
                    <a:pt x="920176" y="1193965"/>
                  </a:lnTo>
                  <a:cubicBezTo>
                    <a:pt x="906192" y="1223999"/>
                    <a:pt x="876097" y="1243211"/>
                    <a:pt x="842963" y="124321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8619434" y="3500021"/>
              <a:ext cx="256330" cy="75579"/>
            </a:xfrm>
            <a:custGeom>
              <a:rect b="b" l="l" r="r" t="t"/>
              <a:pathLst>
                <a:path extrusionOk="0" h="243918" w="827264">
                  <a:moveTo>
                    <a:pt x="91690" y="0"/>
                  </a:moveTo>
                  <a:cubicBezTo>
                    <a:pt x="420424" y="61406"/>
                    <a:pt x="501285" y="136917"/>
                    <a:pt x="680457" y="165796"/>
                  </a:cubicBezTo>
                  <a:cubicBezTo>
                    <a:pt x="883582" y="198566"/>
                    <a:pt x="859446" y="243435"/>
                    <a:pt x="708545" y="243435"/>
                  </a:cubicBezTo>
                  <a:cubicBezTo>
                    <a:pt x="557645" y="243435"/>
                    <a:pt x="178509" y="249271"/>
                    <a:pt x="48402" y="220392"/>
                  </a:cubicBezTo>
                  <a:cubicBezTo>
                    <a:pt x="-81706" y="191513"/>
                    <a:pt x="91690" y="0"/>
                    <a:pt x="91690" y="0"/>
                  </a:cubicBezTo>
                  <a:close/>
                </a:path>
              </a:pathLst>
            </a:custGeom>
            <a:solidFill>
              <a:srgbClr val="F3A18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8162827" y="3032782"/>
              <a:ext cx="498136" cy="551702"/>
            </a:xfrm>
            <a:custGeom>
              <a:rect b="b" l="l" r="r" t="t"/>
              <a:pathLst>
                <a:path extrusionOk="0" h="1780529" w="1607658">
                  <a:moveTo>
                    <a:pt x="558322" y="31705"/>
                  </a:moveTo>
                  <a:cubicBezTo>
                    <a:pt x="306315" y="837277"/>
                    <a:pt x="-50812" y="1751373"/>
                    <a:pt x="6034" y="1751373"/>
                  </a:cubicBezTo>
                  <a:cubicBezTo>
                    <a:pt x="62880" y="1751373"/>
                    <a:pt x="1509688" y="1809860"/>
                    <a:pt x="1566594" y="1761161"/>
                  </a:cubicBezTo>
                  <a:cubicBezTo>
                    <a:pt x="1623501" y="1712462"/>
                    <a:pt x="1607268" y="1525509"/>
                    <a:pt x="1599121" y="1501129"/>
                  </a:cubicBezTo>
                  <a:cubicBezTo>
                    <a:pt x="1590974" y="1476749"/>
                    <a:pt x="776587" y="1332232"/>
                    <a:pt x="776587" y="1332232"/>
                  </a:cubicBezTo>
                  <a:cubicBezTo>
                    <a:pt x="776587" y="1332232"/>
                    <a:pt x="883834" y="1123209"/>
                    <a:pt x="924447" y="714769"/>
                  </a:cubicBezTo>
                  <a:cubicBezTo>
                    <a:pt x="965060" y="306329"/>
                    <a:pt x="606049" y="-121080"/>
                    <a:pt x="558262" y="31705"/>
                  </a:cubicBezTo>
                  <a:close/>
                </a:path>
              </a:pathLst>
            </a:custGeom>
            <a:solidFill>
              <a:srgbClr val="86D2A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8544856" y="2705286"/>
              <a:ext cx="164703" cy="381876"/>
            </a:xfrm>
            <a:custGeom>
              <a:rect b="b" l="l" r="r" t="t"/>
              <a:pathLst>
                <a:path extrusionOk="0" h="1232443" w="531555">
                  <a:moveTo>
                    <a:pt x="202943" y="0"/>
                  </a:moveTo>
                  <a:lnTo>
                    <a:pt x="0" y="741673"/>
                  </a:lnTo>
                  <a:cubicBezTo>
                    <a:pt x="0" y="741673"/>
                    <a:pt x="342961" y="1276999"/>
                    <a:pt x="437258" y="1229455"/>
                  </a:cubicBezTo>
                  <a:cubicBezTo>
                    <a:pt x="531556" y="1181911"/>
                    <a:pt x="384547" y="794324"/>
                    <a:pt x="384547" y="741673"/>
                  </a:cubicBezTo>
                  <a:cubicBezTo>
                    <a:pt x="384547" y="689022"/>
                    <a:pt x="531556" y="145611"/>
                    <a:pt x="531556" y="145611"/>
                  </a:cubicBezTo>
                  <a:lnTo>
                    <a:pt x="203004" y="0"/>
                  </a:lnTo>
                  <a:close/>
                </a:path>
              </a:pathLst>
            </a:custGeom>
            <a:solidFill>
              <a:srgbClr val="F3A18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8586940" y="2705268"/>
              <a:ext cx="122619" cy="241526"/>
            </a:xfrm>
            <a:custGeom>
              <a:rect b="b" l="l" r="r" t="t"/>
              <a:pathLst>
                <a:path extrusionOk="0" h="779489" w="395733">
                  <a:moveTo>
                    <a:pt x="255777" y="779490"/>
                  </a:moveTo>
                  <a:cubicBezTo>
                    <a:pt x="251399" y="761919"/>
                    <a:pt x="248724" y="748787"/>
                    <a:pt x="248724" y="741673"/>
                  </a:cubicBezTo>
                  <a:cubicBezTo>
                    <a:pt x="248724" y="689022"/>
                    <a:pt x="395733" y="145611"/>
                    <a:pt x="395733" y="145611"/>
                  </a:cubicBezTo>
                  <a:lnTo>
                    <a:pt x="67182" y="0"/>
                  </a:lnTo>
                  <a:lnTo>
                    <a:pt x="0" y="245441"/>
                  </a:lnTo>
                  <a:cubicBezTo>
                    <a:pt x="58670" y="498968"/>
                    <a:pt x="164519" y="667865"/>
                    <a:pt x="255777" y="779490"/>
                  </a:cubicBez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8617449" y="2599018"/>
              <a:ext cx="223234" cy="289620"/>
            </a:xfrm>
            <a:custGeom>
              <a:rect b="b" l="l" r="r" t="t"/>
              <a:pathLst>
                <a:path extrusionOk="0" h="934702" w="720455">
                  <a:moveTo>
                    <a:pt x="719934" y="330319"/>
                  </a:moveTo>
                  <a:cubicBezTo>
                    <a:pt x="719569" y="337554"/>
                    <a:pt x="719083" y="345154"/>
                    <a:pt x="718657" y="353362"/>
                  </a:cubicBezTo>
                  <a:cubicBezTo>
                    <a:pt x="713794" y="448571"/>
                    <a:pt x="700722" y="541835"/>
                    <a:pt x="685036" y="635829"/>
                  </a:cubicBezTo>
                  <a:cubicBezTo>
                    <a:pt x="662176" y="773110"/>
                    <a:pt x="602959" y="927111"/>
                    <a:pt x="439899" y="934468"/>
                  </a:cubicBezTo>
                  <a:cubicBezTo>
                    <a:pt x="364692" y="937812"/>
                    <a:pt x="292464" y="904981"/>
                    <a:pt x="228383" y="865462"/>
                  </a:cubicBezTo>
                  <a:cubicBezTo>
                    <a:pt x="196647" y="845885"/>
                    <a:pt x="165761" y="824302"/>
                    <a:pt x="140348" y="797065"/>
                  </a:cubicBezTo>
                  <a:cubicBezTo>
                    <a:pt x="101133" y="755053"/>
                    <a:pt x="76693" y="701673"/>
                    <a:pt x="53772" y="648961"/>
                  </a:cubicBezTo>
                  <a:cubicBezTo>
                    <a:pt x="-35176" y="444315"/>
                    <a:pt x="-34020" y="114791"/>
                    <a:pt x="214339" y="20311"/>
                  </a:cubicBezTo>
                  <a:cubicBezTo>
                    <a:pt x="214339" y="5051"/>
                    <a:pt x="324444" y="-178"/>
                    <a:pt x="336664" y="5"/>
                  </a:cubicBezTo>
                  <a:cubicBezTo>
                    <a:pt x="454430" y="2193"/>
                    <a:pt x="570067" y="59769"/>
                    <a:pt x="644849" y="150358"/>
                  </a:cubicBezTo>
                  <a:cubicBezTo>
                    <a:pt x="670566" y="181547"/>
                    <a:pt x="693183" y="216323"/>
                    <a:pt x="708687" y="253714"/>
                  </a:cubicBezTo>
                  <a:cubicBezTo>
                    <a:pt x="720846" y="283019"/>
                    <a:pt x="721272" y="304116"/>
                    <a:pt x="719934" y="330259"/>
                  </a:cubicBezTo>
                  <a:close/>
                </a:path>
              </a:pathLst>
            </a:custGeom>
            <a:solidFill>
              <a:srgbClr val="F3A18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8577112" y="2706425"/>
              <a:ext cx="69106" cy="87242"/>
            </a:xfrm>
            <a:custGeom>
              <a:rect b="b" l="l" r="r" t="t"/>
              <a:pathLst>
                <a:path extrusionOk="0" h="281559" w="223028">
                  <a:moveTo>
                    <a:pt x="211922" y="105031"/>
                  </a:moveTo>
                  <a:cubicBezTo>
                    <a:pt x="238673" y="180238"/>
                    <a:pt x="215448" y="257147"/>
                    <a:pt x="160001" y="276906"/>
                  </a:cubicBezTo>
                  <a:cubicBezTo>
                    <a:pt x="104553" y="296666"/>
                    <a:pt x="37919" y="251675"/>
                    <a:pt x="11107" y="176529"/>
                  </a:cubicBezTo>
                  <a:cubicBezTo>
                    <a:pt x="-15644" y="101322"/>
                    <a:pt x="7580" y="24413"/>
                    <a:pt x="63028" y="4653"/>
                  </a:cubicBezTo>
                  <a:cubicBezTo>
                    <a:pt x="118476" y="-15106"/>
                    <a:pt x="185110" y="29885"/>
                    <a:pt x="211922" y="105031"/>
                  </a:cubicBez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49"/>
            <p:cNvGrpSpPr/>
            <p:nvPr/>
          </p:nvGrpSpPr>
          <p:grpSpPr>
            <a:xfrm>
              <a:off x="8342776" y="3540910"/>
              <a:ext cx="731568" cy="1130122"/>
              <a:chOff x="4086751" y="3208520"/>
              <a:chExt cx="2361024" cy="3647290"/>
            </a:xfrm>
          </p:grpSpPr>
          <p:sp>
            <p:nvSpPr>
              <p:cNvPr id="792" name="Google Shape;792;p49"/>
              <p:cNvSpPr/>
              <p:nvPr/>
            </p:nvSpPr>
            <p:spPr>
              <a:xfrm>
                <a:off x="4086751" y="4583733"/>
                <a:ext cx="566332" cy="2272077"/>
              </a:xfrm>
              <a:custGeom>
                <a:rect b="b" l="l" r="r" t="t"/>
                <a:pathLst>
                  <a:path extrusionOk="0" h="2272077" w="566332">
                    <a:moveTo>
                      <a:pt x="0" y="2272078"/>
                    </a:moveTo>
                    <a:lnTo>
                      <a:pt x="75937" y="2272078"/>
                    </a:lnTo>
                    <a:lnTo>
                      <a:pt x="566332" y="0"/>
                    </a:lnTo>
                    <a:lnTo>
                      <a:pt x="399260" y="0"/>
                    </a:lnTo>
                    <a:lnTo>
                      <a:pt x="0" y="227207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9"/>
              <p:cNvSpPr/>
              <p:nvPr/>
            </p:nvSpPr>
            <p:spPr>
              <a:xfrm>
                <a:off x="5801129" y="4503419"/>
                <a:ext cx="646646" cy="2352391"/>
              </a:xfrm>
              <a:custGeom>
                <a:rect b="b" l="l" r="r" t="t"/>
                <a:pathLst>
                  <a:path extrusionOk="0" h="2352391" w="646646">
                    <a:moveTo>
                      <a:pt x="646646" y="2352392"/>
                    </a:moveTo>
                    <a:lnTo>
                      <a:pt x="570710" y="2352392"/>
                    </a:lnTo>
                    <a:lnTo>
                      <a:pt x="0" y="0"/>
                    </a:lnTo>
                    <a:lnTo>
                      <a:pt x="167073" y="0"/>
                    </a:lnTo>
                    <a:lnTo>
                      <a:pt x="646646" y="235239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9"/>
              <p:cNvSpPr/>
              <p:nvPr/>
            </p:nvSpPr>
            <p:spPr>
              <a:xfrm>
                <a:off x="4129586" y="3208520"/>
                <a:ext cx="2107096" cy="1460391"/>
              </a:xfrm>
              <a:custGeom>
                <a:rect b="b" l="l" r="r" t="t"/>
                <a:pathLst>
                  <a:path extrusionOk="0" h="1460391" w="2107096">
                    <a:moveTo>
                      <a:pt x="823656" y="1460331"/>
                    </a:moveTo>
                    <a:cubicBezTo>
                      <a:pt x="519423" y="1460331"/>
                      <a:pt x="326694" y="1405674"/>
                      <a:pt x="203700" y="1285902"/>
                    </a:cubicBezTo>
                    <a:cubicBezTo>
                      <a:pt x="51219" y="1137373"/>
                      <a:pt x="19665" y="907313"/>
                      <a:pt x="19239" y="607580"/>
                    </a:cubicBezTo>
                    <a:cubicBezTo>
                      <a:pt x="18874" y="371684"/>
                      <a:pt x="13281" y="218048"/>
                      <a:pt x="452" y="93838"/>
                    </a:cubicBezTo>
                    <a:cubicBezTo>
                      <a:pt x="-4351" y="47084"/>
                      <a:pt x="29635" y="5255"/>
                      <a:pt x="76389" y="452"/>
                    </a:cubicBezTo>
                    <a:cubicBezTo>
                      <a:pt x="123143" y="-4350"/>
                      <a:pt x="164971" y="29635"/>
                      <a:pt x="169775" y="76389"/>
                    </a:cubicBezTo>
                    <a:cubicBezTo>
                      <a:pt x="183150" y="206557"/>
                      <a:pt x="189047" y="365361"/>
                      <a:pt x="189412" y="607276"/>
                    </a:cubicBezTo>
                    <a:cubicBezTo>
                      <a:pt x="189899" y="911083"/>
                      <a:pt x="228384" y="1072319"/>
                      <a:pt x="322438" y="1163941"/>
                    </a:cubicBezTo>
                    <a:cubicBezTo>
                      <a:pt x="418863" y="1257874"/>
                      <a:pt x="593293" y="1296663"/>
                      <a:pt x="887737" y="1289307"/>
                    </a:cubicBezTo>
                    <a:cubicBezTo>
                      <a:pt x="1172088" y="1282315"/>
                      <a:pt x="1367797" y="1242492"/>
                      <a:pt x="1525081" y="1210513"/>
                    </a:cubicBezTo>
                    <a:cubicBezTo>
                      <a:pt x="1731915" y="1168501"/>
                      <a:pt x="1881417" y="1138102"/>
                      <a:pt x="2058643" y="1222794"/>
                    </a:cubicBezTo>
                    <a:cubicBezTo>
                      <a:pt x="2101080" y="1243039"/>
                      <a:pt x="2119015" y="1293866"/>
                      <a:pt x="2098770" y="1336304"/>
                    </a:cubicBezTo>
                    <a:cubicBezTo>
                      <a:pt x="2078524" y="1378740"/>
                      <a:pt x="2027697" y="1396676"/>
                      <a:pt x="1985260" y="1376430"/>
                    </a:cubicBezTo>
                    <a:cubicBezTo>
                      <a:pt x="1859469" y="1316301"/>
                      <a:pt x="1752769" y="1338006"/>
                      <a:pt x="1559006" y="1377403"/>
                    </a:cubicBezTo>
                    <a:cubicBezTo>
                      <a:pt x="1395156" y="1410720"/>
                      <a:pt x="1191301" y="1452123"/>
                      <a:pt x="891932" y="1459541"/>
                    </a:cubicBezTo>
                    <a:cubicBezTo>
                      <a:pt x="868585" y="1460088"/>
                      <a:pt x="845786" y="1460392"/>
                      <a:pt x="823595" y="1460392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5" name="Google Shape;795;p49"/>
            <p:cNvSpPr/>
            <p:nvPr/>
          </p:nvSpPr>
          <p:spPr>
            <a:xfrm>
              <a:off x="8397087" y="3541163"/>
              <a:ext cx="144303" cy="400994"/>
            </a:xfrm>
            <a:custGeom>
              <a:rect b="b" l="l" r="r" t="t"/>
              <a:pathLst>
                <a:path extrusionOk="0" h="1294143" w="465713">
                  <a:moveTo>
                    <a:pt x="63" y="0"/>
                  </a:moveTo>
                  <a:lnTo>
                    <a:pt x="465714" y="19212"/>
                  </a:lnTo>
                  <a:lnTo>
                    <a:pt x="341747" y="1294143"/>
                  </a:lnTo>
                  <a:cubicBezTo>
                    <a:pt x="341747" y="1294143"/>
                    <a:pt x="-5348" y="1074420"/>
                    <a:pt x="63" y="837977"/>
                  </a:cubicBezTo>
                  <a:cubicBezTo>
                    <a:pt x="5474" y="601534"/>
                    <a:pt x="63" y="0"/>
                    <a:pt x="63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9089255" y="3567277"/>
              <a:ext cx="679043" cy="814471"/>
            </a:xfrm>
            <a:custGeom>
              <a:rect b="b" l="l" r="r" t="t"/>
              <a:pathLst>
                <a:path extrusionOk="0" h="2628578" w="2191507">
                  <a:moveTo>
                    <a:pt x="64906" y="24608"/>
                  </a:moveTo>
                  <a:cubicBezTo>
                    <a:pt x="458693" y="-35156"/>
                    <a:pt x="592449" y="-16309"/>
                    <a:pt x="833452" y="432197"/>
                  </a:cubicBezTo>
                  <a:cubicBezTo>
                    <a:pt x="1074394" y="880642"/>
                    <a:pt x="1395224" y="1688160"/>
                    <a:pt x="1579685" y="1792428"/>
                  </a:cubicBezTo>
                  <a:cubicBezTo>
                    <a:pt x="1857470" y="1949469"/>
                    <a:pt x="1949518" y="2334563"/>
                    <a:pt x="2063575" y="2317235"/>
                  </a:cubicBezTo>
                  <a:cubicBezTo>
                    <a:pt x="2177632" y="2299908"/>
                    <a:pt x="2251015" y="2350370"/>
                    <a:pt x="2126927" y="2453484"/>
                  </a:cubicBezTo>
                  <a:cubicBezTo>
                    <a:pt x="2002838" y="2556657"/>
                    <a:pt x="1802387" y="2644450"/>
                    <a:pt x="1733868" y="2626149"/>
                  </a:cubicBezTo>
                  <a:cubicBezTo>
                    <a:pt x="1665349" y="2607849"/>
                    <a:pt x="1612212" y="2311703"/>
                    <a:pt x="1433162" y="2215581"/>
                  </a:cubicBezTo>
                  <a:cubicBezTo>
                    <a:pt x="1254173" y="2119399"/>
                    <a:pt x="1307919" y="2040423"/>
                    <a:pt x="1319713" y="1955366"/>
                  </a:cubicBezTo>
                  <a:cubicBezTo>
                    <a:pt x="1331447" y="1870310"/>
                    <a:pt x="797216" y="1478772"/>
                    <a:pt x="394430" y="991781"/>
                  </a:cubicBezTo>
                  <a:cubicBezTo>
                    <a:pt x="148320" y="694236"/>
                    <a:pt x="21618" y="497798"/>
                    <a:pt x="2831" y="319782"/>
                  </a:cubicBezTo>
                  <a:cubicBezTo>
                    <a:pt x="-15955" y="141766"/>
                    <a:pt x="64906" y="24608"/>
                    <a:pt x="64906" y="24608"/>
                  </a:cubicBezTo>
                  <a:close/>
                </a:path>
              </a:pathLst>
            </a:custGeom>
            <a:solidFill>
              <a:srgbClr val="F3A18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9089274" y="3567264"/>
              <a:ext cx="322580" cy="511509"/>
            </a:xfrm>
            <a:custGeom>
              <a:rect b="b" l="l" r="r" t="t"/>
              <a:pathLst>
                <a:path extrusionOk="0" h="1650814" w="1041076">
                  <a:moveTo>
                    <a:pt x="1041016" y="1650814"/>
                  </a:moveTo>
                  <a:cubicBezTo>
                    <a:pt x="949575" y="1418810"/>
                    <a:pt x="857832" y="1035904"/>
                    <a:pt x="771620" y="684858"/>
                  </a:cubicBezTo>
                  <a:cubicBezTo>
                    <a:pt x="648991" y="185646"/>
                    <a:pt x="520464" y="67090"/>
                    <a:pt x="439056" y="13831"/>
                  </a:cubicBezTo>
                  <a:cubicBezTo>
                    <a:pt x="340624" y="-10852"/>
                    <a:pt x="223953" y="456"/>
                    <a:pt x="64906" y="24593"/>
                  </a:cubicBezTo>
                  <a:cubicBezTo>
                    <a:pt x="64906" y="24593"/>
                    <a:pt x="-15955" y="141750"/>
                    <a:pt x="2831" y="319766"/>
                  </a:cubicBezTo>
                  <a:cubicBezTo>
                    <a:pt x="21618" y="497782"/>
                    <a:pt x="148320" y="694220"/>
                    <a:pt x="394430" y="991765"/>
                  </a:cubicBezTo>
                  <a:cubicBezTo>
                    <a:pt x="606493" y="1248150"/>
                    <a:pt x="854974" y="1478088"/>
                    <a:pt x="1041077" y="1650814"/>
                  </a:cubicBezTo>
                  <a:lnTo>
                    <a:pt x="1041077" y="1650814"/>
                  </a:ln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9028283" y="3567254"/>
              <a:ext cx="118250" cy="409901"/>
            </a:xfrm>
            <a:custGeom>
              <a:rect b="b" l="l" r="r" t="t"/>
              <a:pathLst>
                <a:path extrusionOk="0" h="1322890" w="381633">
                  <a:moveTo>
                    <a:pt x="381633" y="419384"/>
                  </a:moveTo>
                  <a:cubicBezTo>
                    <a:pt x="381633" y="419384"/>
                    <a:pt x="276879" y="1209878"/>
                    <a:pt x="179298" y="1290192"/>
                  </a:cubicBezTo>
                  <a:cubicBezTo>
                    <a:pt x="109502" y="1347646"/>
                    <a:pt x="60074" y="1351476"/>
                    <a:pt x="11314" y="1115702"/>
                  </a:cubicBezTo>
                  <a:cubicBezTo>
                    <a:pt x="-37446" y="879928"/>
                    <a:pt x="87189" y="0"/>
                    <a:pt x="87189" y="0"/>
                  </a:cubicBezTo>
                  <a:lnTo>
                    <a:pt x="381633" y="419323"/>
                  </a:lnTo>
                  <a:close/>
                </a:path>
              </a:pathLst>
            </a:custGeom>
            <a:solidFill>
              <a:srgbClr val="11585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8820234" y="3610733"/>
              <a:ext cx="376107" cy="269483"/>
            </a:xfrm>
            <a:custGeom>
              <a:rect b="b" l="l" r="r" t="t"/>
              <a:pathLst>
                <a:path extrusionOk="0" h="869713" w="1213829">
                  <a:moveTo>
                    <a:pt x="969605" y="706836"/>
                  </a:moveTo>
                  <a:lnTo>
                    <a:pt x="0" y="869714"/>
                  </a:lnTo>
                  <a:lnTo>
                    <a:pt x="547363" y="84813"/>
                  </a:lnTo>
                  <a:lnTo>
                    <a:pt x="964011" y="0"/>
                  </a:lnTo>
                  <a:lnTo>
                    <a:pt x="1213830" y="57454"/>
                  </a:lnTo>
                  <a:lnTo>
                    <a:pt x="969605" y="706836"/>
                  </a:ln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9492027" y="4173153"/>
              <a:ext cx="115294" cy="205375"/>
            </a:xfrm>
            <a:custGeom>
              <a:rect b="b" l="l" r="r" t="t"/>
              <a:pathLst>
                <a:path extrusionOk="0" h="662818" w="372091">
                  <a:moveTo>
                    <a:pt x="19829" y="0"/>
                  </a:moveTo>
                  <a:cubicBezTo>
                    <a:pt x="-11604" y="126703"/>
                    <a:pt x="-7835" y="220332"/>
                    <a:pt x="46823" y="267207"/>
                  </a:cubicBezTo>
                  <a:cubicBezTo>
                    <a:pt x="101419" y="314143"/>
                    <a:pt x="307828" y="662819"/>
                    <a:pt x="307828" y="662819"/>
                  </a:cubicBezTo>
                  <a:lnTo>
                    <a:pt x="372092" y="653091"/>
                  </a:lnTo>
                  <a:lnTo>
                    <a:pt x="223258" y="334024"/>
                  </a:lnTo>
                  <a:lnTo>
                    <a:pt x="19889" y="0"/>
                  </a:lnTo>
                  <a:close/>
                </a:path>
              </a:pathLst>
            </a:custGeom>
            <a:solidFill>
              <a:srgbClr val="17737D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9492995" y="4171325"/>
              <a:ext cx="275303" cy="210424"/>
            </a:xfrm>
            <a:custGeom>
              <a:rect b="b" l="l" r="r" t="t"/>
              <a:pathLst>
                <a:path extrusionOk="0" h="679109" w="888499">
                  <a:moveTo>
                    <a:pt x="430861" y="676680"/>
                  </a:moveTo>
                  <a:cubicBezTo>
                    <a:pt x="499380" y="694980"/>
                    <a:pt x="699831" y="607188"/>
                    <a:pt x="823919" y="504015"/>
                  </a:cubicBezTo>
                  <a:cubicBezTo>
                    <a:pt x="948008" y="400840"/>
                    <a:pt x="874625" y="350439"/>
                    <a:pt x="760568" y="367766"/>
                  </a:cubicBezTo>
                  <a:cubicBezTo>
                    <a:pt x="754123" y="368739"/>
                    <a:pt x="747800" y="368314"/>
                    <a:pt x="741477" y="366794"/>
                  </a:cubicBezTo>
                  <a:cubicBezTo>
                    <a:pt x="684510" y="494044"/>
                    <a:pt x="497130" y="589496"/>
                    <a:pt x="436697" y="455072"/>
                  </a:cubicBezTo>
                  <a:cubicBezTo>
                    <a:pt x="376812" y="321864"/>
                    <a:pt x="120062" y="56725"/>
                    <a:pt x="16645" y="0"/>
                  </a:cubicBezTo>
                  <a:cubicBezTo>
                    <a:pt x="16888" y="2067"/>
                    <a:pt x="16949" y="4073"/>
                    <a:pt x="16706" y="5897"/>
                  </a:cubicBezTo>
                  <a:cubicBezTo>
                    <a:pt x="4972" y="90954"/>
                    <a:pt x="-48834" y="169930"/>
                    <a:pt x="130155" y="266112"/>
                  </a:cubicBezTo>
                  <a:cubicBezTo>
                    <a:pt x="309144" y="362294"/>
                    <a:pt x="362281" y="658380"/>
                    <a:pt x="430861" y="676680"/>
                  </a:cubicBezTo>
                  <a:close/>
                </a:path>
              </a:pathLst>
            </a:custGeom>
            <a:solidFill>
              <a:srgbClr val="17737D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8444844" y="3574214"/>
              <a:ext cx="805073" cy="338748"/>
            </a:xfrm>
            <a:custGeom>
              <a:rect b="b" l="l" r="r" t="t"/>
              <a:pathLst>
                <a:path extrusionOk="0" h="1093256" w="2598247">
                  <a:moveTo>
                    <a:pt x="165670" y="33835"/>
                  </a:moveTo>
                  <a:cubicBezTo>
                    <a:pt x="-178325" y="651177"/>
                    <a:pt x="56659" y="1043566"/>
                    <a:pt x="474766" y="1083510"/>
                  </a:cubicBezTo>
                  <a:cubicBezTo>
                    <a:pt x="892873" y="1123516"/>
                    <a:pt x="1552895" y="1047153"/>
                    <a:pt x="1937685" y="727417"/>
                  </a:cubicBezTo>
                  <a:cubicBezTo>
                    <a:pt x="2322414" y="407681"/>
                    <a:pt x="2638259" y="69645"/>
                    <a:pt x="2594119" y="19183"/>
                  </a:cubicBezTo>
                  <a:cubicBezTo>
                    <a:pt x="2549980" y="-31279"/>
                    <a:pt x="165670" y="33774"/>
                    <a:pt x="165670" y="33774"/>
                  </a:cubicBezTo>
                  <a:close/>
                </a:path>
              </a:pathLst>
            </a:custGeom>
            <a:solidFill>
              <a:srgbClr val="F0867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9076951" y="3610765"/>
              <a:ext cx="295341" cy="1059507"/>
            </a:xfrm>
            <a:custGeom>
              <a:rect b="b" l="l" r="r" t="t"/>
              <a:pathLst>
                <a:path extrusionOk="0" h="3419391" w="953167">
                  <a:moveTo>
                    <a:pt x="76403" y="376480"/>
                  </a:moveTo>
                  <a:cubicBezTo>
                    <a:pt x="146868" y="165146"/>
                    <a:pt x="228033" y="2999"/>
                    <a:pt x="385256" y="80"/>
                  </a:cubicBezTo>
                  <a:cubicBezTo>
                    <a:pt x="550565" y="-3020"/>
                    <a:pt x="652220" y="83008"/>
                    <a:pt x="659333" y="353438"/>
                  </a:cubicBezTo>
                  <a:cubicBezTo>
                    <a:pt x="667723" y="675484"/>
                    <a:pt x="679092" y="1742000"/>
                    <a:pt x="664197" y="2216224"/>
                  </a:cubicBezTo>
                  <a:cubicBezTo>
                    <a:pt x="652949" y="2575174"/>
                    <a:pt x="757582" y="2690143"/>
                    <a:pt x="748706" y="3064354"/>
                  </a:cubicBezTo>
                  <a:cubicBezTo>
                    <a:pt x="742079" y="3346213"/>
                    <a:pt x="1042542" y="3203824"/>
                    <a:pt x="926479" y="3349982"/>
                  </a:cubicBezTo>
                  <a:cubicBezTo>
                    <a:pt x="846651" y="3450481"/>
                    <a:pt x="609053" y="3417650"/>
                    <a:pt x="463138" y="3399046"/>
                  </a:cubicBezTo>
                  <a:cubicBezTo>
                    <a:pt x="333092" y="3382510"/>
                    <a:pt x="530441" y="2992795"/>
                    <a:pt x="350480" y="2888588"/>
                  </a:cubicBezTo>
                  <a:cubicBezTo>
                    <a:pt x="196053" y="2799153"/>
                    <a:pt x="193013" y="2654029"/>
                    <a:pt x="290533" y="2544107"/>
                  </a:cubicBezTo>
                  <a:cubicBezTo>
                    <a:pt x="388053" y="2434245"/>
                    <a:pt x="301355" y="2109098"/>
                    <a:pt x="236362" y="1881471"/>
                  </a:cubicBezTo>
                  <a:cubicBezTo>
                    <a:pt x="171308" y="1653904"/>
                    <a:pt x="70505" y="1407673"/>
                    <a:pt x="4236" y="869490"/>
                  </a:cubicBezTo>
                  <a:cubicBezTo>
                    <a:pt x="-14672" y="716097"/>
                    <a:pt x="33358" y="505432"/>
                    <a:pt x="76403" y="376358"/>
                  </a:cubicBezTo>
                  <a:close/>
                </a:path>
              </a:pathLst>
            </a:custGeom>
            <a:solidFill>
              <a:srgbClr val="F3A18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9146543" y="4396764"/>
              <a:ext cx="226078" cy="273519"/>
            </a:xfrm>
            <a:custGeom>
              <a:rect b="b" l="l" r="r" t="t"/>
              <a:pathLst>
                <a:path extrusionOk="0" h="882738" w="729634">
                  <a:moveTo>
                    <a:pt x="599071" y="698264"/>
                  </a:moveTo>
                  <a:cubicBezTo>
                    <a:pt x="549278" y="713463"/>
                    <a:pt x="487933" y="730183"/>
                    <a:pt x="434431" y="731945"/>
                  </a:cubicBezTo>
                  <a:cubicBezTo>
                    <a:pt x="326028" y="735533"/>
                    <a:pt x="293562" y="616369"/>
                    <a:pt x="286327" y="454404"/>
                  </a:cubicBezTo>
                  <a:cubicBezTo>
                    <a:pt x="280004" y="312988"/>
                    <a:pt x="177316" y="90346"/>
                    <a:pt x="72015" y="0"/>
                  </a:cubicBezTo>
                  <a:cubicBezTo>
                    <a:pt x="70069" y="2553"/>
                    <a:pt x="68063" y="5107"/>
                    <a:pt x="65995" y="7478"/>
                  </a:cubicBezTo>
                  <a:cubicBezTo>
                    <a:pt x="-31524" y="117340"/>
                    <a:pt x="-28484" y="262525"/>
                    <a:pt x="125942" y="351959"/>
                  </a:cubicBezTo>
                  <a:cubicBezTo>
                    <a:pt x="305904" y="456166"/>
                    <a:pt x="108554" y="845881"/>
                    <a:pt x="238601" y="862418"/>
                  </a:cubicBezTo>
                  <a:cubicBezTo>
                    <a:pt x="384515" y="880961"/>
                    <a:pt x="622175" y="913853"/>
                    <a:pt x="701941" y="813354"/>
                  </a:cubicBezTo>
                  <a:cubicBezTo>
                    <a:pt x="777391" y="718388"/>
                    <a:pt x="683763" y="710788"/>
                    <a:pt x="599132" y="698325"/>
                  </a:cubicBezTo>
                  <a:close/>
                </a:path>
              </a:pathLst>
            </a:custGeom>
            <a:solidFill>
              <a:srgbClr val="17737D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9129760" y="4386610"/>
              <a:ext cx="57370" cy="277791"/>
            </a:xfrm>
            <a:custGeom>
              <a:rect b="b" l="l" r="r" t="t"/>
              <a:pathLst>
                <a:path extrusionOk="0" h="896525" w="185153">
                  <a:moveTo>
                    <a:pt x="144541" y="0"/>
                  </a:moveTo>
                  <a:cubicBezTo>
                    <a:pt x="144541" y="0"/>
                    <a:pt x="-13534" y="165066"/>
                    <a:pt x="936" y="233707"/>
                  </a:cubicBezTo>
                  <a:cubicBezTo>
                    <a:pt x="15406" y="302348"/>
                    <a:pt x="64105" y="475744"/>
                    <a:pt x="72252" y="609438"/>
                  </a:cubicBezTo>
                  <a:cubicBezTo>
                    <a:pt x="80399" y="743133"/>
                    <a:pt x="87634" y="896526"/>
                    <a:pt x="87634" y="896526"/>
                  </a:cubicBezTo>
                  <a:cubicBezTo>
                    <a:pt x="87634" y="896526"/>
                    <a:pt x="144541" y="896526"/>
                    <a:pt x="149040" y="880353"/>
                  </a:cubicBezTo>
                  <a:cubicBezTo>
                    <a:pt x="153539" y="864181"/>
                    <a:pt x="185154" y="337063"/>
                    <a:pt x="185154" y="337063"/>
                  </a:cubicBezTo>
                  <a:lnTo>
                    <a:pt x="144480" y="0"/>
                  </a:lnTo>
                  <a:close/>
                </a:path>
              </a:pathLst>
            </a:custGeom>
            <a:solidFill>
              <a:srgbClr val="17737D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8421098" y="3567273"/>
              <a:ext cx="688269" cy="407247"/>
            </a:xfrm>
            <a:custGeom>
              <a:rect b="b" l="l" r="r" t="t"/>
              <a:pathLst>
                <a:path extrusionOk="0" h="1314328" w="2221280">
                  <a:moveTo>
                    <a:pt x="76635" y="0"/>
                  </a:moveTo>
                  <a:cubicBezTo>
                    <a:pt x="76635" y="0"/>
                    <a:pt x="-127403" y="865944"/>
                    <a:pt x="130380" y="1105974"/>
                  </a:cubicBezTo>
                  <a:cubicBezTo>
                    <a:pt x="388163" y="1346004"/>
                    <a:pt x="1458692" y="1130111"/>
                    <a:pt x="1710821" y="1115702"/>
                  </a:cubicBezTo>
                  <a:cubicBezTo>
                    <a:pt x="1881542" y="1105974"/>
                    <a:pt x="2046790" y="1314328"/>
                    <a:pt x="2046790" y="1314328"/>
                  </a:cubicBezTo>
                  <a:cubicBezTo>
                    <a:pt x="2046790" y="1314328"/>
                    <a:pt x="1927566" y="831229"/>
                    <a:pt x="2008852" y="441028"/>
                  </a:cubicBezTo>
                  <a:cubicBezTo>
                    <a:pt x="2090139" y="50888"/>
                    <a:pt x="2221280" y="24623"/>
                    <a:pt x="2221280" y="24623"/>
                  </a:cubicBezTo>
                  <a:lnTo>
                    <a:pt x="2046729" y="61"/>
                  </a:lnTo>
                  <a:lnTo>
                    <a:pt x="76635" y="61"/>
                  </a:lnTo>
                  <a:close/>
                </a:path>
              </a:pathLst>
            </a:custGeom>
            <a:solidFill>
              <a:srgbClr val="17737D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8420649" y="3537810"/>
              <a:ext cx="416051" cy="194965"/>
            </a:xfrm>
            <a:custGeom>
              <a:rect b="b" l="l" r="r" t="t"/>
              <a:pathLst>
                <a:path extrusionOk="0" h="629220" w="1342739">
                  <a:moveTo>
                    <a:pt x="9746" y="0"/>
                  </a:moveTo>
                  <a:cubicBezTo>
                    <a:pt x="108786" y="179110"/>
                    <a:pt x="-51295" y="509851"/>
                    <a:pt x="18014" y="597704"/>
                  </a:cubicBezTo>
                  <a:cubicBezTo>
                    <a:pt x="87324" y="685496"/>
                    <a:pt x="444937" y="582930"/>
                    <a:pt x="670254" y="376217"/>
                  </a:cubicBezTo>
                  <a:cubicBezTo>
                    <a:pt x="895571" y="169444"/>
                    <a:pt x="1342739" y="98188"/>
                    <a:pt x="1342739" y="98188"/>
                  </a:cubicBezTo>
                  <a:lnTo>
                    <a:pt x="9746" y="0"/>
                  </a:lnTo>
                  <a:close/>
                </a:path>
              </a:pathLst>
            </a:custGeom>
            <a:solidFill>
              <a:srgbClr val="63C584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8464561" y="3909960"/>
              <a:ext cx="538689" cy="79810"/>
            </a:xfrm>
            <a:custGeom>
              <a:rect b="b" l="l" r="r" t="t"/>
              <a:pathLst>
                <a:path extrusionOk="0" h="257573" w="1738534">
                  <a:moveTo>
                    <a:pt x="259139" y="245387"/>
                  </a:moveTo>
                  <a:cubicBezTo>
                    <a:pt x="979898" y="272503"/>
                    <a:pt x="1738534" y="259674"/>
                    <a:pt x="1738534" y="152305"/>
                  </a:cubicBezTo>
                  <a:cubicBezTo>
                    <a:pt x="1738534" y="44936"/>
                    <a:pt x="1706007" y="-30940"/>
                    <a:pt x="1147883" y="12409"/>
                  </a:cubicBezTo>
                  <a:cubicBezTo>
                    <a:pt x="589758" y="55758"/>
                    <a:pt x="210440" y="115401"/>
                    <a:pt x="42456" y="77463"/>
                  </a:cubicBezTo>
                  <a:cubicBezTo>
                    <a:pt x="-125529" y="39525"/>
                    <a:pt x="259200" y="245448"/>
                    <a:pt x="259200" y="245448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8367662" y="2546749"/>
              <a:ext cx="475524" cy="539158"/>
            </a:xfrm>
            <a:custGeom>
              <a:rect b="b" l="l" r="r" t="t"/>
              <a:pathLst>
                <a:path extrusionOk="0" h="1740049" w="1534678">
                  <a:moveTo>
                    <a:pt x="1518427" y="173739"/>
                  </a:moveTo>
                  <a:cubicBezTo>
                    <a:pt x="1573084" y="270651"/>
                    <a:pt x="1477814" y="405440"/>
                    <a:pt x="1410997" y="471041"/>
                  </a:cubicBezTo>
                  <a:cubicBezTo>
                    <a:pt x="1321989" y="558347"/>
                    <a:pt x="1196928" y="597501"/>
                    <a:pt x="1075758" y="612335"/>
                  </a:cubicBezTo>
                  <a:cubicBezTo>
                    <a:pt x="972705" y="624920"/>
                    <a:pt x="864728" y="623157"/>
                    <a:pt x="762527" y="603459"/>
                  </a:cubicBezTo>
                  <a:cubicBezTo>
                    <a:pt x="600379" y="572209"/>
                    <a:pt x="959877" y="1672346"/>
                    <a:pt x="651085" y="1735819"/>
                  </a:cubicBezTo>
                  <a:cubicBezTo>
                    <a:pt x="424308" y="1782451"/>
                    <a:pt x="475379" y="1427696"/>
                    <a:pt x="223493" y="1451407"/>
                  </a:cubicBezTo>
                  <a:cubicBezTo>
                    <a:pt x="112050" y="1461925"/>
                    <a:pt x="0" y="1634165"/>
                    <a:pt x="0" y="1634165"/>
                  </a:cubicBezTo>
                  <a:cubicBezTo>
                    <a:pt x="0" y="1634165"/>
                    <a:pt x="16780" y="1528012"/>
                    <a:pt x="101897" y="1451407"/>
                  </a:cubicBezTo>
                  <a:cubicBezTo>
                    <a:pt x="187014" y="1374741"/>
                    <a:pt x="410142" y="904591"/>
                    <a:pt x="468812" y="568196"/>
                  </a:cubicBezTo>
                  <a:cubicBezTo>
                    <a:pt x="498299" y="398995"/>
                    <a:pt x="613451" y="257093"/>
                    <a:pt x="746051" y="154223"/>
                  </a:cubicBezTo>
                  <a:cubicBezTo>
                    <a:pt x="826851" y="91541"/>
                    <a:pt x="917075" y="34512"/>
                    <a:pt x="1017331" y="9707"/>
                  </a:cubicBezTo>
                  <a:cubicBezTo>
                    <a:pt x="1160449" y="-25738"/>
                    <a:pt x="1299433" y="43085"/>
                    <a:pt x="1426683" y="100235"/>
                  </a:cubicBezTo>
                  <a:cubicBezTo>
                    <a:pt x="1459757" y="115069"/>
                    <a:pt x="1492162" y="134586"/>
                    <a:pt x="1512590" y="164437"/>
                  </a:cubicBezTo>
                  <a:cubicBezTo>
                    <a:pt x="1514657" y="167477"/>
                    <a:pt x="1516603" y="170578"/>
                    <a:pt x="1518366" y="17373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0" name="Google Shape;810;p49"/>
          <p:cNvSpPr/>
          <p:nvPr/>
        </p:nvSpPr>
        <p:spPr>
          <a:xfrm flipH="1">
            <a:off x="2573071" y="3305738"/>
            <a:ext cx="100968" cy="136104"/>
          </a:xfrm>
          <a:custGeom>
            <a:rect b="b" l="l" r="r" t="t"/>
            <a:pathLst>
              <a:path extrusionOk="0" h="275843" w="204977">
                <a:moveTo>
                  <a:pt x="0" y="0"/>
                </a:moveTo>
                <a:lnTo>
                  <a:pt x="204978" y="0"/>
                </a:lnTo>
                <a:lnTo>
                  <a:pt x="204978" y="275844"/>
                </a:lnTo>
                <a:lnTo>
                  <a:pt x="0" y="275844"/>
                </a:lnTo>
                <a:close/>
              </a:path>
            </a:pathLst>
          </a:custGeom>
          <a:solidFill>
            <a:srgbClr val="F3A1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9"/>
          <p:cNvSpPr/>
          <p:nvPr/>
        </p:nvSpPr>
        <p:spPr>
          <a:xfrm flipH="1">
            <a:off x="2747513" y="3305738"/>
            <a:ext cx="100969" cy="136104"/>
          </a:xfrm>
          <a:custGeom>
            <a:rect b="b" l="l" r="r" t="t"/>
            <a:pathLst>
              <a:path extrusionOk="0" h="275843" w="204978">
                <a:moveTo>
                  <a:pt x="0" y="0"/>
                </a:moveTo>
                <a:lnTo>
                  <a:pt x="204978" y="0"/>
                </a:lnTo>
                <a:lnTo>
                  <a:pt x="204978" y="275844"/>
                </a:lnTo>
                <a:lnTo>
                  <a:pt x="0" y="275844"/>
                </a:lnTo>
                <a:close/>
              </a:path>
            </a:pathLst>
          </a:custGeom>
          <a:solidFill>
            <a:srgbClr val="F3A1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49"/>
          <p:cNvSpPr/>
          <p:nvPr/>
        </p:nvSpPr>
        <p:spPr>
          <a:xfrm flipH="1">
            <a:off x="2504403" y="2322553"/>
            <a:ext cx="189717" cy="1068108"/>
          </a:xfrm>
          <a:custGeom>
            <a:rect b="b" l="l" r="r" t="t"/>
            <a:pathLst>
              <a:path extrusionOk="0" h="2164746" w="385147">
                <a:moveTo>
                  <a:pt x="287560" y="2163509"/>
                </a:moveTo>
                <a:cubicBezTo>
                  <a:pt x="287560" y="2163509"/>
                  <a:pt x="344329" y="923449"/>
                  <a:pt x="348329" y="868775"/>
                </a:cubicBezTo>
                <a:cubicBezTo>
                  <a:pt x="366998" y="612458"/>
                  <a:pt x="356045" y="271463"/>
                  <a:pt x="380905" y="236029"/>
                </a:cubicBezTo>
                <a:cubicBezTo>
                  <a:pt x="405670" y="200596"/>
                  <a:pt x="313944" y="0"/>
                  <a:pt x="313944" y="0"/>
                </a:cubicBezTo>
                <a:lnTo>
                  <a:pt x="97536" y="49530"/>
                </a:lnTo>
                <a:lnTo>
                  <a:pt x="2191" y="404908"/>
                </a:lnTo>
                <a:lnTo>
                  <a:pt x="0" y="2164747"/>
                </a:ln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49"/>
          <p:cNvSpPr/>
          <p:nvPr/>
        </p:nvSpPr>
        <p:spPr>
          <a:xfrm flipH="1">
            <a:off x="2602770" y="2323776"/>
            <a:ext cx="289488" cy="1070693"/>
          </a:xfrm>
          <a:custGeom>
            <a:rect b="b" l="l" r="r" t="t"/>
            <a:pathLst>
              <a:path extrusionOk="0" h="2169985" w="587694">
                <a:moveTo>
                  <a:pt x="2" y="753618"/>
                </a:moveTo>
                <a:cubicBezTo>
                  <a:pt x="-379" y="839915"/>
                  <a:pt x="50485" y="2019967"/>
                  <a:pt x="53723" y="2169986"/>
                </a:cubicBezTo>
                <a:lnTo>
                  <a:pt x="318328" y="2169986"/>
                </a:lnTo>
                <a:cubicBezTo>
                  <a:pt x="335092" y="2077784"/>
                  <a:pt x="396337" y="955358"/>
                  <a:pt x="408148" y="912114"/>
                </a:cubicBezTo>
                <a:cubicBezTo>
                  <a:pt x="469299" y="689229"/>
                  <a:pt x="587695" y="0"/>
                  <a:pt x="587695" y="0"/>
                </a:cubicBezTo>
                <a:lnTo>
                  <a:pt x="61819" y="47054"/>
                </a:lnTo>
                <a:cubicBezTo>
                  <a:pt x="61819" y="47054"/>
                  <a:pt x="16099" y="319278"/>
                  <a:pt x="3241" y="618268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9"/>
          <p:cNvSpPr/>
          <p:nvPr/>
        </p:nvSpPr>
        <p:spPr>
          <a:xfrm flipH="1">
            <a:off x="2431432" y="1885902"/>
            <a:ext cx="136436" cy="239497"/>
          </a:xfrm>
          <a:custGeom>
            <a:rect b="b" l="l" r="r" t="t"/>
            <a:pathLst>
              <a:path extrusionOk="0" h="485393" w="276982">
                <a:moveTo>
                  <a:pt x="276618" y="279844"/>
                </a:moveTo>
                <a:cubicBezTo>
                  <a:pt x="276618" y="279844"/>
                  <a:pt x="282429" y="343471"/>
                  <a:pt x="247662" y="379286"/>
                </a:cubicBezTo>
                <a:cubicBezTo>
                  <a:pt x="212896" y="415099"/>
                  <a:pt x="175272" y="485394"/>
                  <a:pt x="175272" y="485394"/>
                </a:cubicBezTo>
                <a:cubicBezTo>
                  <a:pt x="175272" y="485394"/>
                  <a:pt x="129743" y="442912"/>
                  <a:pt x="105168" y="409765"/>
                </a:cubicBezTo>
                <a:cubicBezTo>
                  <a:pt x="80594" y="376619"/>
                  <a:pt x="1536" y="241363"/>
                  <a:pt x="12" y="172402"/>
                </a:cubicBezTo>
                <a:cubicBezTo>
                  <a:pt x="-1416" y="103442"/>
                  <a:pt x="121647" y="0"/>
                  <a:pt x="121647" y="0"/>
                </a:cubicBezTo>
                <a:cubicBezTo>
                  <a:pt x="121647" y="0"/>
                  <a:pt x="189750" y="111442"/>
                  <a:pt x="195465" y="175069"/>
                </a:cubicBezTo>
                <a:cubicBezTo>
                  <a:pt x="201180" y="238696"/>
                  <a:pt x="276523" y="279844"/>
                  <a:pt x="276523" y="279844"/>
                </a:cubicBezTo>
                <a:close/>
              </a:path>
            </a:pathLst>
          </a:custGeom>
          <a:solidFill>
            <a:srgbClr val="01879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9"/>
          <p:cNvSpPr/>
          <p:nvPr/>
        </p:nvSpPr>
        <p:spPr>
          <a:xfrm flipH="1">
            <a:off x="2404539" y="2002409"/>
            <a:ext cx="93587" cy="139615"/>
          </a:xfrm>
          <a:custGeom>
            <a:rect b="b" l="l" r="r" t="t"/>
            <a:pathLst>
              <a:path extrusionOk="0" h="282958" w="189991">
                <a:moveTo>
                  <a:pt x="189991" y="0"/>
                </a:moveTo>
                <a:cubicBezTo>
                  <a:pt x="178371" y="31813"/>
                  <a:pt x="178371" y="64960"/>
                  <a:pt x="178371" y="108775"/>
                </a:cubicBezTo>
                <a:cubicBezTo>
                  <a:pt x="178371" y="152590"/>
                  <a:pt x="182752" y="228124"/>
                  <a:pt x="155225" y="246697"/>
                </a:cubicBezTo>
                <a:cubicBezTo>
                  <a:pt x="127698" y="265271"/>
                  <a:pt x="88645" y="301085"/>
                  <a:pt x="55308" y="271939"/>
                </a:cubicBezTo>
                <a:cubicBezTo>
                  <a:pt x="21970" y="242792"/>
                  <a:pt x="4635" y="196310"/>
                  <a:pt x="253" y="152590"/>
                </a:cubicBezTo>
                <a:cubicBezTo>
                  <a:pt x="-4128" y="108775"/>
                  <a:pt x="49497" y="45148"/>
                  <a:pt x="74072" y="6667"/>
                </a:cubicBezTo>
                <a:lnTo>
                  <a:pt x="189896" y="0"/>
                </a:lnTo>
                <a:close/>
              </a:path>
            </a:pathLst>
          </a:custGeom>
          <a:solidFill>
            <a:srgbClr val="FEC4A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9"/>
          <p:cNvSpPr/>
          <p:nvPr/>
        </p:nvSpPr>
        <p:spPr>
          <a:xfrm flipH="1">
            <a:off x="2400348" y="2005698"/>
            <a:ext cx="115763" cy="145451"/>
          </a:xfrm>
          <a:custGeom>
            <a:rect b="b" l="l" r="r" t="t"/>
            <a:pathLst>
              <a:path extrusionOk="0" h="294787" w="235013">
                <a:moveTo>
                  <a:pt x="0" y="167068"/>
                </a:moveTo>
                <a:cubicBezTo>
                  <a:pt x="0" y="167068"/>
                  <a:pt x="26099" y="214027"/>
                  <a:pt x="91821" y="265271"/>
                </a:cubicBezTo>
                <a:cubicBezTo>
                  <a:pt x="157544" y="316421"/>
                  <a:pt x="207359" y="290798"/>
                  <a:pt x="226505" y="265271"/>
                </a:cubicBezTo>
                <a:cubicBezTo>
                  <a:pt x="245650" y="239744"/>
                  <a:pt x="226505" y="55817"/>
                  <a:pt x="226505" y="55817"/>
                </a:cubicBezTo>
                <a:cubicBezTo>
                  <a:pt x="226505" y="55817"/>
                  <a:pt x="156972" y="66294"/>
                  <a:pt x="110681" y="0"/>
                </a:cubicBezTo>
                <a:lnTo>
                  <a:pt x="0" y="167068"/>
                </a:lnTo>
                <a:close/>
              </a:path>
            </a:pathLst>
          </a:custGeom>
          <a:solidFill>
            <a:srgbClr val="1773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9"/>
          <p:cNvSpPr/>
          <p:nvPr/>
        </p:nvSpPr>
        <p:spPr>
          <a:xfrm flipH="1">
            <a:off x="2404539" y="2002409"/>
            <a:ext cx="36972" cy="35248"/>
          </a:xfrm>
          <a:custGeom>
            <a:rect b="b" l="l" r="r" t="t"/>
            <a:pathLst>
              <a:path extrusionOk="0" h="71437" w="75057">
                <a:moveTo>
                  <a:pt x="0" y="71438"/>
                </a:moveTo>
                <a:lnTo>
                  <a:pt x="75057" y="62389"/>
                </a:lnTo>
                <a:lnTo>
                  <a:pt x="75057" y="0"/>
                </a:lnTo>
                <a:lnTo>
                  <a:pt x="0" y="6572"/>
                </a:lnTo>
                <a:lnTo>
                  <a:pt x="0" y="7143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49"/>
          <p:cNvSpPr/>
          <p:nvPr/>
        </p:nvSpPr>
        <p:spPr>
          <a:xfrm flipH="1">
            <a:off x="2580583" y="1619426"/>
            <a:ext cx="254104" cy="346329"/>
          </a:xfrm>
          <a:custGeom>
            <a:rect b="b" l="l" r="r" t="t"/>
            <a:pathLst>
              <a:path extrusionOk="0" h="701909" w="515862">
                <a:moveTo>
                  <a:pt x="123920" y="243269"/>
                </a:moveTo>
                <a:cubicBezTo>
                  <a:pt x="112014" y="277082"/>
                  <a:pt x="0" y="316421"/>
                  <a:pt x="0" y="316421"/>
                </a:cubicBezTo>
                <a:cubicBezTo>
                  <a:pt x="0" y="316421"/>
                  <a:pt x="338804" y="704374"/>
                  <a:pt x="469583" y="701897"/>
                </a:cubicBezTo>
                <a:cubicBezTo>
                  <a:pt x="600361" y="699421"/>
                  <a:pt x="412433" y="336042"/>
                  <a:pt x="412433" y="336042"/>
                </a:cubicBezTo>
                <a:cubicBezTo>
                  <a:pt x="412433" y="336042"/>
                  <a:pt x="374428" y="316992"/>
                  <a:pt x="362426" y="280130"/>
                </a:cubicBezTo>
                <a:cubicBezTo>
                  <a:pt x="350520" y="243269"/>
                  <a:pt x="375476" y="84487"/>
                  <a:pt x="375476" y="84487"/>
                </a:cubicBezTo>
                <a:lnTo>
                  <a:pt x="237458" y="0"/>
                </a:lnTo>
                <a:cubicBezTo>
                  <a:pt x="237458" y="0"/>
                  <a:pt x="135827" y="209455"/>
                  <a:pt x="123920" y="243269"/>
                </a:cubicBezTo>
                <a:close/>
              </a:path>
            </a:pathLst>
          </a:custGeom>
          <a:solidFill>
            <a:srgbClr val="F086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9"/>
          <p:cNvSpPr/>
          <p:nvPr/>
        </p:nvSpPr>
        <p:spPr>
          <a:xfrm flipH="1">
            <a:off x="2540222" y="1506079"/>
            <a:ext cx="210413" cy="249948"/>
          </a:xfrm>
          <a:custGeom>
            <a:rect b="b" l="l" r="r" t="t"/>
            <a:pathLst>
              <a:path extrusionOk="0" h="506572" w="427164">
                <a:moveTo>
                  <a:pt x="375051" y="15601"/>
                </a:moveTo>
                <a:cubicBezTo>
                  <a:pt x="395815" y="35508"/>
                  <a:pt x="430106" y="75323"/>
                  <a:pt x="426962" y="98088"/>
                </a:cubicBezTo>
                <a:cubicBezTo>
                  <a:pt x="423819" y="120852"/>
                  <a:pt x="424676" y="191337"/>
                  <a:pt x="406293" y="225913"/>
                </a:cubicBezTo>
                <a:cubicBezTo>
                  <a:pt x="380766" y="274014"/>
                  <a:pt x="383719" y="347547"/>
                  <a:pt x="367145" y="390791"/>
                </a:cubicBezTo>
                <a:cubicBezTo>
                  <a:pt x="350572" y="433939"/>
                  <a:pt x="267514" y="499662"/>
                  <a:pt x="254274" y="504996"/>
                </a:cubicBezTo>
                <a:cubicBezTo>
                  <a:pt x="241034" y="510330"/>
                  <a:pt x="196362" y="501757"/>
                  <a:pt x="174931" y="484993"/>
                </a:cubicBezTo>
                <a:cubicBezTo>
                  <a:pt x="153499" y="468324"/>
                  <a:pt x="40723" y="324306"/>
                  <a:pt x="66727" y="229628"/>
                </a:cubicBezTo>
                <a:cubicBezTo>
                  <a:pt x="66727" y="229628"/>
                  <a:pt x="17197" y="239153"/>
                  <a:pt x="147" y="144570"/>
                </a:cubicBezTo>
                <a:cubicBezTo>
                  <a:pt x="-4330" y="119900"/>
                  <a:pt x="94825" y="52272"/>
                  <a:pt x="110447" y="28269"/>
                </a:cubicBezTo>
                <a:cubicBezTo>
                  <a:pt x="148451" y="-30119"/>
                  <a:pt x="282754" y="19411"/>
                  <a:pt x="321425" y="23316"/>
                </a:cubicBezTo>
                <a:cubicBezTo>
                  <a:pt x="360002" y="27222"/>
                  <a:pt x="375051" y="15601"/>
                  <a:pt x="375051" y="15601"/>
                </a:cubicBezTo>
                <a:close/>
              </a:path>
            </a:pathLst>
          </a:custGeom>
          <a:solidFill>
            <a:srgbClr val="F3A1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9"/>
          <p:cNvSpPr/>
          <p:nvPr/>
        </p:nvSpPr>
        <p:spPr>
          <a:xfrm flipH="1">
            <a:off x="2510606" y="1433032"/>
            <a:ext cx="259835" cy="235366"/>
          </a:xfrm>
          <a:custGeom>
            <a:rect b="b" l="l" r="r" t="t"/>
            <a:pathLst>
              <a:path extrusionOk="0" h="477018" w="527495">
                <a:moveTo>
                  <a:pt x="462694" y="283756"/>
                </a:moveTo>
                <a:cubicBezTo>
                  <a:pt x="462694" y="283756"/>
                  <a:pt x="479648" y="225558"/>
                  <a:pt x="430023" y="219177"/>
                </a:cubicBezTo>
                <a:lnTo>
                  <a:pt x="275147" y="187649"/>
                </a:lnTo>
                <a:cubicBezTo>
                  <a:pt x="231522" y="174219"/>
                  <a:pt x="213996" y="165932"/>
                  <a:pt x="213996" y="165932"/>
                </a:cubicBezTo>
                <a:cubicBezTo>
                  <a:pt x="213996" y="165932"/>
                  <a:pt x="201137" y="224987"/>
                  <a:pt x="185707" y="238227"/>
                </a:cubicBezTo>
                <a:cubicBezTo>
                  <a:pt x="170276" y="251466"/>
                  <a:pt x="138844" y="264325"/>
                  <a:pt x="132938" y="283089"/>
                </a:cubicBezTo>
                <a:cubicBezTo>
                  <a:pt x="127033" y="301854"/>
                  <a:pt x="124556" y="321475"/>
                  <a:pt x="124556" y="321475"/>
                </a:cubicBezTo>
                <a:cubicBezTo>
                  <a:pt x="124556" y="321475"/>
                  <a:pt x="104554" y="281565"/>
                  <a:pt x="81027" y="282899"/>
                </a:cubicBezTo>
                <a:cubicBezTo>
                  <a:pt x="57500" y="284137"/>
                  <a:pt x="49785" y="319284"/>
                  <a:pt x="68549" y="340430"/>
                </a:cubicBezTo>
                <a:cubicBezTo>
                  <a:pt x="87218" y="361575"/>
                  <a:pt x="107030" y="377863"/>
                  <a:pt x="107030" y="377863"/>
                </a:cubicBezTo>
                <a:cubicBezTo>
                  <a:pt x="107030" y="377863"/>
                  <a:pt x="101125" y="405009"/>
                  <a:pt x="91505" y="424631"/>
                </a:cubicBezTo>
                <a:cubicBezTo>
                  <a:pt x="81884" y="444252"/>
                  <a:pt x="63977" y="477018"/>
                  <a:pt x="63977" y="477018"/>
                </a:cubicBezTo>
                <a:cubicBezTo>
                  <a:pt x="63977" y="477018"/>
                  <a:pt x="42641" y="344526"/>
                  <a:pt x="14162" y="285852"/>
                </a:cubicBezTo>
                <a:cubicBezTo>
                  <a:pt x="-14318" y="227273"/>
                  <a:pt x="-14699" y="64300"/>
                  <a:pt x="157608" y="66586"/>
                </a:cubicBezTo>
                <a:cubicBezTo>
                  <a:pt x="157608" y="66586"/>
                  <a:pt x="270098" y="-19520"/>
                  <a:pt x="381446" y="4102"/>
                </a:cubicBezTo>
                <a:cubicBezTo>
                  <a:pt x="477934" y="24676"/>
                  <a:pt x="580137" y="103924"/>
                  <a:pt x="496698" y="234226"/>
                </a:cubicBezTo>
                <a:cubicBezTo>
                  <a:pt x="467742" y="279470"/>
                  <a:pt x="462694" y="283756"/>
                  <a:pt x="462694" y="283756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49"/>
          <p:cNvSpPr/>
          <p:nvPr/>
        </p:nvSpPr>
        <p:spPr>
          <a:xfrm flipH="1">
            <a:off x="2472993" y="1802764"/>
            <a:ext cx="132184" cy="223190"/>
          </a:xfrm>
          <a:custGeom>
            <a:rect b="b" l="l" r="r" t="t"/>
            <a:pathLst>
              <a:path extrusionOk="0" h="452342" w="268348">
                <a:moveTo>
                  <a:pt x="72133" y="0"/>
                </a:moveTo>
                <a:cubicBezTo>
                  <a:pt x="142332" y="34576"/>
                  <a:pt x="164049" y="78296"/>
                  <a:pt x="198816" y="165830"/>
                </a:cubicBezTo>
                <a:cubicBezTo>
                  <a:pt x="233582" y="253365"/>
                  <a:pt x="268348" y="273272"/>
                  <a:pt x="268348" y="273272"/>
                </a:cubicBezTo>
                <a:cubicBezTo>
                  <a:pt x="268348" y="273272"/>
                  <a:pt x="194529" y="289179"/>
                  <a:pt x="111948" y="452342"/>
                </a:cubicBezTo>
                <a:cubicBezTo>
                  <a:pt x="111948" y="452342"/>
                  <a:pt x="25080" y="396621"/>
                  <a:pt x="3363" y="285274"/>
                </a:cubicBezTo>
                <a:cubicBezTo>
                  <a:pt x="-18354" y="173831"/>
                  <a:pt x="72228" y="0"/>
                  <a:pt x="72228" y="0"/>
                </a:cubicBezTo>
                <a:close/>
              </a:path>
            </a:pathLst>
          </a:custGeom>
          <a:solidFill>
            <a:srgbClr val="1773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49"/>
          <p:cNvSpPr/>
          <p:nvPr/>
        </p:nvSpPr>
        <p:spPr>
          <a:xfrm flipH="1">
            <a:off x="2516065" y="1754309"/>
            <a:ext cx="420335" cy="641770"/>
          </a:xfrm>
          <a:custGeom>
            <a:rect b="b" l="l" r="r" t="t"/>
            <a:pathLst>
              <a:path extrusionOk="0" h="1300681" w="853330">
                <a:moveTo>
                  <a:pt x="267543" y="0"/>
                </a:moveTo>
                <a:lnTo>
                  <a:pt x="34657" y="88201"/>
                </a:lnTo>
                <a:cubicBezTo>
                  <a:pt x="34657" y="88201"/>
                  <a:pt x="-2872" y="308229"/>
                  <a:pt x="176" y="390144"/>
                </a:cubicBezTo>
                <a:cubicBezTo>
                  <a:pt x="3224" y="472059"/>
                  <a:pt x="126763" y="1285399"/>
                  <a:pt x="126763" y="1285399"/>
                </a:cubicBezTo>
                <a:cubicBezTo>
                  <a:pt x="126763" y="1285399"/>
                  <a:pt x="435564" y="1319784"/>
                  <a:pt x="590917" y="1285399"/>
                </a:cubicBezTo>
                <a:cubicBezTo>
                  <a:pt x="746174" y="1251014"/>
                  <a:pt x="853330" y="1219581"/>
                  <a:pt x="853330" y="1219581"/>
                </a:cubicBezTo>
                <a:cubicBezTo>
                  <a:pt x="853330" y="1219581"/>
                  <a:pt x="799705" y="425863"/>
                  <a:pt x="787513" y="343948"/>
                </a:cubicBezTo>
                <a:cubicBezTo>
                  <a:pt x="775321" y="262033"/>
                  <a:pt x="744745" y="98107"/>
                  <a:pt x="744745" y="98107"/>
                </a:cubicBezTo>
                <a:lnTo>
                  <a:pt x="623206" y="40576"/>
                </a:lnTo>
                <a:lnTo>
                  <a:pt x="555769" y="88201"/>
                </a:lnTo>
                <a:lnTo>
                  <a:pt x="267638" y="0"/>
                </a:lnTo>
                <a:close/>
              </a:path>
            </a:pathLst>
          </a:custGeom>
          <a:solidFill>
            <a:srgbClr val="1773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9"/>
          <p:cNvSpPr/>
          <p:nvPr/>
        </p:nvSpPr>
        <p:spPr>
          <a:xfrm flipH="1">
            <a:off x="2601737" y="1847504"/>
            <a:ext cx="78494" cy="453806"/>
          </a:xfrm>
          <a:custGeom>
            <a:rect b="b" l="l" r="r" t="t"/>
            <a:pathLst>
              <a:path extrusionOk="0" h="919733" w="159353">
                <a:moveTo>
                  <a:pt x="62198" y="191"/>
                </a:moveTo>
                <a:cubicBezTo>
                  <a:pt x="62198" y="191"/>
                  <a:pt x="143827" y="731234"/>
                  <a:pt x="159353" y="814102"/>
                </a:cubicBezTo>
                <a:lnTo>
                  <a:pt x="106299" y="919734"/>
                </a:lnTo>
                <a:cubicBezTo>
                  <a:pt x="106299" y="919734"/>
                  <a:pt x="17145" y="858679"/>
                  <a:pt x="12001" y="824675"/>
                </a:cubicBezTo>
                <a:cubicBezTo>
                  <a:pt x="6858" y="790766"/>
                  <a:pt x="0" y="3810"/>
                  <a:pt x="0" y="3810"/>
                </a:cubicBezTo>
                <a:lnTo>
                  <a:pt x="62294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9"/>
          <p:cNvSpPr/>
          <p:nvPr/>
        </p:nvSpPr>
        <p:spPr>
          <a:xfrm flipH="1">
            <a:off x="2463434" y="1925417"/>
            <a:ext cx="211731" cy="95554"/>
          </a:xfrm>
          <a:custGeom>
            <a:rect b="b" l="l" r="r" t="t"/>
            <a:pathLst>
              <a:path extrusionOk="0" h="193662" w="429839">
                <a:moveTo>
                  <a:pt x="423672" y="25070"/>
                </a:moveTo>
                <a:cubicBezTo>
                  <a:pt x="407575" y="19450"/>
                  <a:pt x="337852" y="2591"/>
                  <a:pt x="310801" y="3162"/>
                </a:cubicBezTo>
                <a:cubicBezTo>
                  <a:pt x="283750" y="3829"/>
                  <a:pt x="201549" y="-3029"/>
                  <a:pt x="169069" y="1638"/>
                </a:cubicBezTo>
                <a:cubicBezTo>
                  <a:pt x="136589" y="6305"/>
                  <a:pt x="106490" y="51644"/>
                  <a:pt x="78772" y="64789"/>
                </a:cubicBezTo>
                <a:cubicBezTo>
                  <a:pt x="64103" y="71742"/>
                  <a:pt x="34957" y="85172"/>
                  <a:pt x="0" y="100889"/>
                </a:cubicBezTo>
                <a:cubicBezTo>
                  <a:pt x="11906" y="131654"/>
                  <a:pt x="23051" y="162611"/>
                  <a:pt x="34290" y="193662"/>
                </a:cubicBezTo>
                <a:cubicBezTo>
                  <a:pt x="51626" y="181661"/>
                  <a:pt x="66770" y="172898"/>
                  <a:pt x="78295" y="169659"/>
                </a:cubicBezTo>
                <a:cubicBezTo>
                  <a:pt x="125349" y="156515"/>
                  <a:pt x="124111" y="144227"/>
                  <a:pt x="149447" y="145561"/>
                </a:cubicBezTo>
                <a:cubicBezTo>
                  <a:pt x="174784" y="146799"/>
                  <a:pt x="170974" y="147180"/>
                  <a:pt x="193834" y="143370"/>
                </a:cubicBezTo>
                <a:cubicBezTo>
                  <a:pt x="216694" y="139560"/>
                  <a:pt x="232505" y="106127"/>
                  <a:pt x="248888" y="95840"/>
                </a:cubicBezTo>
                <a:cubicBezTo>
                  <a:pt x="265271" y="85458"/>
                  <a:pt x="289274" y="74504"/>
                  <a:pt x="286417" y="65837"/>
                </a:cubicBezTo>
                <a:cubicBezTo>
                  <a:pt x="283559" y="57169"/>
                  <a:pt x="282416" y="46691"/>
                  <a:pt x="227457" y="58693"/>
                </a:cubicBezTo>
                <a:cubicBezTo>
                  <a:pt x="227457" y="58693"/>
                  <a:pt x="279749" y="39833"/>
                  <a:pt x="302990" y="39452"/>
                </a:cubicBezTo>
                <a:cubicBezTo>
                  <a:pt x="326231" y="39167"/>
                  <a:pt x="375380" y="45453"/>
                  <a:pt x="398621" y="45072"/>
                </a:cubicBezTo>
                <a:cubicBezTo>
                  <a:pt x="421862" y="44786"/>
                  <a:pt x="439769" y="30689"/>
                  <a:pt x="423672" y="25070"/>
                </a:cubicBezTo>
                <a:close/>
              </a:path>
            </a:pathLst>
          </a:custGeom>
          <a:solidFill>
            <a:srgbClr val="F3A1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9"/>
          <p:cNvSpPr/>
          <p:nvPr/>
        </p:nvSpPr>
        <p:spPr>
          <a:xfrm flipH="1">
            <a:off x="2619802" y="1960768"/>
            <a:ext cx="61885" cy="88542"/>
          </a:xfrm>
          <a:custGeom>
            <a:rect b="b" l="l" r="r" t="t"/>
            <a:pathLst>
              <a:path extrusionOk="0" h="179450" w="125634">
                <a:moveTo>
                  <a:pt x="0" y="32290"/>
                </a:moveTo>
                <a:lnTo>
                  <a:pt x="65722" y="0"/>
                </a:lnTo>
                <a:lnTo>
                  <a:pt x="125635" y="132778"/>
                </a:lnTo>
                <a:lnTo>
                  <a:pt x="61532" y="179451"/>
                </a:lnTo>
                <a:lnTo>
                  <a:pt x="0" y="3229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6" name="Google Shape;826;p49"/>
          <p:cNvGrpSpPr/>
          <p:nvPr/>
        </p:nvGrpSpPr>
        <p:grpSpPr>
          <a:xfrm flipH="1">
            <a:off x="2349306" y="1815155"/>
            <a:ext cx="245652" cy="262962"/>
            <a:chOff x="6230063" y="2050893"/>
            <a:chExt cx="498702" cy="532948"/>
          </a:xfrm>
        </p:grpSpPr>
        <p:sp>
          <p:nvSpPr>
            <p:cNvPr id="827" name="Google Shape;827;p49"/>
            <p:cNvSpPr/>
            <p:nvPr/>
          </p:nvSpPr>
          <p:spPr>
            <a:xfrm>
              <a:off x="6230063" y="2050893"/>
              <a:ext cx="486091" cy="529300"/>
            </a:xfrm>
            <a:custGeom>
              <a:rect b="b" l="l" r="r" t="t"/>
              <a:pathLst>
                <a:path extrusionOk="0" h="529300" w="486091">
                  <a:moveTo>
                    <a:pt x="30433" y="484567"/>
                  </a:moveTo>
                  <a:lnTo>
                    <a:pt x="219409" y="528382"/>
                  </a:lnTo>
                  <a:cubicBezTo>
                    <a:pt x="238840" y="532763"/>
                    <a:pt x="262272" y="521047"/>
                    <a:pt x="271987" y="502283"/>
                  </a:cubicBezTo>
                  <a:lnTo>
                    <a:pt x="482013" y="86707"/>
                  </a:lnTo>
                  <a:cubicBezTo>
                    <a:pt x="491538" y="68038"/>
                    <a:pt x="483823" y="49274"/>
                    <a:pt x="464678" y="44797"/>
                  </a:cubicBezTo>
                  <a:lnTo>
                    <a:pt x="277416" y="125"/>
                  </a:lnTo>
                  <a:cubicBezTo>
                    <a:pt x="242936" y="-1113"/>
                    <a:pt x="225219" y="6793"/>
                    <a:pt x="215313" y="25938"/>
                  </a:cubicBezTo>
                  <a:lnTo>
                    <a:pt x="5097" y="438466"/>
                  </a:lnTo>
                  <a:cubicBezTo>
                    <a:pt x="-4809" y="457801"/>
                    <a:pt x="-2238" y="470660"/>
                    <a:pt x="30528" y="484567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6248030" y="2051486"/>
              <a:ext cx="480735" cy="532355"/>
            </a:xfrm>
            <a:custGeom>
              <a:rect b="b" l="l" r="r" t="t"/>
              <a:pathLst>
                <a:path extrusionOk="0" h="532355" w="480735">
                  <a:moveTo>
                    <a:pt x="23039" y="487306"/>
                  </a:moveTo>
                  <a:lnTo>
                    <a:pt x="212968" y="531407"/>
                  </a:lnTo>
                  <a:cubicBezTo>
                    <a:pt x="232494" y="535884"/>
                    <a:pt x="256116" y="524073"/>
                    <a:pt x="265831" y="505214"/>
                  </a:cubicBezTo>
                  <a:lnTo>
                    <a:pt x="476620" y="87828"/>
                  </a:lnTo>
                  <a:cubicBezTo>
                    <a:pt x="486240" y="69159"/>
                    <a:pt x="478429" y="50300"/>
                    <a:pt x="459094" y="45823"/>
                  </a:cubicBezTo>
                  <a:lnTo>
                    <a:pt x="270880" y="1055"/>
                  </a:lnTo>
                  <a:cubicBezTo>
                    <a:pt x="250591" y="-3707"/>
                    <a:pt x="226112" y="8104"/>
                    <a:pt x="216206" y="27344"/>
                  </a:cubicBezTo>
                  <a:lnTo>
                    <a:pt x="4180" y="443682"/>
                  </a:lnTo>
                  <a:cubicBezTo>
                    <a:pt x="-5822" y="463113"/>
                    <a:pt x="2751" y="482639"/>
                    <a:pt x="23230" y="487306"/>
                  </a:cubicBezTo>
                  <a:close/>
                </a:path>
              </a:pathLst>
            </a:custGeom>
            <a:solidFill>
              <a:srgbClr val="EEF4F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9" name="Google Shape;829;p49"/>
          <p:cNvSpPr/>
          <p:nvPr/>
        </p:nvSpPr>
        <p:spPr>
          <a:xfrm flipH="1">
            <a:off x="2374909" y="1926884"/>
            <a:ext cx="92932" cy="92584"/>
          </a:xfrm>
          <a:custGeom>
            <a:rect b="b" l="l" r="r" t="t"/>
            <a:pathLst>
              <a:path extrusionOk="0" h="187641" w="188662">
                <a:moveTo>
                  <a:pt x="89076" y="187642"/>
                </a:moveTo>
                <a:cubicBezTo>
                  <a:pt x="108126" y="182784"/>
                  <a:pt x="133462" y="180879"/>
                  <a:pt x="139749" y="169259"/>
                </a:cubicBezTo>
                <a:cubicBezTo>
                  <a:pt x="146131" y="157638"/>
                  <a:pt x="155560" y="154781"/>
                  <a:pt x="166133" y="146018"/>
                </a:cubicBezTo>
                <a:cubicBezTo>
                  <a:pt x="176706" y="137350"/>
                  <a:pt x="170324" y="128587"/>
                  <a:pt x="182992" y="117919"/>
                </a:cubicBezTo>
                <a:cubicBezTo>
                  <a:pt x="195661" y="107251"/>
                  <a:pt x="182992" y="88868"/>
                  <a:pt x="184040" y="79247"/>
                </a:cubicBezTo>
                <a:cubicBezTo>
                  <a:pt x="185088" y="69532"/>
                  <a:pt x="186136" y="50196"/>
                  <a:pt x="181945" y="32765"/>
                </a:cubicBezTo>
                <a:cubicBezTo>
                  <a:pt x="177754" y="15335"/>
                  <a:pt x="160799" y="11429"/>
                  <a:pt x="138606" y="4667"/>
                </a:cubicBezTo>
                <a:cubicBezTo>
                  <a:pt x="116413" y="-2096"/>
                  <a:pt x="100601" y="-2096"/>
                  <a:pt x="100601" y="8572"/>
                </a:cubicBezTo>
                <a:cubicBezTo>
                  <a:pt x="100601" y="19240"/>
                  <a:pt x="123842" y="33718"/>
                  <a:pt x="123842" y="33718"/>
                </a:cubicBezTo>
                <a:cubicBezTo>
                  <a:pt x="123842" y="33718"/>
                  <a:pt x="85837" y="22097"/>
                  <a:pt x="75265" y="18192"/>
                </a:cubicBezTo>
                <a:cubicBezTo>
                  <a:pt x="64692" y="14287"/>
                  <a:pt x="47833" y="23050"/>
                  <a:pt x="55167" y="35623"/>
                </a:cubicBezTo>
                <a:cubicBezTo>
                  <a:pt x="62596" y="48196"/>
                  <a:pt x="93172" y="64674"/>
                  <a:pt x="102697" y="69532"/>
                </a:cubicBezTo>
                <a:cubicBezTo>
                  <a:pt x="112222" y="74390"/>
                  <a:pt x="117460" y="84010"/>
                  <a:pt x="117460" y="84010"/>
                </a:cubicBezTo>
                <a:cubicBezTo>
                  <a:pt x="117460" y="84010"/>
                  <a:pt x="88885" y="84010"/>
                  <a:pt x="68883" y="76295"/>
                </a:cubicBezTo>
                <a:cubicBezTo>
                  <a:pt x="48785" y="68579"/>
                  <a:pt x="30878" y="51149"/>
                  <a:pt x="17067" y="58864"/>
                </a:cubicBezTo>
                <a:cubicBezTo>
                  <a:pt x="3351" y="66579"/>
                  <a:pt x="10685" y="76295"/>
                  <a:pt x="24496" y="86963"/>
                </a:cubicBezTo>
                <a:cubicBezTo>
                  <a:pt x="24496" y="86963"/>
                  <a:pt x="54119" y="105346"/>
                  <a:pt x="63549" y="109251"/>
                </a:cubicBezTo>
                <a:cubicBezTo>
                  <a:pt x="63549" y="109251"/>
                  <a:pt x="33926" y="110204"/>
                  <a:pt x="19162" y="104393"/>
                </a:cubicBezTo>
                <a:cubicBezTo>
                  <a:pt x="4399" y="98583"/>
                  <a:pt x="-3031" y="105346"/>
                  <a:pt x="1160" y="116014"/>
                </a:cubicBezTo>
                <a:cubicBezTo>
                  <a:pt x="5351" y="126682"/>
                  <a:pt x="46594" y="135350"/>
                  <a:pt x="47642" y="139255"/>
                </a:cubicBezTo>
                <a:cubicBezTo>
                  <a:pt x="48690" y="143160"/>
                  <a:pt x="40213" y="152780"/>
                  <a:pt x="34974" y="164401"/>
                </a:cubicBezTo>
                <a:cubicBezTo>
                  <a:pt x="29735" y="176021"/>
                  <a:pt x="88885" y="187642"/>
                  <a:pt x="88885" y="187642"/>
                </a:cubicBezTo>
                <a:close/>
              </a:path>
            </a:pathLst>
          </a:custGeom>
          <a:solidFill>
            <a:srgbClr val="F3A1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9"/>
          <p:cNvSpPr/>
          <p:nvPr/>
        </p:nvSpPr>
        <p:spPr>
          <a:xfrm flipH="1">
            <a:off x="2632094" y="1797875"/>
            <a:ext cx="94165" cy="51274"/>
          </a:xfrm>
          <a:custGeom>
            <a:rect b="b" l="l" r="r" t="t"/>
            <a:pathLst>
              <a:path extrusionOk="0" h="103917" w="191166">
                <a:moveTo>
                  <a:pt x="191167" y="16383"/>
                </a:moveTo>
                <a:lnTo>
                  <a:pt x="155639" y="100775"/>
                </a:lnTo>
                <a:lnTo>
                  <a:pt x="93345" y="103918"/>
                </a:lnTo>
                <a:lnTo>
                  <a:pt x="0" y="3905"/>
                </a:lnTo>
                <a:lnTo>
                  <a:pt x="136303" y="0"/>
                </a:lnTo>
                <a:lnTo>
                  <a:pt x="191167" y="16383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9"/>
          <p:cNvSpPr/>
          <p:nvPr/>
        </p:nvSpPr>
        <p:spPr>
          <a:xfrm flipH="1">
            <a:off x="2662732" y="1734147"/>
            <a:ext cx="141881" cy="103394"/>
          </a:xfrm>
          <a:custGeom>
            <a:rect b="b" l="l" r="r" t="t"/>
            <a:pathLst>
              <a:path extrusionOk="0" h="209550" w="288035">
                <a:moveTo>
                  <a:pt x="28099" y="0"/>
                </a:moveTo>
                <a:lnTo>
                  <a:pt x="288036" y="129159"/>
                </a:lnTo>
                <a:lnTo>
                  <a:pt x="182785" y="209550"/>
                </a:lnTo>
                <a:lnTo>
                  <a:pt x="0" y="40862"/>
                </a:lnTo>
                <a:lnTo>
                  <a:pt x="28099" y="0"/>
                </a:lnTo>
                <a:close/>
              </a:path>
            </a:pathLst>
          </a:custGeom>
          <a:solidFill>
            <a:srgbClr val="1773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9"/>
          <p:cNvSpPr/>
          <p:nvPr/>
        </p:nvSpPr>
        <p:spPr>
          <a:xfrm flipH="1">
            <a:off x="2620927" y="1758915"/>
            <a:ext cx="41804" cy="69884"/>
          </a:xfrm>
          <a:custGeom>
            <a:rect b="b" l="l" r="r" t="t"/>
            <a:pathLst>
              <a:path extrusionOk="0" h="141636" w="84867">
                <a:moveTo>
                  <a:pt x="0" y="78962"/>
                </a:moveTo>
                <a:lnTo>
                  <a:pt x="84868" y="141637"/>
                </a:lnTo>
                <a:lnTo>
                  <a:pt x="67437" y="31337"/>
                </a:lnTo>
                <a:lnTo>
                  <a:pt x="39815" y="0"/>
                </a:lnTo>
                <a:lnTo>
                  <a:pt x="0" y="78962"/>
                </a:lnTo>
                <a:close/>
              </a:path>
            </a:pathLst>
          </a:custGeom>
          <a:solidFill>
            <a:srgbClr val="1773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9"/>
          <p:cNvSpPr/>
          <p:nvPr/>
        </p:nvSpPr>
        <p:spPr>
          <a:xfrm flipH="1">
            <a:off x="2651330" y="1797829"/>
            <a:ext cx="319272" cy="381618"/>
          </a:xfrm>
          <a:custGeom>
            <a:rect b="b" l="l" r="r" t="t"/>
            <a:pathLst>
              <a:path extrusionOk="0" h="773430" w="648159">
                <a:moveTo>
                  <a:pt x="104092" y="95"/>
                </a:moveTo>
                <a:cubicBezTo>
                  <a:pt x="104092" y="95"/>
                  <a:pt x="29987" y="56198"/>
                  <a:pt x="13890" y="82772"/>
                </a:cubicBezTo>
                <a:cubicBezTo>
                  <a:pt x="-2207" y="109347"/>
                  <a:pt x="7413" y="171355"/>
                  <a:pt x="1031" y="239173"/>
                </a:cubicBezTo>
                <a:cubicBezTo>
                  <a:pt x="-5446" y="307086"/>
                  <a:pt x="19319" y="646557"/>
                  <a:pt x="54847" y="702564"/>
                </a:cubicBezTo>
                <a:cubicBezTo>
                  <a:pt x="90280" y="758666"/>
                  <a:pt x="154765" y="773430"/>
                  <a:pt x="186959" y="773430"/>
                </a:cubicBezTo>
                <a:cubicBezTo>
                  <a:pt x="219154" y="773430"/>
                  <a:pt x="648160" y="509588"/>
                  <a:pt x="648160" y="509588"/>
                </a:cubicBezTo>
                <a:lnTo>
                  <a:pt x="586628" y="362426"/>
                </a:lnTo>
                <a:lnTo>
                  <a:pt x="271732" y="481108"/>
                </a:lnTo>
                <a:cubicBezTo>
                  <a:pt x="271732" y="481108"/>
                  <a:pt x="274970" y="242030"/>
                  <a:pt x="278209" y="188881"/>
                </a:cubicBezTo>
                <a:cubicBezTo>
                  <a:pt x="281447" y="135731"/>
                  <a:pt x="168671" y="14764"/>
                  <a:pt x="104187" y="0"/>
                </a:cubicBezTo>
                <a:close/>
              </a:path>
            </a:pathLst>
          </a:custGeom>
          <a:solidFill>
            <a:srgbClr val="1773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4" name="Google Shape;834;p49"/>
          <p:cNvGrpSpPr/>
          <p:nvPr/>
        </p:nvGrpSpPr>
        <p:grpSpPr>
          <a:xfrm flipH="1">
            <a:off x="2405965" y="3390659"/>
            <a:ext cx="297932" cy="133832"/>
            <a:chOff x="5980096" y="5229117"/>
            <a:chExt cx="736270" cy="330178"/>
          </a:xfrm>
        </p:grpSpPr>
        <p:sp>
          <p:nvSpPr>
            <p:cNvPr id="835" name="Google Shape;835;p49"/>
            <p:cNvSpPr/>
            <p:nvPr/>
          </p:nvSpPr>
          <p:spPr>
            <a:xfrm>
              <a:off x="5997213" y="5244560"/>
              <a:ext cx="709456" cy="294127"/>
            </a:xfrm>
            <a:custGeom>
              <a:rect b="b" l="l" r="r" t="t"/>
              <a:pathLst>
                <a:path extrusionOk="0" h="294127" w="709456">
                  <a:moveTo>
                    <a:pt x="49637" y="0"/>
                  </a:moveTo>
                  <a:cubicBezTo>
                    <a:pt x="89071" y="28480"/>
                    <a:pt x="132790" y="42386"/>
                    <a:pt x="177653" y="53150"/>
                  </a:cubicBezTo>
                  <a:cubicBezTo>
                    <a:pt x="197656" y="58008"/>
                    <a:pt x="217468" y="53054"/>
                    <a:pt x="235565" y="44672"/>
                  </a:cubicBezTo>
                  <a:cubicBezTo>
                    <a:pt x="258997" y="33909"/>
                    <a:pt x="281666" y="21241"/>
                    <a:pt x="304145" y="8573"/>
                  </a:cubicBezTo>
                  <a:cubicBezTo>
                    <a:pt x="316337" y="1715"/>
                    <a:pt x="328148" y="-1714"/>
                    <a:pt x="341293" y="4763"/>
                  </a:cubicBezTo>
                  <a:cubicBezTo>
                    <a:pt x="342626" y="5429"/>
                    <a:pt x="343674" y="6572"/>
                    <a:pt x="344341" y="7144"/>
                  </a:cubicBezTo>
                  <a:lnTo>
                    <a:pt x="350342" y="4001"/>
                  </a:lnTo>
                  <a:cubicBezTo>
                    <a:pt x="351199" y="5715"/>
                    <a:pt x="352532" y="7430"/>
                    <a:pt x="353009" y="9239"/>
                  </a:cubicBezTo>
                  <a:cubicBezTo>
                    <a:pt x="354247" y="14764"/>
                    <a:pt x="365677" y="24099"/>
                    <a:pt x="371201" y="24289"/>
                  </a:cubicBezTo>
                  <a:cubicBezTo>
                    <a:pt x="372725" y="24289"/>
                    <a:pt x="375202" y="25527"/>
                    <a:pt x="375488" y="26766"/>
                  </a:cubicBezTo>
                  <a:cubicBezTo>
                    <a:pt x="378726" y="37529"/>
                    <a:pt x="385108" y="44196"/>
                    <a:pt x="396728" y="45339"/>
                  </a:cubicBezTo>
                  <a:cubicBezTo>
                    <a:pt x="397681" y="45339"/>
                    <a:pt x="399300" y="46768"/>
                    <a:pt x="399395" y="47625"/>
                  </a:cubicBezTo>
                  <a:cubicBezTo>
                    <a:pt x="400824" y="59627"/>
                    <a:pt x="410730" y="63151"/>
                    <a:pt x="419017" y="68866"/>
                  </a:cubicBezTo>
                  <a:cubicBezTo>
                    <a:pt x="423970" y="72295"/>
                    <a:pt x="426637" y="79058"/>
                    <a:pt x="430828" y="83916"/>
                  </a:cubicBezTo>
                  <a:cubicBezTo>
                    <a:pt x="432542" y="85916"/>
                    <a:pt x="435590" y="86583"/>
                    <a:pt x="438067" y="87916"/>
                  </a:cubicBezTo>
                  <a:cubicBezTo>
                    <a:pt x="439400" y="88678"/>
                    <a:pt x="441782" y="89821"/>
                    <a:pt x="441686" y="90297"/>
                  </a:cubicBezTo>
                  <a:cubicBezTo>
                    <a:pt x="439781" y="98012"/>
                    <a:pt x="447877" y="100584"/>
                    <a:pt x="449592" y="106204"/>
                  </a:cubicBezTo>
                  <a:cubicBezTo>
                    <a:pt x="451402" y="112109"/>
                    <a:pt x="453402" y="118491"/>
                    <a:pt x="452830" y="124397"/>
                  </a:cubicBezTo>
                  <a:cubicBezTo>
                    <a:pt x="452068" y="131255"/>
                    <a:pt x="454069" y="134684"/>
                    <a:pt x="459784" y="138017"/>
                  </a:cubicBezTo>
                  <a:cubicBezTo>
                    <a:pt x="510933" y="168402"/>
                    <a:pt x="566273" y="187452"/>
                    <a:pt x="624661" y="197739"/>
                  </a:cubicBezTo>
                  <a:cubicBezTo>
                    <a:pt x="644569" y="201263"/>
                    <a:pt x="664286" y="205074"/>
                    <a:pt x="682002" y="215456"/>
                  </a:cubicBezTo>
                  <a:cubicBezTo>
                    <a:pt x="697718" y="224695"/>
                    <a:pt x="708767" y="237077"/>
                    <a:pt x="709434" y="256508"/>
                  </a:cubicBezTo>
                  <a:cubicBezTo>
                    <a:pt x="709720" y="265938"/>
                    <a:pt x="707338" y="272320"/>
                    <a:pt x="696480" y="273749"/>
                  </a:cubicBezTo>
                  <a:cubicBezTo>
                    <a:pt x="652474" y="279368"/>
                    <a:pt x="608659" y="286417"/>
                    <a:pt x="564654" y="291179"/>
                  </a:cubicBezTo>
                  <a:cubicBezTo>
                    <a:pt x="514552" y="296513"/>
                    <a:pt x="464546" y="294704"/>
                    <a:pt x="414826" y="284988"/>
                  </a:cubicBezTo>
                  <a:cubicBezTo>
                    <a:pt x="356342" y="273558"/>
                    <a:pt x="301097" y="253175"/>
                    <a:pt x="248424" y="225647"/>
                  </a:cubicBezTo>
                  <a:cubicBezTo>
                    <a:pt x="207847" y="204407"/>
                    <a:pt x="165175" y="190500"/>
                    <a:pt x="119455" y="184500"/>
                  </a:cubicBezTo>
                  <a:cubicBezTo>
                    <a:pt x="84308" y="179927"/>
                    <a:pt x="49447" y="172688"/>
                    <a:pt x="14585" y="166021"/>
                  </a:cubicBezTo>
                  <a:cubicBezTo>
                    <a:pt x="10966" y="165354"/>
                    <a:pt x="6679" y="160973"/>
                    <a:pt x="5346" y="157258"/>
                  </a:cubicBezTo>
                  <a:cubicBezTo>
                    <a:pt x="-2179" y="136398"/>
                    <a:pt x="-1036" y="115062"/>
                    <a:pt x="4298" y="94012"/>
                  </a:cubicBezTo>
                  <a:cubicBezTo>
                    <a:pt x="11632" y="64770"/>
                    <a:pt x="21729" y="36576"/>
                    <a:pt x="39445" y="11716"/>
                  </a:cubicBezTo>
                  <a:cubicBezTo>
                    <a:pt x="42303" y="7620"/>
                    <a:pt x="46018" y="4096"/>
                    <a:pt x="49637" y="9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5980096" y="5398714"/>
              <a:ext cx="736270" cy="160581"/>
            </a:xfrm>
            <a:custGeom>
              <a:rect b="b" l="l" r="r" t="t"/>
              <a:pathLst>
                <a:path extrusionOk="0" h="160582" w="736270">
                  <a:moveTo>
                    <a:pt x="204014" y="65081"/>
                  </a:moveTo>
                  <a:lnTo>
                    <a:pt x="195822" y="123564"/>
                  </a:lnTo>
                  <a:cubicBezTo>
                    <a:pt x="192107" y="123374"/>
                    <a:pt x="189345" y="123374"/>
                    <a:pt x="186583" y="122993"/>
                  </a:cubicBezTo>
                  <a:cubicBezTo>
                    <a:pt x="136862" y="116040"/>
                    <a:pt x="87142" y="109277"/>
                    <a:pt x="37421" y="101752"/>
                  </a:cubicBezTo>
                  <a:cubicBezTo>
                    <a:pt x="28468" y="100419"/>
                    <a:pt x="19514" y="96990"/>
                    <a:pt x="11418" y="92894"/>
                  </a:cubicBezTo>
                  <a:cubicBezTo>
                    <a:pt x="2465" y="88322"/>
                    <a:pt x="-1250" y="80130"/>
                    <a:pt x="369" y="69558"/>
                  </a:cubicBezTo>
                  <a:cubicBezTo>
                    <a:pt x="3417" y="48984"/>
                    <a:pt x="5989" y="28410"/>
                    <a:pt x="8370" y="7740"/>
                  </a:cubicBezTo>
                  <a:cubicBezTo>
                    <a:pt x="9132" y="1073"/>
                    <a:pt x="11608" y="-832"/>
                    <a:pt x="18276" y="311"/>
                  </a:cubicBezTo>
                  <a:cubicBezTo>
                    <a:pt x="72473" y="9931"/>
                    <a:pt x="127051" y="17456"/>
                    <a:pt x="180677" y="29553"/>
                  </a:cubicBezTo>
                  <a:cubicBezTo>
                    <a:pt x="208300" y="35744"/>
                    <a:pt x="235065" y="48222"/>
                    <a:pt x="260592" y="61080"/>
                  </a:cubicBezTo>
                  <a:cubicBezTo>
                    <a:pt x="321552" y="91846"/>
                    <a:pt x="384608" y="115278"/>
                    <a:pt x="452235" y="126041"/>
                  </a:cubicBezTo>
                  <a:cubicBezTo>
                    <a:pt x="499670" y="133566"/>
                    <a:pt x="547199" y="132994"/>
                    <a:pt x="594634" y="128803"/>
                  </a:cubicBezTo>
                  <a:cubicBezTo>
                    <a:pt x="632448" y="125470"/>
                    <a:pt x="669977" y="119755"/>
                    <a:pt x="707600" y="114516"/>
                  </a:cubicBezTo>
                  <a:cubicBezTo>
                    <a:pt x="716363" y="113278"/>
                    <a:pt x="724840" y="109944"/>
                    <a:pt x="736271" y="106705"/>
                  </a:cubicBezTo>
                  <a:cubicBezTo>
                    <a:pt x="734937" y="116230"/>
                    <a:pt x="734365" y="124993"/>
                    <a:pt x="732080" y="133280"/>
                  </a:cubicBezTo>
                  <a:cubicBezTo>
                    <a:pt x="731413" y="135661"/>
                    <a:pt x="726269" y="137566"/>
                    <a:pt x="722840" y="138519"/>
                  </a:cubicBezTo>
                  <a:cubicBezTo>
                    <a:pt x="670739" y="152235"/>
                    <a:pt x="617589" y="159093"/>
                    <a:pt x="563678" y="160331"/>
                  </a:cubicBezTo>
                  <a:cubicBezTo>
                    <a:pt x="515291" y="161474"/>
                    <a:pt x="467189" y="158902"/>
                    <a:pt x="419660" y="148711"/>
                  </a:cubicBezTo>
                  <a:cubicBezTo>
                    <a:pt x="366510" y="137281"/>
                    <a:pt x="316599" y="116992"/>
                    <a:pt x="267641" y="94132"/>
                  </a:cubicBezTo>
                  <a:cubicBezTo>
                    <a:pt x="250876" y="86322"/>
                    <a:pt x="234113" y="78321"/>
                    <a:pt x="217349" y="70510"/>
                  </a:cubicBezTo>
                  <a:cubicBezTo>
                    <a:pt x="213443" y="68700"/>
                    <a:pt x="209252" y="67272"/>
                    <a:pt x="204014" y="6517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274498" y="5229117"/>
              <a:ext cx="41338" cy="34397"/>
            </a:xfrm>
            <a:custGeom>
              <a:rect b="b" l="l" r="r" t="t"/>
              <a:pathLst>
                <a:path extrusionOk="0" h="34397" w="41338">
                  <a:moveTo>
                    <a:pt x="0" y="32683"/>
                  </a:moveTo>
                  <a:cubicBezTo>
                    <a:pt x="5810" y="24110"/>
                    <a:pt x="10954" y="14966"/>
                    <a:pt x="17431" y="7061"/>
                  </a:cubicBezTo>
                  <a:cubicBezTo>
                    <a:pt x="25146" y="-2464"/>
                    <a:pt x="27908" y="-2084"/>
                    <a:pt x="36290" y="6584"/>
                  </a:cubicBezTo>
                  <a:cubicBezTo>
                    <a:pt x="37814" y="8204"/>
                    <a:pt x="39243" y="9918"/>
                    <a:pt x="41339" y="12299"/>
                  </a:cubicBezTo>
                  <a:lnTo>
                    <a:pt x="2000" y="34397"/>
                  </a:lnTo>
                  <a:lnTo>
                    <a:pt x="0" y="3268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49"/>
          <p:cNvGrpSpPr/>
          <p:nvPr/>
        </p:nvGrpSpPr>
        <p:grpSpPr>
          <a:xfrm flipH="1">
            <a:off x="2587305" y="3385043"/>
            <a:ext cx="297932" cy="133809"/>
            <a:chOff x="5611884" y="5217687"/>
            <a:chExt cx="736261" cy="330119"/>
          </a:xfrm>
        </p:grpSpPr>
        <p:sp>
          <p:nvSpPr>
            <p:cNvPr id="839" name="Google Shape;839;p49"/>
            <p:cNvSpPr/>
            <p:nvPr/>
          </p:nvSpPr>
          <p:spPr>
            <a:xfrm>
              <a:off x="5629002" y="5233080"/>
              <a:ext cx="709447" cy="294123"/>
            </a:xfrm>
            <a:custGeom>
              <a:rect b="b" l="l" r="r" t="t"/>
              <a:pathLst>
                <a:path extrusionOk="0" h="294127" w="709456">
                  <a:moveTo>
                    <a:pt x="49637" y="0"/>
                  </a:moveTo>
                  <a:cubicBezTo>
                    <a:pt x="89071" y="28480"/>
                    <a:pt x="132790" y="42386"/>
                    <a:pt x="177653" y="53149"/>
                  </a:cubicBezTo>
                  <a:cubicBezTo>
                    <a:pt x="197656" y="58007"/>
                    <a:pt x="217468" y="53054"/>
                    <a:pt x="235565" y="44672"/>
                  </a:cubicBezTo>
                  <a:cubicBezTo>
                    <a:pt x="258997" y="33909"/>
                    <a:pt x="281666" y="21241"/>
                    <a:pt x="304145" y="8572"/>
                  </a:cubicBezTo>
                  <a:cubicBezTo>
                    <a:pt x="316337" y="1714"/>
                    <a:pt x="328148" y="-1714"/>
                    <a:pt x="341293" y="4763"/>
                  </a:cubicBezTo>
                  <a:cubicBezTo>
                    <a:pt x="342626" y="5429"/>
                    <a:pt x="343674" y="6572"/>
                    <a:pt x="344341" y="7144"/>
                  </a:cubicBezTo>
                  <a:lnTo>
                    <a:pt x="350341" y="4000"/>
                  </a:lnTo>
                  <a:cubicBezTo>
                    <a:pt x="351199" y="5715"/>
                    <a:pt x="352532" y="7429"/>
                    <a:pt x="353008" y="9239"/>
                  </a:cubicBezTo>
                  <a:cubicBezTo>
                    <a:pt x="354247" y="14764"/>
                    <a:pt x="365677" y="24098"/>
                    <a:pt x="371201" y="24289"/>
                  </a:cubicBezTo>
                  <a:cubicBezTo>
                    <a:pt x="372725" y="24289"/>
                    <a:pt x="375202" y="25527"/>
                    <a:pt x="375487" y="26765"/>
                  </a:cubicBezTo>
                  <a:cubicBezTo>
                    <a:pt x="378726" y="37529"/>
                    <a:pt x="385108" y="44196"/>
                    <a:pt x="396728" y="45339"/>
                  </a:cubicBezTo>
                  <a:cubicBezTo>
                    <a:pt x="397681" y="45339"/>
                    <a:pt x="399300" y="46768"/>
                    <a:pt x="399395" y="47625"/>
                  </a:cubicBezTo>
                  <a:cubicBezTo>
                    <a:pt x="400824" y="59627"/>
                    <a:pt x="410730" y="63151"/>
                    <a:pt x="419017" y="68866"/>
                  </a:cubicBezTo>
                  <a:cubicBezTo>
                    <a:pt x="423970" y="72295"/>
                    <a:pt x="426637" y="79057"/>
                    <a:pt x="430828" y="83915"/>
                  </a:cubicBezTo>
                  <a:cubicBezTo>
                    <a:pt x="432542" y="85915"/>
                    <a:pt x="435590" y="86582"/>
                    <a:pt x="438067" y="87916"/>
                  </a:cubicBezTo>
                  <a:cubicBezTo>
                    <a:pt x="439400" y="88678"/>
                    <a:pt x="441781" y="89821"/>
                    <a:pt x="441686" y="90297"/>
                  </a:cubicBezTo>
                  <a:cubicBezTo>
                    <a:pt x="439781" y="98012"/>
                    <a:pt x="447877" y="100584"/>
                    <a:pt x="449592" y="106204"/>
                  </a:cubicBezTo>
                  <a:cubicBezTo>
                    <a:pt x="451402" y="112109"/>
                    <a:pt x="453402" y="118491"/>
                    <a:pt x="452830" y="124396"/>
                  </a:cubicBezTo>
                  <a:cubicBezTo>
                    <a:pt x="452069" y="131254"/>
                    <a:pt x="454069" y="134683"/>
                    <a:pt x="459784" y="138017"/>
                  </a:cubicBezTo>
                  <a:cubicBezTo>
                    <a:pt x="510933" y="168402"/>
                    <a:pt x="566273" y="187452"/>
                    <a:pt x="624661" y="197739"/>
                  </a:cubicBezTo>
                  <a:cubicBezTo>
                    <a:pt x="644569" y="201263"/>
                    <a:pt x="664286" y="205073"/>
                    <a:pt x="682002" y="215455"/>
                  </a:cubicBezTo>
                  <a:cubicBezTo>
                    <a:pt x="697718" y="224695"/>
                    <a:pt x="708767" y="237077"/>
                    <a:pt x="709434" y="256508"/>
                  </a:cubicBezTo>
                  <a:cubicBezTo>
                    <a:pt x="709720" y="265938"/>
                    <a:pt x="707338" y="272320"/>
                    <a:pt x="696480" y="273748"/>
                  </a:cubicBezTo>
                  <a:cubicBezTo>
                    <a:pt x="652475" y="279368"/>
                    <a:pt x="608659" y="286417"/>
                    <a:pt x="564654" y="291179"/>
                  </a:cubicBezTo>
                  <a:cubicBezTo>
                    <a:pt x="514552" y="296513"/>
                    <a:pt x="464546" y="294704"/>
                    <a:pt x="414826" y="284988"/>
                  </a:cubicBezTo>
                  <a:cubicBezTo>
                    <a:pt x="356342" y="273558"/>
                    <a:pt x="301097" y="253174"/>
                    <a:pt x="248424" y="225647"/>
                  </a:cubicBezTo>
                  <a:cubicBezTo>
                    <a:pt x="207847" y="204406"/>
                    <a:pt x="165175" y="190500"/>
                    <a:pt x="119455" y="184499"/>
                  </a:cubicBezTo>
                  <a:cubicBezTo>
                    <a:pt x="84308" y="179927"/>
                    <a:pt x="49447" y="172688"/>
                    <a:pt x="14585" y="166021"/>
                  </a:cubicBezTo>
                  <a:cubicBezTo>
                    <a:pt x="10966" y="165354"/>
                    <a:pt x="6679" y="160972"/>
                    <a:pt x="5346" y="157258"/>
                  </a:cubicBezTo>
                  <a:cubicBezTo>
                    <a:pt x="-2179" y="136398"/>
                    <a:pt x="-1036" y="115062"/>
                    <a:pt x="4298" y="94012"/>
                  </a:cubicBezTo>
                  <a:cubicBezTo>
                    <a:pt x="11632" y="64770"/>
                    <a:pt x="21729" y="36576"/>
                    <a:pt x="39445" y="11716"/>
                  </a:cubicBezTo>
                  <a:cubicBezTo>
                    <a:pt x="42303" y="7620"/>
                    <a:pt x="46018" y="4096"/>
                    <a:pt x="49637" y="9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5611884" y="5387226"/>
              <a:ext cx="736261" cy="160580"/>
            </a:xfrm>
            <a:custGeom>
              <a:rect b="b" l="l" r="r" t="t"/>
              <a:pathLst>
                <a:path extrusionOk="0" h="160581" w="736270">
                  <a:moveTo>
                    <a:pt x="204013" y="65081"/>
                  </a:moveTo>
                  <a:lnTo>
                    <a:pt x="195822" y="123565"/>
                  </a:lnTo>
                  <a:cubicBezTo>
                    <a:pt x="192107" y="123374"/>
                    <a:pt x="189345" y="123374"/>
                    <a:pt x="186583" y="122993"/>
                  </a:cubicBezTo>
                  <a:cubicBezTo>
                    <a:pt x="136862" y="116040"/>
                    <a:pt x="87142" y="109277"/>
                    <a:pt x="37421" y="101752"/>
                  </a:cubicBezTo>
                  <a:cubicBezTo>
                    <a:pt x="28468" y="100419"/>
                    <a:pt x="19514" y="96990"/>
                    <a:pt x="11418" y="92894"/>
                  </a:cubicBezTo>
                  <a:cubicBezTo>
                    <a:pt x="2464" y="88322"/>
                    <a:pt x="-1250" y="80130"/>
                    <a:pt x="369" y="69558"/>
                  </a:cubicBezTo>
                  <a:cubicBezTo>
                    <a:pt x="3417" y="48984"/>
                    <a:pt x="5989" y="28410"/>
                    <a:pt x="8370" y="7741"/>
                  </a:cubicBezTo>
                  <a:cubicBezTo>
                    <a:pt x="9132" y="1073"/>
                    <a:pt x="11608" y="-832"/>
                    <a:pt x="18276" y="311"/>
                  </a:cubicBezTo>
                  <a:cubicBezTo>
                    <a:pt x="72473" y="9931"/>
                    <a:pt x="127052" y="17456"/>
                    <a:pt x="180677" y="29553"/>
                  </a:cubicBezTo>
                  <a:cubicBezTo>
                    <a:pt x="208300" y="35744"/>
                    <a:pt x="235065" y="48222"/>
                    <a:pt x="260592" y="61080"/>
                  </a:cubicBezTo>
                  <a:cubicBezTo>
                    <a:pt x="321552" y="91846"/>
                    <a:pt x="384608" y="115278"/>
                    <a:pt x="452235" y="126041"/>
                  </a:cubicBezTo>
                  <a:cubicBezTo>
                    <a:pt x="499670" y="133566"/>
                    <a:pt x="547199" y="132994"/>
                    <a:pt x="594634" y="128803"/>
                  </a:cubicBezTo>
                  <a:cubicBezTo>
                    <a:pt x="632448" y="125469"/>
                    <a:pt x="669976" y="119754"/>
                    <a:pt x="707600" y="114516"/>
                  </a:cubicBezTo>
                  <a:cubicBezTo>
                    <a:pt x="716363" y="113277"/>
                    <a:pt x="724841" y="109944"/>
                    <a:pt x="736271" y="106705"/>
                  </a:cubicBezTo>
                  <a:cubicBezTo>
                    <a:pt x="734937" y="116230"/>
                    <a:pt x="734366" y="124993"/>
                    <a:pt x="732080" y="133280"/>
                  </a:cubicBezTo>
                  <a:cubicBezTo>
                    <a:pt x="731413" y="135661"/>
                    <a:pt x="726269" y="137566"/>
                    <a:pt x="722840" y="138519"/>
                  </a:cubicBezTo>
                  <a:cubicBezTo>
                    <a:pt x="670739" y="152235"/>
                    <a:pt x="617589" y="159093"/>
                    <a:pt x="563678" y="160331"/>
                  </a:cubicBezTo>
                  <a:cubicBezTo>
                    <a:pt x="515291" y="161474"/>
                    <a:pt x="467189" y="158902"/>
                    <a:pt x="419660" y="148710"/>
                  </a:cubicBezTo>
                  <a:cubicBezTo>
                    <a:pt x="366510" y="137280"/>
                    <a:pt x="316599" y="116992"/>
                    <a:pt x="267641" y="94132"/>
                  </a:cubicBezTo>
                  <a:cubicBezTo>
                    <a:pt x="250877" y="86322"/>
                    <a:pt x="234112" y="78321"/>
                    <a:pt x="217349" y="70510"/>
                  </a:cubicBezTo>
                  <a:cubicBezTo>
                    <a:pt x="213443" y="68701"/>
                    <a:pt x="209252" y="67272"/>
                    <a:pt x="204013" y="6517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5906453" y="5217687"/>
              <a:ext cx="41337" cy="34396"/>
            </a:xfrm>
            <a:custGeom>
              <a:rect b="b" l="l" r="r" t="t"/>
              <a:pathLst>
                <a:path extrusionOk="0" h="34397" w="41338">
                  <a:moveTo>
                    <a:pt x="0" y="32683"/>
                  </a:moveTo>
                  <a:cubicBezTo>
                    <a:pt x="5810" y="24110"/>
                    <a:pt x="10954" y="14966"/>
                    <a:pt x="17431" y="7060"/>
                  </a:cubicBezTo>
                  <a:cubicBezTo>
                    <a:pt x="25146" y="-2465"/>
                    <a:pt x="27908" y="-2084"/>
                    <a:pt x="36290" y="6584"/>
                  </a:cubicBezTo>
                  <a:cubicBezTo>
                    <a:pt x="37814" y="8203"/>
                    <a:pt x="39243" y="9918"/>
                    <a:pt x="41339" y="12299"/>
                  </a:cubicBezTo>
                  <a:lnTo>
                    <a:pt x="2000" y="34397"/>
                  </a:lnTo>
                  <a:lnTo>
                    <a:pt x="0" y="3268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439550" y="4583964"/>
            <a:ext cx="986400" cy="198900"/>
          </a:xfrm>
          <a:prstGeom prst="ellipse">
            <a:avLst/>
          </a:prstGeom>
          <a:solidFill>
            <a:schemeClr val="dk1">
              <a:alpha val="109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8041836" y="4983347"/>
            <a:ext cx="1102163" cy="97048"/>
          </a:xfrm>
          <a:prstGeom prst="rect">
            <a:avLst/>
          </a:prstGeom>
          <a:gradFill>
            <a:gsLst>
              <a:gs pos="0">
                <a:srgbClr val="D8D8D8">
                  <a:alpha val="4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372630" y="4268278"/>
            <a:ext cx="1771500" cy="96900"/>
          </a:xfrm>
          <a:prstGeom prst="rect">
            <a:avLst/>
          </a:prstGeom>
          <a:gradFill>
            <a:gsLst>
              <a:gs pos="0">
                <a:srgbClr val="D8D8D8">
                  <a:alpha val="4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28"/>
          <p:cNvGrpSpPr/>
          <p:nvPr/>
        </p:nvGrpSpPr>
        <p:grpSpPr>
          <a:xfrm>
            <a:off x="7310363" y="2228850"/>
            <a:ext cx="820003" cy="2857500"/>
            <a:chOff x="3250" y="103"/>
            <a:chExt cx="1180" cy="4112"/>
          </a:xfrm>
        </p:grpSpPr>
        <p:sp>
          <p:nvSpPr>
            <p:cNvPr id="186" name="Google Shape;186;p28"/>
            <p:cNvSpPr/>
            <p:nvPr/>
          </p:nvSpPr>
          <p:spPr>
            <a:xfrm>
              <a:off x="3340" y="234"/>
              <a:ext cx="129" cy="2952"/>
            </a:xfrm>
            <a:prstGeom prst="rect">
              <a:avLst/>
            </a:prstGeom>
            <a:solidFill>
              <a:srgbClr val="EF9C5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250" y="207"/>
              <a:ext cx="90" cy="2979"/>
            </a:xfrm>
            <a:custGeom>
              <a:rect b="b" l="l" r="r" t="t"/>
              <a:pathLst>
                <a:path extrusionOk="0" h="2979" w="90">
                  <a:moveTo>
                    <a:pt x="90" y="2979"/>
                  </a:moveTo>
                  <a:lnTo>
                    <a:pt x="0" y="2873"/>
                  </a:lnTo>
                  <a:lnTo>
                    <a:pt x="0" y="0"/>
                  </a:lnTo>
                  <a:lnTo>
                    <a:pt x="90" y="72"/>
                  </a:lnTo>
                  <a:lnTo>
                    <a:pt x="90" y="2979"/>
                  </a:lnTo>
                  <a:close/>
                </a:path>
              </a:pathLst>
            </a:custGeom>
            <a:solidFill>
              <a:srgbClr val="58341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213" y="976"/>
              <a:ext cx="90" cy="3239"/>
            </a:xfrm>
            <a:custGeom>
              <a:rect b="b" l="l" r="r" t="t"/>
              <a:pathLst>
                <a:path extrusionOk="0" h="3239" w="90">
                  <a:moveTo>
                    <a:pt x="90" y="3239"/>
                  </a:moveTo>
                  <a:lnTo>
                    <a:pt x="0" y="3137"/>
                  </a:lnTo>
                  <a:lnTo>
                    <a:pt x="0" y="0"/>
                  </a:lnTo>
                  <a:lnTo>
                    <a:pt x="90" y="75"/>
                  </a:lnTo>
                  <a:lnTo>
                    <a:pt x="90" y="3239"/>
                  </a:lnTo>
                  <a:close/>
                </a:path>
              </a:pathLst>
            </a:custGeom>
            <a:solidFill>
              <a:srgbClr val="58341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3250" y="120"/>
              <a:ext cx="963" cy="956"/>
            </a:xfrm>
            <a:custGeom>
              <a:rect b="b" l="l" r="r" t="t"/>
              <a:pathLst>
                <a:path extrusionOk="0" h="956" w="963">
                  <a:moveTo>
                    <a:pt x="0" y="87"/>
                  </a:moveTo>
                  <a:lnTo>
                    <a:pt x="0" y="0"/>
                  </a:lnTo>
                  <a:lnTo>
                    <a:pt x="963" y="856"/>
                  </a:lnTo>
                  <a:lnTo>
                    <a:pt x="963" y="956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583413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303" y="1045"/>
              <a:ext cx="127" cy="3170"/>
            </a:xfrm>
            <a:prstGeom prst="rect">
              <a:avLst/>
            </a:prstGeom>
            <a:solidFill>
              <a:srgbClr val="EF9C5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3250" y="103"/>
              <a:ext cx="1180" cy="942"/>
            </a:xfrm>
            <a:custGeom>
              <a:rect b="b" l="l" r="r" t="t"/>
              <a:pathLst>
                <a:path extrusionOk="0" h="942" w="1180">
                  <a:moveTo>
                    <a:pt x="1180" y="942"/>
                  </a:moveTo>
                  <a:lnTo>
                    <a:pt x="110" y="0"/>
                  </a:lnTo>
                  <a:lnTo>
                    <a:pt x="0" y="17"/>
                  </a:lnTo>
                  <a:lnTo>
                    <a:pt x="1053" y="942"/>
                  </a:lnTo>
                  <a:lnTo>
                    <a:pt x="1180" y="942"/>
                  </a:lnTo>
                  <a:close/>
                </a:path>
              </a:pathLst>
            </a:custGeom>
            <a:solidFill>
              <a:srgbClr val="EF9C5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8"/>
          <p:cNvSpPr/>
          <p:nvPr/>
        </p:nvSpPr>
        <p:spPr>
          <a:xfrm>
            <a:off x="7838347" y="3776318"/>
            <a:ext cx="506971" cy="506970"/>
          </a:xfrm>
          <a:prstGeom prst="ellipse">
            <a:avLst/>
          </a:prstGeom>
          <a:gradFill>
            <a:gsLst>
              <a:gs pos="0">
                <a:schemeClr val="lt1"/>
              </a:gs>
              <a:gs pos="39000">
                <a:schemeClr val="lt1"/>
              </a:gs>
              <a:gs pos="100000">
                <a:srgbClr val="F2F2F2"/>
              </a:gs>
            </a:gsLst>
            <a:lin ang="2700000" scaled="0"/>
          </a:gra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8"/>
          <p:cNvGrpSpPr/>
          <p:nvPr/>
        </p:nvGrpSpPr>
        <p:grpSpPr>
          <a:xfrm>
            <a:off x="7893942" y="3905579"/>
            <a:ext cx="395782" cy="248447"/>
            <a:chOff x="10525256" y="5204218"/>
            <a:chExt cx="527709" cy="331263"/>
          </a:xfrm>
        </p:grpSpPr>
        <p:sp>
          <p:nvSpPr>
            <p:cNvPr id="194" name="Google Shape;194;p28"/>
            <p:cNvSpPr txBox="1"/>
            <p:nvPr/>
          </p:nvSpPr>
          <p:spPr>
            <a:xfrm>
              <a:off x="10525256" y="5204218"/>
              <a:ext cx="5277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EXIT</a:t>
              </a:r>
              <a:endParaRPr sz="1100"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10689053" y="5430012"/>
              <a:ext cx="212927" cy="10546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8"/>
          <p:cNvGrpSpPr/>
          <p:nvPr/>
        </p:nvGrpSpPr>
        <p:grpSpPr>
          <a:xfrm>
            <a:off x="470525" y="3033225"/>
            <a:ext cx="820000" cy="1703325"/>
            <a:chOff x="371" y="1706"/>
            <a:chExt cx="1168" cy="2230"/>
          </a:xfrm>
        </p:grpSpPr>
        <p:sp>
          <p:nvSpPr>
            <p:cNvPr id="197" name="Google Shape;197;p28"/>
            <p:cNvSpPr/>
            <p:nvPr/>
          </p:nvSpPr>
          <p:spPr>
            <a:xfrm>
              <a:off x="1179" y="2741"/>
              <a:ext cx="101" cy="221"/>
            </a:xfrm>
            <a:custGeom>
              <a:rect b="b" l="l" r="r" t="t"/>
              <a:pathLst>
                <a:path extrusionOk="0" h="119" w="54">
                  <a:moveTo>
                    <a:pt x="46" y="96"/>
                  </a:move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7" y="103"/>
                    <a:pt x="47" y="104"/>
                    <a:pt x="46" y="105"/>
                  </a:cubicBezTo>
                  <a:cubicBezTo>
                    <a:pt x="45" y="108"/>
                    <a:pt x="43" y="115"/>
                    <a:pt x="40" y="116"/>
                  </a:cubicBezTo>
                  <a:cubicBezTo>
                    <a:pt x="36" y="119"/>
                    <a:pt x="31" y="111"/>
                    <a:pt x="34" y="108"/>
                  </a:cubicBezTo>
                  <a:cubicBezTo>
                    <a:pt x="37" y="105"/>
                    <a:pt x="39" y="94"/>
                    <a:pt x="39" y="94"/>
                  </a:cubicBezTo>
                  <a:cubicBezTo>
                    <a:pt x="39" y="94"/>
                    <a:pt x="37" y="85"/>
                    <a:pt x="36" y="95"/>
                  </a:cubicBezTo>
                  <a:cubicBezTo>
                    <a:pt x="36" y="95"/>
                    <a:pt x="31" y="111"/>
                    <a:pt x="29" y="111"/>
                  </a:cubicBezTo>
                  <a:cubicBezTo>
                    <a:pt x="26" y="111"/>
                    <a:pt x="24" y="107"/>
                    <a:pt x="25" y="105"/>
                  </a:cubicBezTo>
                  <a:cubicBezTo>
                    <a:pt x="24" y="106"/>
                    <a:pt x="22" y="106"/>
                    <a:pt x="20" y="106"/>
                  </a:cubicBezTo>
                  <a:cubicBezTo>
                    <a:pt x="16" y="104"/>
                    <a:pt x="12" y="97"/>
                    <a:pt x="12" y="94"/>
                  </a:cubicBezTo>
                  <a:cubicBezTo>
                    <a:pt x="12" y="91"/>
                    <a:pt x="18" y="83"/>
                    <a:pt x="18" y="76"/>
                  </a:cubicBezTo>
                  <a:cubicBezTo>
                    <a:pt x="19" y="70"/>
                    <a:pt x="0" y="69"/>
                    <a:pt x="0" y="34"/>
                  </a:cubicBezTo>
                  <a:cubicBezTo>
                    <a:pt x="0" y="0"/>
                    <a:pt x="23" y="25"/>
                    <a:pt x="23" y="25"/>
                  </a:cubicBezTo>
                  <a:cubicBezTo>
                    <a:pt x="23" y="25"/>
                    <a:pt x="54" y="79"/>
                    <a:pt x="54" y="92"/>
                  </a:cubicBezTo>
                  <a:cubicBezTo>
                    <a:pt x="54" y="92"/>
                    <a:pt x="52" y="97"/>
                    <a:pt x="46" y="96"/>
                  </a:cubicBez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1222" y="3780"/>
              <a:ext cx="317" cy="142"/>
            </a:xfrm>
            <a:custGeom>
              <a:rect b="b" l="l" r="r" t="t"/>
              <a:pathLst>
                <a:path extrusionOk="0" h="76" w="170">
                  <a:moveTo>
                    <a:pt x="56" y="0"/>
                  </a:moveTo>
                  <a:cubicBezTo>
                    <a:pt x="56" y="0"/>
                    <a:pt x="115" y="26"/>
                    <a:pt x="142" y="22"/>
                  </a:cubicBezTo>
                  <a:cubicBezTo>
                    <a:pt x="170" y="18"/>
                    <a:pt x="169" y="38"/>
                    <a:pt x="158" y="42"/>
                  </a:cubicBezTo>
                  <a:cubicBezTo>
                    <a:pt x="148" y="47"/>
                    <a:pt x="80" y="65"/>
                    <a:pt x="61" y="59"/>
                  </a:cubicBezTo>
                  <a:cubicBezTo>
                    <a:pt x="61" y="59"/>
                    <a:pt x="68" y="72"/>
                    <a:pt x="20" y="76"/>
                  </a:cubicBezTo>
                  <a:cubicBezTo>
                    <a:pt x="20" y="76"/>
                    <a:pt x="12" y="76"/>
                    <a:pt x="9" y="57"/>
                  </a:cubicBezTo>
                  <a:cubicBezTo>
                    <a:pt x="6" y="38"/>
                    <a:pt x="0" y="13"/>
                    <a:pt x="0" y="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433733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1" y="3736"/>
              <a:ext cx="306" cy="200"/>
            </a:xfrm>
            <a:custGeom>
              <a:rect b="b" l="l" r="r" t="t"/>
              <a:pathLst>
                <a:path extrusionOk="0" h="108" w="164">
                  <a:moveTo>
                    <a:pt x="93" y="27"/>
                  </a:moveTo>
                  <a:cubicBezTo>
                    <a:pt x="93" y="27"/>
                    <a:pt x="106" y="76"/>
                    <a:pt x="143" y="89"/>
                  </a:cubicBezTo>
                  <a:cubicBezTo>
                    <a:pt x="143" y="89"/>
                    <a:pt x="164" y="108"/>
                    <a:pt x="134" y="104"/>
                  </a:cubicBezTo>
                  <a:cubicBezTo>
                    <a:pt x="104" y="100"/>
                    <a:pt x="72" y="94"/>
                    <a:pt x="72" y="94"/>
                  </a:cubicBezTo>
                  <a:cubicBezTo>
                    <a:pt x="72" y="94"/>
                    <a:pt x="43" y="64"/>
                    <a:pt x="42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0" y="24"/>
                    <a:pt x="13" y="15"/>
                  </a:cubicBezTo>
                  <a:cubicBezTo>
                    <a:pt x="26" y="6"/>
                    <a:pt x="30" y="0"/>
                    <a:pt x="30" y="0"/>
                  </a:cubicBezTo>
                  <a:lnTo>
                    <a:pt x="93" y="27"/>
                  </a:lnTo>
                  <a:close/>
                </a:path>
              </a:pathLst>
            </a:custGeom>
            <a:solidFill>
              <a:srgbClr val="433733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427" y="3029"/>
              <a:ext cx="558" cy="757"/>
            </a:xfrm>
            <a:custGeom>
              <a:rect b="b" l="l" r="r" t="t"/>
              <a:pathLst>
                <a:path extrusionOk="0" h="757" w="558">
                  <a:moveTo>
                    <a:pt x="0" y="707"/>
                  </a:moveTo>
                  <a:lnTo>
                    <a:pt x="336" y="214"/>
                  </a:lnTo>
                  <a:lnTo>
                    <a:pt x="408" y="0"/>
                  </a:lnTo>
                  <a:lnTo>
                    <a:pt x="558" y="49"/>
                  </a:lnTo>
                  <a:lnTo>
                    <a:pt x="470" y="274"/>
                  </a:lnTo>
                  <a:lnTo>
                    <a:pt x="117" y="757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3D3B4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811" y="2920"/>
              <a:ext cx="525" cy="896"/>
            </a:xfrm>
            <a:custGeom>
              <a:rect b="b" l="l" r="r" t="t"/>
              <a:pathLst>
                <a:path extrusionOk="0" h="482" w="281">
                  <a:moveTo>
                    <a:pt x="148" y="41"/>
                  </a:moveTo>
                  <a:cubicBezTo>
                    <a:pt x="281" y="458"/>
                    <a:pt x="281" y="458"/>
                    <a:pt x="281" y="458"/>
                  </a:cubicBezTo>
                  <a:cubicBezTo>
                    <a:pt x="281" y="458"/>
                    <a:pt x="264" y="482"/>
                    <a:pt x="220" y="476"/>
                  </a:cubicBezTo>
                  <a:cubicBezTo>
                    <a:pt x="220" y="476"/>
                    <a:pt x="112" y="168"/>
                    <a:pt x="56" y="115"/>
                  </a:cubicBezTo>
                  <a:cubicBezTo>
                    <a:pt x="0" y="62"/>
                    <a:pt x="41" y="0"/>
                    <a:pt x="41" y="0"/>
                  </a:cubicBezTo>
                  <a:lnTo>
                    <a:pt x="148" y="41"/>
                  </a:lnTo>
                  <a:close/>
                </a:path>
              </a:pathLst>
            </a:custGeom>
            <a:solidFill>
              <a:srgbClr val="373543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1076" y="2570"/>
              <a:ext cx="146" cy="234"/>
            </a:xfrm>
            <a:custGeom>
              <a:rect b="b" l="l" r="r" t="t"/>
              <a:pathLst>
                <a:path extrusionOk="0" h="234" w="146">
                  <a:moveTo>
                    <a:pt x="11" y="0"/>
                  </a:moveTo>
                  <a:lnTo>
                    <a:pt x="146" y="218"/>
                  </a:lnTo>
                  <a:lnTo>
                    <a:pt x="103" y="234"/>
                  </a:lnTo>
                  <a:lnTo>
                    <a:pt x="0" y="10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3101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979" y="2267"/>
              <a:ext cx="129" cy="387"/>
            </a:xfrm>
            <a:custGeom>
              <a:rect b="b" l="l" r="r" t="t"/>
              <a:pathLst>
                <a:path extrusionOk="0" h="208" w="69">
                  <a:moveTo>
                    <a:pt x="11" y="0"/>
                  </a:moveTo>
                  <a:cubicBezTo>
                    <a:pt x="11" y="0"/>
                    <a:pt x="23" y="4"/>
                    <a:pt x="23" y="19"/>
                  </a:cubicBezTo>
                  <a:cubicBezTo>
                    <a:pt x="23" y="34"/>
                    <a:pt x="69" y="87"/>
                    <a:pt x="56" y="208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DEC559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817" y="1882"/>
              <a:ext cx="285" cy="309"/>
            </a:xfrm>
            <a:custGeom>
              <a:rect b="b" l="l" r="r" t="t"/>
              <a:pathLst>
                <a:path extrusionOk="0" h="166" w="153">
                  <a:moveTo>
                    <a:pt x="130" y="84"/>
                  </a:moveTo>
                  <a:cubicBezTo>
                    <a:pt x="133" y="103"/>
                    <a:pt x="133" y="103"/>
                    <a:pt x="133" y="103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9" y="104"/>
                    <a:pt x="118" y="106"/>
                    <a:pt x="119" y="106"/>
                  </a:cubicBezTo>
                  <a:cubicBezTo>
                    <a:pt x="120" y="106"/>
                    <a:pt x="135" y="112"/>
                    <a:pt x="135" y="112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0" y="139"/>
                    <a:pt x="133" y="143"/>
                    <a:pt x="119" y="145"/>
                  </a:cubicBezTo>
                  <a:cubicBezTo>
                    <a:pt x="110" y="146"/>
                    <a:pt x="98" y="146"/>
                    <a:pt x="83" y="142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2"/>
                    <a:pt x="105" y="14"/>
                  </a:cubicBezTo>
                  <a:cubicBezTo>
                    <a:pt x="109" y="24"/>
                    <a:pt x="120" y="50"/>
                    <a:pt x="120" y="56"/>
                  </a:cubicBezTo>
                  <a:cubicBezTo>
                    <a:pt x="121" y="64"/>
                    <a:pt x="133" y="67"/>
                    <a:pt x="140" y="69"/>
                  </a:cubicBezTo>
                  <a:cubicBezTo>
                    <a:pt x="147" y="71"/>
                    <a:pt x="153" y="77"/>
                    <a:pt x="130" y="84"/>
                  </a:cubicBezTo>
                  <a:close/>
                </a:path>
              </a:pathLst>
            </a:custGeom>
            <a:solidFill>
              <a:srgbClr val="DFA06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871" y="1908"/>
              <a:ext cx="231" cy="246"/>
            </a:xfrm>
            <a:custGeom>
              <a:rect b="b" l="l" r="r" t="t"/>
              <a:pathLst>
                <a:path extrusionOk="0" h="132" w="124">
                  <a:moveTo>
                    <a:pt x="104" y="90"/>
                  </a:move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04" y="129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0" y="132"/>
                    <a:pt x="22" y="10"/>
                    <a:pt x="22" y="10"/>
                  </a:cubicBezTo>
                  <a:cubicBezTo>
                    <a:pt x="47" y="14"/>
                    <a:pt x="76" y="0"/>
                    <a:pt x="76" y="0"/>
                  </a:cubicBezTo>
                  <a:cubicBezTo>
                    <a:pt x="80" y="10"/>
                    <a:pt x="91" y="36"/>
                    <a:pt x="91" y="42"/>
                  </a:cubicBezTo>
                  <a:cubicBezTo>
                    <a:pt x="92" y="50"/>
                    <a:pt x="104" y="53"/>
                    <a:pt x="111" y="55"/>
                  </a:cubicBezTo>
                  <a:cubicBezTo>
                    <a:pt x="118" y="57"/>
                    <a:pt x="124" y="63"/>
                    <a:pt x="101" y="70"/>
                  </a:cubicBezTo>
                  <a:cubicBezTo>
                    <a:pt x="104" y="90"/>
                    <a:pt x="104" y="90"/>
                    <a:pt x="104" y="90"/>
                  </a:cubicBez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817" y="2143"/>
              <a:ext cx="198" cy="154"/>
            </a:xfrm>
            <a:custGeom>
              <a:rect b="b" l="l" r="r" t="t"/>
              <a:pathLst>
                <a:path extrusionOk="0" h="83" w="106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7"/>
                    <a:pt x="106" y="47"/>
                    <a:pt x="94" y="37"/>
                  </a:cubicBezTo>
                  <a:cubicBezTo>
                    <a:pt x="83" y="26"/>
                    <a:pt x="49" y="3"/>
                    <a:pt x="17" y="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727" y="2185"/>
              <a:ext cx="394" cy="867"/>
            </a:xfrm>
            <a:custGeom>
              <a:rect b="b" l="l" r="r" t="t"/>
              <a:pathLst>
                <a:path extrusionOk="0" h="466" w="211">
                  <a:moveTo>
                    <a:pt x="48" y="3"/>
                  </a:moveTo>
                  <a:cubicBezTo>
                    <a:pt x="48" y="3"/>
                    <a:pt x="35" y="11"/>
                    <a:pt x="24" y="63"/>
                  </a:cubicBezTo>
                  <a:cubicBezTo>
                    <a:pt x="13" y="116"/>
                    <a:pt x="0" y="213"/>
                    <a:pt x="11" y="264"/>
                  </a:cubicBezTo>
                  <a:cubicBezTo>
                    <a:pt x="11" y="264"/>
                    <a:pt x="12" y="280"/>
                    <a:pt x="27" y="281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7" y="416"/>
                    <a:pt x="175" y="466"/>
                    <a:pt x="211" y="424"/>
                  </a:cubicBezTo>
                  <a:cubicBezTo>
                    <a:pt x="211" y="424"/>
                    <a:pt x="211" y="290"/>
                    <a:pt x="191" y="252"/>
                  </a:cubicBezTo>
                  <a:cubicBezTo>
                    <a:pt x="170" y="214"/>
                    <a:pt x="129" y="36"/>
                    <a:pt x="129" y="3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3" y="1"/>
                    <a:pt x="53" y="1"/>
                    <a:pt x="53" y="1"/>
                  </a:cubicBezTo>
                  <a:lnTo>
                    <a:pt x="48" y="3"/>
                  </a:lnTo>
                  <a:close/>
                </a:path>
              </a:pathLst>
            </a:custGeom>
            <a:solidFill>
              <a:srgbClr val="49181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5" y="2801"/>
              <a:ext cx="426" cy="342"/>
            </a:xfrm>
            <a:custGeom>
              <a:rect b="b" l="l" r="r" t="t"/>
              <a:pathLst>
                <a:path extrusionOk="0" h="184" w="228">
                  <a:moveTo>
                    <a:pt x="26" y="41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0" y="130"/>
                    <a:pt x="7" y="132"/>
                  </a:cubicBezTo>
                  <a:cubicBezTo>
                    <a:pt x="14" y="133"/>
                    <a:pt x="189" y="184"/>
                    <a:pt x="189" y="184"/>
                  </a:cubicBezTo>
                  <a:cubicBezTo>
                    <a:pt x="228" y="52"/>
                    <a:pt x="228" y="52"/>
                    <a:pt x="228" y="52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26" y="41"/>
                  </a:lnTo>
                  <a:close/>
                </a:path>
              </a:pathLst>
            </a:custGeom>
            <a:solidFill>
              <a:srgbClr val="7B593B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955" y="1908"/>
              <a:ext cx="75" cy="75"/>
            </a:xfrm>
            <a:custGeom>
              <a:rect b="b" l="l" r="r" t="t"/>
              <a:pathLst>
                <a:path extrusionOk="0" h="40" w="40">
                  <a:moveTo>
                    <a:pt x="0" y="40"/>
                  </a:moveTo>
                  <a:cubicBezTo>
                    <a:pt x="0" y="40"/>
                    <a:pt x="16" y="0"/>
                    <a:pt x="40" y="18"/>
                  </a:cubicBezTo>
                  <a:cubicBezTo>
                    <a:pt x="40" y="18"/>
                    <a:pt x="39" y="24"/>
                    <a:pt x="37" y="25"/>
                  </a:cubicBezTo>
                  <a:cubicBezTo>
                    <a:pt x="37" y="25"/>
                    <a:pt x="33" y="21"/>
                    <a:pt x="26" y="21"/>
                  </a:cubicBezTo>
                  <a:cubicBezTo>
                    <a:pt x="26" y="21"/>
                    <a:pt x="16" y="21"/>
                    <a:pt x="0" y="40"/>
                  </a:cubicBezTo>
                  <a:close/>
                </a:path>
              </a:pathLst>
            </a:custGeom>
            <a:solidFill>
              <a:srgbClr val="6A4C3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1000" y="1975"/>
              <a:ext cx="26" cy="38"/>
            </a:xfrm>
            <a:prstGeom prst="ellipse">
              <a:avLst/>
            </a:prstGeom>
            <a:solidFill>
              <a:srgbClr val="4D3B35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011" y="1987"/>
              <a:ext cx="11" cy="14"/>
            </a:xfrm>
            <a:prstGeom prst="ellipse">
              <a:avLst/>
            </a:prstGeom>
            <a:solidFill>
              <a:srgbClr val="E1DFDD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817" y="2148"/>
              <a:ext cx="267" cy="506"/>
            </a:xfrm>
            <a:custGeom>
              <a:rect b="b" l="l" r="r" t="t"/>
              <a:pathLst>
                <a:path extrusionOk="0" h="272" w="143">
                  <a:moveTo>
                    <a:pt x="0" y="23"/>
                  </a:moveTo>
                  <a:cubicBezTo>
                    <a:pt x="0" y="23"/>
                    <a:pt x="34" y="0"/>
                    <a:pt x="67" y="38"/>
                  </a:cubicBezTo>
                  <a:cubicBezTo>
                    <a:pt x="101" y="76"/>
                    <a:pt x="129" y="161"/>
                    <a:pt x="133" y="198"/>
                  </a:cubicBezTo>
                  <a:cubicBezTo>
                    <a:pt x="138" y="236"/>
                    <a:pt x="143" y="272"/>
                    <a:pt x="143" y="272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53" y="9"/>
                    <a:pt x="0" y="23"/>
                  </a:cubicBezTo>
                  <a:close/>
                </a:path>
              </a:pathLst>
            </a:custGeom>
            <a:solidFill>
              <a:srgbClr val="63101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32" y="2767"/>
              <a:ext cx="407" cy="246"/>
            </a:xfrm>
            <a:custGeom>
              <a:rect b="b" l="l" r="r" t="t"/>
              <a:pathLst>
                <a:path extrusionOk="0" h="132" w="218">
                  <a:moveTo>
                    <a:pt x="218" y="57"/>
                  </a:moveTo>
                  <a:cubicBezTo>
                    <a:pt x="214" y="56"/>
                    <a:pt x="208" y="57"/>
                    <a:pt x="203" y="70"/>
                  </a:cubicBezTo>
                  <a:cubicBezTo>
                    <a:pt x="203" y="72"/>
                    <a:pt x="202" y="75"/>
                    <a:pt x="202" y="78"/>
                  </a:cubicBezTo>
                  <a:cubicBezTo>
                    <a:pt x="196" y="105"/>
                    <a:pt x="189" y="125"/>
                    <a:pt x="180" y="128"/>
                  </a:cubicBezTo>
                  <a:cubicBezTo>
                    <a:pt x="171" y="132"/>
                    <a:pt x="4" y="78"/>
                    <a:pt x="4" y="78"/>
                  </a:cubicBezTo>
                  <a:cubicBezTo>
                    <a:pt x="4" y="78"/>
                    <a:pt x="0" y="61"/>
                    <a:pt x="2" y="54"/>
                  </a:cubicBezTo>
                  <a:cubicBezTo>
                    <a:pt x="4" y="48"/>
                    <a:pt x="16" y="10"/>
                    <a:pt x="16" y="10"/>
                  </a:cubicBezTo>
                  <a:cubicBezTo>
                    <a:pt x="16" y="10"/>
                    <a:pt x="17" y="0"/>
                    <a:pt x="37" y="4"/>
                  </a:cubicBezTo>
                  <a:cubicBezTo>
                    <a:pt x="53" y="7"/>
                    <a:pt x="171" y="43"/>
                    <a:pt x="209" y="54"/>
                  </a:cubicBezTo>
                  <a:cubicBezTo>
                    <a:pt x="213" y="55"/>
                    <a:pt x="216" y="56"/>
                    <a:pt x="218" y="57"/>
                  </a:cubicBezTo>
                  <a:close/>
                </a:path>
              </a:pathLst>
            </a:custGeom>
            <a:solidFill>
              <a:srgbClr val="8E674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938" y="2897"/>
              <a:ext cx="118" cy="262"/>
            </a:xfrm>
            <a:custGeom>
              <a:rect b="b" l="l" r="r" t="t"/>
              <a:pathLst>
                <a:path extrusionOk="0" h="141" w="63">
                  <a:moveTo>
                    <a:pt x="63" y="8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19" y="141"/>
                    <a:pt x="25" y="136"/>
                  </a:cubicBezTo>
                  <a:cubicBezTo>
                    <a:pt x="31" y="132"/>
                    <a:pt x="63" y="8"/>
                    <a:pt x="63" y="8"/>
                  </a:cubicBezTo>
                  <a:close/>
                </a:path>
              </a:pathLst>
            </a:custGeom>
            <a:solidFill>
              <a:srgbClr val="684933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57" y="2927"/>
              <a:ext cx="82" cy="71"/>
            </a:xfrm>
            <a:custGeom>
              <a:rect b="b" l="l" r="r" t="t"/>
              <a:pathLst>
                <a:path extrusionOk="0" h="71" w="82">
                  <a:moveTo>
                    <a:pt x="15" y="0"/>
                  </a:moveTo>
                  <a:lnTo>
                    <a:pt x="0" y="50"/>
                  </a:lnTo>
                  <a:lnTo>
                    <a:pt x="63" y="71"/>
                  </a:lnTo>
                  <a:lnTo>
                    <a:pt x="82" y="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4B69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994" y="2938"/>
              <a:ext cx="49" cy="60"/>
            </a:xfrm>
            <a:custGeom>
              <a:rect b="b" l="l" r="r" t="t"/>
              <a:pathLst>
                <a:path extrusionOk="0" h="60" w="49">
                  <a:moveTo>
                    <a:pt x="0" y="47"/>
                  </a:moveTo>
                  <a:lnTo>
                    <a:pt x="13" y="0"/>
                  </a:lnTo>
                  <a:lnTo>
                    <a:pt x="49" y="11"/>
                  </a:lnTo>
                  <a:lnTo>
                    <a:pt x="32" y="6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C4B69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49" y="2810"/>
              <a:ext cx="306" cy="143"/>
            </a:xfrm>
            <a:custGeom>
              <a:rect b="b" l="l" r="r" t="t"/>
              <a:pathLst>
                <a:path extrusionOk="0" h="77" w="164">
                  <a:moveTo>
                    <a:pt x="11" y="0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49"/>
                    <a:pt x="11" y="50"/>
                  </a:cubicBezTo>
                  <a:cubicBezTo>
                    <a:pt x="23" y="50"/>
                    <a:pt x="164" y="77"/>
                    <a:pt x="164" y="77"/>
                  </a:cubicBezTo>
                  <a:cubicBezTo>
                    <a:pt x="159" y="43"/>
                    <a:pt x="159" y="43"/>
                    <a:pt x="159" y="43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D835A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1011" y="2871"/>
              <a:ext cx="52" cy="41"/>
            </a:xfrm>
            <a:custGeom>
              <a:rect b="b" l="l" r="r" t="t"/>
              <a:pathLst>
                <a:path extrusionOk="0" h="22" w="28">
                  <a:moveTo>
                    <a:pt x="24" y="2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1"/>
                    <a:pt x="11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28" y="6"/>
                    <a:pt x="24" y="22"/>
                  </a:cubicBezTo>
                  <a:close/>
                </a:path>
              </a:pathLst>
            </a:custGeom>
            <a:solidFill>
              <a:srgbClr val="684933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41" y="2083"/>
              <a:ext cx="534" cy="865"/>
            </a:xfrm>
            <a:custGeom>
              <a:rect b="b" l="l" r="r" t="t"/>
              <a:pathLst>
                <a:path extrusionOk="0" h="465" w="286">
                  <a:moveTo>
                    <a:pt x="200" y="461"/>
                  </a:moveTo>
                  <a:cubicBezTo>
                    <a:pt x="213" y="465"/>
                    <a:pt x="213" y="465"/>
                    <a:pt x="213" y="465"/>
                  </a:cubicBezTo>
                  <a:cubicBezTo>
                    <a:pt x="264" y="369"/>
                    <a:pt x="264" y="369"/>
                    <a:pt x="264" y="369"/>
                  </a:cubicBezTo>
                  <a:cubicBezTo>
                    <a:pt x="264" y="369"/>
                    <a:pt x="286" y="339"/>
                    <a:pt x="278" y="305"/>
                  </a:cubicBezTo>
                  <a:cubicBezTo>
                    <a:pt x="270" y="272"/>
                    <a:pt x="204" y="151"/>
                    <a:pt x="204" y="151"/>
                  </a:cubicBezTo>
                  <a:cubicBezTo>
                    <a:pt x="204" y="151"/>
                    <a:pt x="127" y="0"/>
                    <a:pt x="85" y="67"/>
                  </a:cubicBezTo>
                  <a:cubicBezTo>
                    <a:pt x="44" y="135"/>
                    <a:pt x="0" y="374"/>
                    <a:pt x="0" y="414"/>
                  </a:cubicBezTo>
                  <a:cubicBezTo>
                    <a:pt x="5" y="397"/>
                    <a:pt x="5" y="397"/>
                    <a:pt x="5" y="397"/>
                  </a:cubicBezTo>
                  <a:cubicBezTo>
                    <a:pt x="5" y="397"/>
                    <a:pt x="54" y="61"/>
                    <a:pt x="111" y="57"/>
                  </a:cubicBezTo>
                  <a:cubicBezTo>
                    <a:pt x="168" y="54"/>
                    <a:pt x="264" y="293"/>
                    <a:pt x="269" y="305"/>
                  </a:cubicBezTo>
                  <a:cubicBezTo>
                    <a:pt x="273" y="318"/>
                    <a:pt x="263" y="366"/>
                    <a:pt x="239" y="396"/>
                  </a:cubicBezTo>
                  <a:lnTo>
                    <a:pt x="200" y="461"/>
                  </a:lnTo>
                  <a:close/>
                </a:path>
              </a:pathLst>
            </a:custGeom>
            <a:solidFill>
              <a:srgbClr val="302F2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848" y="2000"/>
              <a:ext cx="40" cy="52"/>
            </a:xfrm>
            <a:custGeom>
              <a:rect b="b" l="l" r="r" t="t"/>
              <a:pathLst>
                <a:path extrusionOk="0" h="28" w="21">
                  <a:moveTo>
                    <a:pt x="0" y="7"/>
                  </a:moveTo>
                  <a:cubicBezTo>
                    <a:pt x="0" y="3"/>
                    <a:pt x="5" y="1"/>
                    <a:pt x="5" y="1"/>
                  </a:cubicBezTo>
                  <a:cubicBezTo>
                    <a:pt x="5" y="1"/>
                    <a:pt x="10" y="0"/>
                    <a:pt x="12" y="2"/>
                  </a:cubicBezTo>
                  <a:cubicBezTo>
                    <a:pt x="14" y="5"/>
                    <a:pt x="15" y="6"/>
                    <a:pt x="15" y="10"/>
                  </a:cubicBezTo>
                  <a:cubicBezTo>
                    <a:pt x="15" y="13"/>
                    <a:pt x="12" y="14"/>
                    <a:pt x="12" y="15"/>
                  </a:cubicBezTo>
                  <a:cubicBezTo>
                    <a:pt x="12" y="17"/>
                    <a:pt x="21" y="26"/>
                    <a:pt x="19" y="27"/>
                  </a:cubicBezTo>
                  <a:cubicBezTo>
                    <a:pt x="17" y="28"/>
                    <a:pt x="9" y="19"/>
                    <a:pt x="8" y="16"/>
                  </a:cubicBezTo>
                  <a:cubicBezTo>
                    <a:pt x="8" y="14"/>
                    <a:pt x="14" y="12"/>
                    <a:pt x="9" y="6"/>
                  </a:cubicBezTo>
                  <a:cubicBezTo>
                    <a:pt x="4" y="1"/>
                    <a:pt x="1" y="11"/>
                    <a:pt x="0" y="7"/>
                  </a:cubicBezTo>
                  <a:close/>
                </a:path>
              </a:pathLst>
            </a:custGeom>
            <a:solidFill>
              <a:srgbClr val="48373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179" y="2804"/>
              <a:ext cx="88" cy="158"/>
            </a:xfrm>
            <a:custGeom>
              <a:rect b="b" l="l" r="r" t="t"/>
              <a:pathLst>
                <a:path extrusionOk="0" h="85" w="47">
                  <a:moveTo>
                    <a:pt x="47" y="67"/>
                  </a:moveTo>
                  <a:cubicBezTo>
                    <a:pt x="47" y="68"/>
                    <a:pt x="47" y="70"/>
                    <a:pt x="46" y="71"/>
                  </a:cubicBezTo>
                  <a:cubicBezTo>
                    <a:pt x="45" y="74"/>
                    <a:pt x="43" y="81"/>
                    <a:pt x="40" y="82"/>
                  </a:cubicBezTo>
                  <a:cubicBezTo>
                    <a:pt x="36" y="85"/>
                    <a:pt x="31" y="77"/>
                    <a:pt x="34" y="74"/>
                  </a:cubicBezTo>
                  <a:cubicBezTo>
                    <a:pt x="37" y="71"/>
                    <a:pt x="39" y="60"/>
                    <a:pt x="39" y="60"/>
                  </a:cubicBezTo>
                  <a:cubicBezTo>
                    <a:pt x="39" y="60"/>
                    <a:pt x="37" y="51"/>
                    <a:pt x="36" y="61"/>
                  </a:cubicBezTo>
                  <a:cubicBezTo>
                    <a:pt x="36" y="61"/>
                    <a:pt x="31" y="77"/>
                    <a:pt x="29" y="77"/>
                  </a:cubicBezTo>
                  <a:cubicBezTo>
                    <a:pt x="26" y="77"/>
                    <a:pt x="24" y="73"/>
                    <a:pt x="25" y="71"/>
                  </a:cubicBezTo>
                  <a:cubicBezTo>
                    <a:pt x="24" y="72"/>
                    <a:pt x="22" y="72"/>
                    <a:pt x="20" y="72"/>
                  </a:cubicBezTo>
                  <a:cubicBezTo>
                    <a:pt x="16" y="70"/>
                    <a:pt x="12" y="63"/>
                    <a:pt x="12" y="60"/>
                  </a:cubicBezTo>
                  <a:cubicBezTo>
                    <a:pt x="12" y="57"/>
                    <a:pt x="18" y="49"/>
                    <a:pt x="18" y="42"/>
                  </a:cubicBezTo>
                  <a:cubicBezTo>
                    <a:pt x="19" y="36"/>
                    <a:pt x="0" y="35"/>
                    <a:pt x="0" y="0"/>
                  </a:cubicBezTo>
                  <a:cubicBezTo>
                    <a:pt x="0" y="0"/>
                    <a:pt x="10" y="30"/>
                    <a:pt x="15" y="31"/>
                  </a:cubicBezTo>
                  <a:cubicBezTo>
                    <a:pt x="21" y="32"/>
                    <a:pt x="27" y="31"/>
                    <a:pt x="27" y="31"/>
                  </a:cubicBezTo>
                  <a:cubicBezTo>
                    <a:pt x="27" y="31"/>
                    <a:pt x="43" y="59"/>
                    <a:pt x="46" y="62"/>
                  </a:cubicBezTo>
                  <a:cubicBezTo>
                    <a:pt x="47" y="63"/>
                    <a:pt x="47" y="65"/>
                    <a:pt x="47" y="67"/>
                  </a:cubicBezTo>
                  <a:close/>
                </a:path>
              </a:pathLst>
            </a:custGeom>
            <a:solidFill>
              <a:srgbClr val="DFA06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056" y="2648"/>
              <a:ext cx="175" cy="127"/>
            </a:xfrm>
            <a:custGeom>
              <a:rect b="b" l="l" r="r" t="t"/>
              <a:pathLst>
                <a:path extrusionOk="0" h="68" w="94">
                  <a:moveTo>
                    <a:pt x="0" y="4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61" y="0"/>
                    <a:pt x="69" y="4"/>
                  </a:cubicBezTo>
                  <a:cubicBezTo>
                    <a:pt x="77" y="8"/>
                    <a:pt x="90" y="16"/>
                    <a:pt x="90" y="16"/>
                  </a:cubicBezTo>
                  <a:cubicBezTo>
                    <a:pt x="90" y="16"/>
                    <a:pt x="94" y="18"/>
                    <a:pt x="93" y="25"/>
                  </a:cubicBezTo>
                  <a:cubicBezTo>
                    <a:pt x="92" y="33"/>
                    <a:pt x="90" y="44"/>
                    <a:pt x="86" y="45"/>
                  </a:cubicBezTo>
                  <a:cubicBezTo>
                    <a:pt x="83" y="45"/>
                    <a:pt x="79" y="26"/>
                    <a:pt x="80" y="23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7" y="34"/>
                    <a:pt x="75" y="39"/>
                  </a:cubicBezTo>
                  <a:cubicBezTo>
                    <a:pt x="73" y="43"/>
                    <a:pt x="62" y="67"/>
                    <a:pt x="59" y="67"/>
                  </a:cubicBezTo>
                  <a:cubicBezTo>
                    <a:pt x="56" y="68"/>
                    <a:pt x="45" y="67"/>
                    <a:pt x="45" y="67"/>
                  </a:cubicBezTo>
                  <a:cubicBezTo>
                    <a:pt x="45" y="67"/>
                    <a:pt x="41" y="58"/>
                    <a:pt x="47" y="57"/>
                  </a:cubicBezTo>
                  <a:cubicBezTo>
                    <a:pt x="53" y="57"/>
                    <a:pt x="51" y="57"/>
                    <a:pt x="51" y="57"/>
                  </a:cubicBezTo>
                  <a:cubicBezTo>
                    <a:pt x="51" y="57"/>
                    <a:pt x="45" y="42"/>
                    <a:pt x="39" y="39"/>
                  </a:cubicBezTo>
                  <a:cubicBezTo>
                    <a:pt x="32" y="37"/>
                    <a:pt x="20" y="40"/>
                    <a:pt x="15" y="29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740" y="2135"/>
              <a:ext cx="329" cy="597"/>
            </a:xfrm>
            <a:custGeom>
              <a:rect b="b" l="l" r="r" t="t"/>
              <a:pathLst>
                <a:path extrusionOk="0" h="321" w="176">
                  <a:moveTo>
                    <a:pt x="20" y="308"/>
                  </a:moveTo>
                  <a:cubicBezTo>
                    <a:pt x="20" y="308"/>
                    <a:pt x="133" y="321"/>
                    <a:pt x="176" y="303"/>
                  </a:cubicBezTo>
                  <a:cubicBezTo>
                    <a:pt x="169" y="279"/>
                    <a:pt x="169" y="279"/>
                    <a:pt x="169" y="279"/>
                  </a:cubicBezTo>
                  <a:cubicBezTo>
                    <a:pt x="169" y="279"/>
                    <a:pt x="88" y="259"/>
                    <a:pt x="74" y="250"/>
                  </a:cubicBezTo>
                  <a:cubicBezTo>
                    <a:pt x="74" y="250"/>
                    <a:pt x="101" y="150"/>
                    <a:pt x="84" y="71"/>
                  </a:cubicBezTo>
                  <a:cubicBezTo>
                    <a:pt x="84" y="71"/>
                    <a:pt x="66" y="0"/>
                    <a:pt x="26" y="71"/>
                  </a:cubicBezTo>
                  <a:cubicBezTo>
                    <a:pt x="26" y="71"/>
                    <a:pt x="0" y="139"/>
                    <a:pt x="0" y="228"/>
                  </a:cubicBezTo>
                  <a:cubicBezTo>
                    <a:pt x="1" y="317"/>
                    <a:pt x="10" y="302"/>
                    <a:pt x="20" y="308"/>
                  </a:cubicBezTo>
                  <a:close/>
                </a:path>
              </a:pathLst>
            </a:custGeom>
            <a:solidFill>
              <a:srgbClr val="63101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863" y="1829"/>
              <a:ext cx="232" cy="122"/>
            </a:xfrm>
            <a:custGeom>
              <a:rect b="b" l="l" r="r" t="t"/>
              <a:pathLst>
                <a:path extrusionOk="0" h="66" w="124">
                  <a:moveTo>
                    <a:pt x="84" y="24"/>
                  </a:moveTo>
                  <a:cubicBezTo>
                    <a:pt x="84" y="24"/>
                    <a:pt x="65" y="33"/>
                    <a:pt x="49" y="33"/>
                  </a:cubicBezTo>
                  <a:cubicBezTo>
                    <a:pt x="34" y="33"/>
                    <a:pt x="16" y="32"/>
                    <a:pt x="8" y="40"/>
                  </a:cubicBezTo>
                  <a:cubicBezTo>
                    <a:pt x="0" y="48"/>
                    <a:pt x="13" y="66"/>
                    <a:pt x="13" y="66"/>
                  </a:cubicBezTo>
                  <a:cubicBezTo>
                    <a:pt x="9" y="44"/>
                    <a:pt x="18" y="45"/>
                    <a:pt x="18" y="45"/>
                  </a:cubicBezTo>
                  <a:cubicBezTo>
                    <a:pt x="45" y="46"/>
                    <a:pt x="60" y="44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6" y="40"/>
                    <a:pt x="77" y="40"/>
                    <a:pt x="79" y="39"/>
                  </a:cubicBezTo>
                  <a:cubicBezTo>
                    <a:pt x="113" y="35"/>
                    <a:pt x="123" y="9"/>
                    <a:pt x="124" y="0"/>
                  </a:cubicBezTo>
                  <a:cubicBezTo>
                    <a:pt x="111" y="19"/>
                    <a:pt x="84" y="24"/>
                    <a:pt x="84" y="24"/>
                  </a:cubicBezTo>
                  <a:close/>
                </a:path>
              </a:pathLst>
            </a:custGeom>
            <a:solidFill>
              <a:srgbClr val="48373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88" y="1706"/>
              <a:ext cx="418" cy="437"/>
            </a:xfrm>
            <a:custGeom>
              <a:rect b="b" l="l" r="r" t="t"/>
              <a:pathLst>
                <a:path extrusionOk="0" h="235" w="224">
                  <a:moveTo>
                    <a:pt x="179" y="0"/>
                  </a:moveTo>
                  <a:cubicBezTo>
                    <a:pt x="159" y="0"/>
                    <a:pt x="143" y="12"/>
                    <a:pt x="137" y="30"/>
                  </a:cubicBezTo>
                  <a:cubicBezTo>
                    <a:pt x="130" y="19"/>
                    <a:pt x="119" y="12"/>
                    <a:pt x="105" y="12"/>
                  </a:cubicBezTo>
                  <a:cubicBezTo>
                    <a:pt x="88" y="12"/>
                    <a:pt x="74" y="23"/>
                    <a:pt x="70" y="38"/>
                  </a:cubicBezTo>
                  <a:cubicBezTo>
                    <a:pt x="65" y="37"/>
                    <a:pt x="60" y="35"/>
                    <a:pt x="55" y="35"/>
                  </a:cubicBezTo>
                  <a:cubicBezTo>
                    <a:pt x="35" y="35"/>
                    <a:pt x="19" y="52"/>
                    <a:pt x="19" y="72"/>
                  </a:cubicBezTo>
                  <a:cubicBezTo>
                    <a:pt x="19" y="77"/>
                    <a:pt x="19" y="82"/>
                    <a:pt x="21" y="86"/>
                  </a:cubicBezTo>
                  <a:cubicBezTo>
                    <a:pt x="9" y="92"/>
                    <a:pt x="0" y="105"/>
                    <a:pt x="0" y="119"/>
                  </a:cubicBezTo>
                  <a:cubicBezTo>
                    <a:pt x="0" y="127"/>
                    <a:pt x="2" y="134"/>
                    <a:pt x="6" y="139"/>
                  </a:cubicBezTo>
                  <a:cubicBezTo>
                    <a:pt x="2" y="145"/>
                    <a:pt x="0" y="152"/>
                    <a:pt x="0" y="159"/>
                  </a:cubicBezTo>
                  <a:cubicBezTo>
                    <a:pt x="0" y="177"/>
                    <a:pt x="13" y="192"/>
                    <a:pt x="30" y="195"/>
                  </a:cubicBezTo>
                  <a:cubicBezTo>
                    <a:pt x="31" y="208"/>
                    <a:pt x="42" y="218"/>
                    <a:pt x="55" y="218"/>
                  </a:cubicBezTo>
                  <a:cubicBezTo>
                    <a:pt x="61" y="218"/>
                    <a:pt x="66" y="217"/>
                    <a:pt x="70" y="214"/>
                  </a:cubicBezTo>
                  <a:cubicBezTo>
                    <a:pt x="85" y="225"/>
                    <a:pt x="100" y="235"/>
                    <a:pt x="100" y="235"/>
                  </a:cubicBezTo>
                  <a:cubicBezTo>
                    <a:pt x="104" y="201"/>
                    <a:pt x="104" y="201"/>
                    <a:pt x="104" y="201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98" y="197"/>
                    <a:pt x="70" y="167"/>
                    <a:pt x="85" y="156"/>
                  </a:cubicBezTo>
                  <a:cubicBezTo>
                    <a:pt x="99" y="145"/>
                    <a:pt x="110" y="171"/>
                    <a:pt x="110" y="171"/>
                  </a:cubicBezTo>
                  <a:cubicBezTo>
                    <a:pt x="115" y="155"/>
                    <a:pt x="108" y="136"/>
                    <a:pt x="108" y="136"/>
                  </a:cubicBezTo>
                  <a:cubicBezTo>
                    <a:pt x="108" y="135"/>
                    <a:pt x="108" y="133"/>
                    <a:pt x="107" y="132"/>
                  </a:cubicBezTo>
                  <a:cubicBezTo>
                    <a:pt x="103" y="110"/>
                    <a:pt x="112" y="111"/>
                    <a:pt x="112" y="111"/>
                  </a:cubicBezTo>
                  <a:cubicBezTo>
                    <a:pt x="139" y="112"/>
                    <a:pt x="154" y="111"/>
                    <a:pt x="169" y="106"/>
                  </a:cubicBezTo>
                  <a:cubicBezTo>
                    <a:pt x="170" y="106"/>
                    <a:pt x="171" y="106"/>
                    <a:pt x="173" y="105"/>
                  </a:cubicBezTo>
                  <a:cubicBezTo>
                    <a:pt x="206" y="101"/>
                    <a:pt x="216" y="77"/>
                    <a:pt x="218" y="67"/>
                  </a:cubicBezTo>
                  <a:cubicBezTo>
                    <a:pt x="221" y="60"/>
                    <a:pt x="224" y="53"/>
                    <a:pt x="224" y="45"/>
                  </a:cubicBezTo>
                  <a:cubicBezTo>
                    <a:pt x="224" y="20"/>
                    <a:pt x="204" y="0"/>
                    <a:pt x="179" y="0"/>
                  </a:cubicBezTo>
                  <a:close/>
                </a:path>
              </a:pathLst>
            </a:custGeom>
            <a:solidFill>
              <a:srgbClr val="412C1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024" y="2066"/>
              <a:ext cx="43" cy="13"/>
            </a:xfrm>
            <a:custGeom>
              <a:rect b="b" l="l" r="r" t="t"/>
              <a:pathLst>
                <a:path extrusionOk="0" h="7" w="23">
                  <a:moveTo>
                    <a:pt x="23" y="7"/>
                  </a:moveTo>
                  <a:cubicBezTo>
                    <a:pt x="23" y="7"/>
                    <a:pt x="22" y="7"/>
                    <a:pt x="22" y="6"/>
                  </a:cubicBezTo>
                  <a:cubicBezTo>
                    <a:pt x="21" y="6"/>
                    <a:pt x="20" y="5"/>
                    <a:pt x="20" y="5"/>
                  </a:cubicBezTo>
                  <a:cubicBezTo>
                    <a:pt x="19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1" y="2"/>
                    <a:pt x="10" y="2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9" y="4"/>
                    <a:pt x="19" y="4"/>
                    <a:pt x="20" y="4"/>
                  </a:cubicBezTo>
                  <a:cubicBezTo>
                    <a:pt x="22" y="6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EF9C5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820206" y="2085300"/>
            <a:ext cx="1333200" cy="925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219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1040504" y="2213000"/>
            <a:ext cx="1068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Poor job satisfaction and pay</a:t>
            </a:r>
            <a:endParaRPr sz="1100"/>
          </a:p>
        </p:txBody>
      </p:sp>
      <p:grpSp>
        <p:nvGrpSpPr>
          <p:cNvPr id="229" name="Google Shape;229;p28"/>
          <p:cNvGrpSpPr/>
          <p:nvPr/>
        </p:nvGrpSpPr>
        <p:grpSpPr>
          <a:xfrm>
            <a:off x="4990287" y="3079550"/>
            <a:ext cx="986400" cy="1703325"/>
            <a:chOff x="4060" y="1818"/>
            <a:chExt cx="1168" cy="2124"/>
          </a:xfrm>
        </p:grpSpPr>
        <p:sp>
          <p:nvSpPr>
            <p:cNvPr id="230" name="Google Shape;230;p28"/>
            <p:cNvSpPr/>
            <p:nvPr/>
          </p:nvSpPr>
          <p:spPr>
            <a:xfrm>
              <a:off x="4868" y="2747"/>
              <a:ext cx="101" cy="221"/>
            </a:xfrm>
            <a:custGeom>
              <a:rect b="b" l="l" r="r" t="t"/>
              <a:pathLst>
                <a:path extrusionOk="0" h="119" w="54">
                  <a:moveTo>
                    <a:pt x="46" y="96"/>
                  </a:moveTo>
                  <a:cubicBezTo>
                    <a:pt x="47" y="101"/>
                    <a:pt x="47" y="101"/>
                    <a:pt x="47" y="101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7" y="103"/>
                    <a:pt x="47" y="104"/>
                    <a:pt x="46" y="105"/>
                  </a:cubicBezTo>
                  <a:cubicBezTo>
                    <a:pt x="45" y="108"/>
                    <a:pt x="43" y="115"/>
                    <a:pt x="40" y="116"/>
                  </a:cubicBezTo>
                  <a:cubicBezTo>
                    <a:pt x="36" y="119"/>
                    <a:pt x="31" y="111"/>
                    <a:pt x="34" y="108"/>
                  </a:cubicBezTo>
                  <a:cubicBezTo>
                    <a:pt x="37" y="105"/>
                    <a:pt x="39" y="94"/>
                    <a:pt x="39" y="94"/>
                  </a:cubicBezTo>
                  <a:cubicBezTo>
                    <a:pt x="39" y="94"/>
                    <a:pt x="37" y="85"/>
                    <a:pt x="36" y="95"/>
                  </a:cubicBezTo>
                  <a:cubicBezTo>
                    <a:pt x="36" y="95"/>
                    <a:pt x="31" y="111"/>
                    <a:pt x="29" y="111"/>
                  </a:cubicBezTo>
                  <a:cubicBezTo>
                    <a:pt x="26" y="111"/>
                    <a:pt x="24" y="107"/>
                    <a:pt x="25" y="105"/>
                  </a:cubicBezTo>
                  <a:cubicBezTo>
                    <a:pt x="24" y="106"/>
                    <a:pt x="22" y="106"/>
                    <a:pt x="20" y="106"/>
                  </a:cubicBezTo>
                  <a:cubicBezTo>
                    <a:pt x="16" y="104"/>
                    <a:pt x="12" y="97"/>
                    <a:pt x="12" y="94"/>
                  </a:cubicBezTo>
                  <a:cubicBezTo>
                    <a:pt x="12" y="91"/>
                    <a:pt x="18" y="83"/>
                    <a:pt x="18" y="76"/>
                  </a:cubicBezTo>
                  <a:cubicBezTo>
                    <a:pt x="19" y="70"/>
                    <a:pt x="0" y="69"/>
                    <a:pt x="0" y="34"/>
                  </a:cubicBezTo>
                  <a:cubicBezTo>
                    <a:pt x="0" y="0"/>
                    <a:pt x="23" y="25"/>
                    <a:pt x="23" y="25"/>
                  </a:cubicBezTo>
                  <a:cubicBezTo>
                    <a:pt x="23" y="25"/>
                    <a:pt x="54" y="79"/>
                    <a:pt x="54" y="92"/>
                  </a:cubicBezTo>
                  <a:cubicBezTo>
                    <a:pt x="54" y="92"/>
                    <a:pt x="52" y="97"/>
                    <a:pt x="46" y="96"/>
                  </a:cubicBez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4911" y="3786"/>
              <a:ext cx="317" cy="141"/>
            </a:xfrm>
            <a:custGeom>
              <a:rect b="b" l="l" r="r" t="t"/>
              <a:pathLst>
                <a:path extrusionOk="0" h="76" w="170">
                  <a:moveTo>
                    <a:pt x="56" y="0"/>
                  </a:moveTo>
                  <a:cubicBezTo>
                    <a:pt x="56" y="0"/>
                    <a:pt x="115" y="26"/>
                    <a:pt x="142" y="22"/>
                  </a:cubicBezTo>
                  <a:cubicBezTo>
                    <a:pt x="170" y="18"/>
                    <a:pt x="169" y="38"/>
                    <a:pt x="158" y="42"/>
                  </a:cubicBezTo>
                  <a:cubicBezTo>
                    <a:pt x="148" y="47"/>
                    <a:pt x="80" y="65"/>
                    <a:pt x="61" y="59"/>
                  </a:cubicBezTo>
                  <a:cubicBezTo>
                    <a:pt x="61" y="59"/>
                    <a:pt x="68" y="72"/>
                    <a:pt x="20" y="76"/>
                  </a:cubicBezTo>
                  <a:cubicBezTo>
                    <a:pt x="20" y="76"/>
                    <a:pt x="12" y="76"/>
                    <a:pt x="9" y="57"/>
                  </a:cubicBezTo>
                  <a:cubicBezTo>
                    <a:pt x="6" y="38"/>
                    <a:pt x="0" y="13"/>
                    <a:pt x="0" y="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63463B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4060" y="3742"/>
              <a:ext cx="306" cy="200"/>
            </a:xfrm>
            <a:custGeom>
              <a:rect b="b" l="l" r="r" t="t"/>
              <a:pathLst>
                <a:path extrusionOk="0" h="108" w="164">
                  <a:moveTo>
                    <a:pt x="93" y="27"/>
                  </a:moveTo>
                  <a:cubicBezTo>
                    <a:pt x="93" y="27"/>
                    <a:pt x="106" y="76"/>
                    <a:pt x="143" y="89"/>
                  </a:cubicBezTo>
                  <a:cubicBezTo>
                    <a:pt x="143" y="89"/>
                    <a:pt x="164" y="108"/>
                    <a:pt x="134" y="104"/>
                  </a:cubicBezTo>
                  <a:cubicBezTo>
                    <a:pt x="104" y="100"/>
                    <a:pt x="72" y="94"/>
                    <a:pt x="72" y="94"/>
                  </a:cubicBezTo>
                  <a:cubicBezTo>
                    <a:pt x="72" y="94"/>
                    <a:pt x="43" y="64"/>
                    <a:pt x="42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0" y="24"/>
                    <a:pt x="13" y="15"/>
                  </a:cubicBezTo>
                  <a:cubicBezTo>
                    <a:pt x="26" y="6"/>
                    <a:pt x="30" y="0"/>
                    <a:pt x="30" y="0"/>
                  </a:cubicBezTo>
                  <a:lnTo>
                    <a:pt x="93" y="27"/>
                  </a:lnTo>
                  <a:close/>
                </a:path>
              </a:pathLst>
            </a:custGeom>
            <a:solidFill>
              <a:srgbClr val="63463B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116" y="3035"/>
              <a:ext cx="558" cy="757"/>
            </a:xfrm>
            <a:custGeom>
              <a:rect b="b" l="l" r="r" t="t"/>
              <a:pathLst>
                <a:path extrusionOk="0" h="757" w="558">
                  <a:moveTo>
                    <a:pt x="0" y="707"/>
                  </a:moveTo>
                  <a:lnTo>
                    <a:pt x="336" y="214"/>
                  </a:lnTo>
                  <a:lnTo>
                    <a:pt x="409" y="0"/>
                  </a:lnTo>
                  <a:lnTo>
                    <a:pt x="558" y="49"/>
                  </a:lnTo>
                  <a:lnTo>
                    <a:pt x="470" y="274"/>
                  </a:lnTo>
                  <a:lnTo>
                    <a:pt x="117" y="757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313F5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500" y="2926"/>
              <a:ext cx="525" cy="896"/>
            </a:xfrm>
            <a:custGeom>
              <a:rect b="b" l="l" r="r" t="t"/>
              <a:pathLst>
                <a:path extrusionOk="0" h="482" w="281">
                  <a:moveTo>
                    <a:pt x="148" y="41"/>
                  </a:moveTo>
                  <a:cubicBezTo>
                    <a:pt x="281" y="458"/>
                    <a:pt x="281" y="458"/>
                    <a:pt x="281" y="458"/>
                  </a:cubicBezTo>
                  <a:cubicBezTo>
                    <a:pt x="281" y="458"/>
                    <a:pt x="264" y="482"/>
                    <a:pt x="220" y="476"/>
                  </a:cubicBezTo>
                  <a:cubicBezTo>
                    <a:pt x="220" y="476"/>
                    <a:pt x="112" y="168"/>
                    <a:pt x="56" y="115"/>
                  </a:cubicBezTo>
                  <a:cubicBezTo>
                    <a:pt x="0" y="62"/>
                    <a:pt x="41" y="0"/>
                    <a:pt x="41" y="0"/>
                  </a:cubicBezTo>
                  <a:lnTo>
                    <a:pt x="148" y="41"/>
                  </a:lnTo>
                  <a:close/>
                </a:path>
              </a:pathLst>
            </a:custGeom>
            <a:solidFill>
              <a:srgbClr val="3B4A6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765" y="2576"/>
              <a:ext cx="146" cy="234"/>
            </a:xfrm>
            <a:custGeom>
              <a:rect b="b" l="l" r="r" t="t"/>
              <a:pathLst>
                <a:path extrusionOk="0" h="234" w="146">
                  <a:moveTo>
                    <a:pt x="12" y="0"/>
                  </a:moveTo>
                  <a:lnTo>
                    <a:pt x="146" y="218"/>
                  </a:lnTo>
                  <a:lnTo>
                    <a:pt x="103" y="234"/>
                  </a:lnTo>
                  <a:lnTo>
                    <a:pt x="0" y="10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88B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668" y="2273"/>
              <a:ext cx="129" cy="387"/>
            </a:xfrm>
            <a:custGeom>
              <a:rect b="b" l="l" r="r" t="t"/>
              <a:pathLst>
                <a:path extrusionOk="0" h="208" w="69">
                  <a:moveTo>
                    <a:pt x="11" y="0"/>
                  </a:moveTo>
                  <a:cubicBezTo>
                    <a:pt x="11" y="0"/>
                    <a:pt x="23" y="4"/>
                    <a:pt x="23" y="19"/>
                  </a:cubicBezTo>
                  <a:cubicBezTo>
                    <a:pt x="23" y="34"/>
                    <a:pt x="69" y="87"/>
                    <a:pt x="56" y="208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1C1D1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506" y="1888"/>
              <a:ext cx="285" cy="309"/>
            </a:xfrm>
            <a:custGeom>
              <a:rect b="b" l="l" r="r" t="t"/>
              <a:pathLst>
                <a:path extrusionOk="0" h="166" w="153">
                  <a:moveTo>
                    <a:pt x="130" y="84"/>
                  </a:moveTo>
                  <a:cubicBezTo>
                    <a:pt x="133" y="103"/>
                    <a:pt x="133" y="103"/>
                    <a:pt x="133" y="103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9" y="104"/>
                    <a:pt x="118" y="106"/>
                    <a:pt x="119" y="106"/>
                  </a:cubicBezTo>
                  <a:cubicBezTo>
                    <a:pt x="120" y="106"/>
                    <a:pt x="135" y="112"/>
                    <a:pt x="135" y="112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40" y="139"/>
                    <a:pt x="133" y="143"/>
                    <a:pt x="119" y="145"/>
                  </a:cubicBezTo>
                  <a:cubicBezTo>
                    <a:pt x="110" y="146"/>
                    <a:pt x="98" y="146"/>
                    <a:pt x="83" y="142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1" y="140"/>
                    <a:pt x="31" y="140"/>
                    <a:pt x="31" y="14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4" y="12"/>
                    <a:pt x="105" y="14"/>
                  </a:cubicBezTo>
                  <a:cubicBezTo>
                    <a:pt x="109" y="24"/>
                    <a:pt x="120" y="50"/>
                    <a:pt x="120" y="56"/>
                  </a:cubicBezTo>
                  <a:cubicBezTo>
                    <a:pt x="121" y="64"/>
                    <a:pt x="133" y="67"/>
                    <a:pt x="140" y="69"/>
                  </a:cubicBezTo>
                  <a:cubicBezTo>
                    <a:pt x="147" y="71"/>
                    <a:pt x="153" y="77"/>
                    <a:pt x="130" y="84"/>
                  </a:cubicBezTo>
                  <a:close/>
                </a:path>
              </a:pathLst>
            </a:custGeom>
            <a:solidFill>
              <a:srgbClr val="E9A06A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560" y="1914"/>
              <a:ext cx="231" cy="246"/>
            </a:xfrm>
            <a:custGeom>
              <a:rect b="b" l="l" r="r" t="t"/>
              <a:pathLst>
                <a:path extrusionOk="0" h="132" w="124">
                  <a:moveTo>
                    <a:pt x="104" y="90"/>
                  </a:move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04" y="129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0" y="132"/>
                    <a:pt x="22" y="10"/>
                    <a:pt x="22" y="10"/>
                  </a:cubicBezTo>
                  <a:cubicBezTo>
                    <a:pt x="47" y="14"/>
                    <a:pt x="76" y="0"/>
                    <a:pt x="76" y="0"/>
                  </a:cubicBezTo>
                  <a:cubicBezTo>
                    <a:pt x="80" y="10"/>
                    <a:pt x="91" y="36"/>
                    <a:pt x="91" y="42"/>
                  </a:cubicBezTo>
                  <a:cubicBezTo>
                    <a:pt x="92" y="50"/>
                    <a:pt x="104" y="53"/>
                    <a:pt x="111" y="55"/>
                  </a:cubicBezTo>
                  <a:cubicBezTo>
                    <a:pt x="118" y="57"/>
                    <a:pt x="124" y="63"/>
                    <a:pt x="101" y="70"/>
                  </a:cubicBezTo>
                  <a:cubicBezTo>
                    <a:pt x="104" y="90"/>
                    <a:pt x="104" y="90"/>
                    <a:pt x="104" y="90"/>
                  </a:cubicBez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506" y="2149"/>
              <a:ext cx="198" cy="154"/>
            </a:xfrm>
            <a:custGeom>
              <a:rect b="b" l="l" r="r" t="t"/>
              <a:pathLst>
                <a:path extrusionOk="0" h="83" w="106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7"/>
                    <a:pt x="106" y="47"/>
                    <a:pt x="94" y="37"/>
                  </a:cubicBezTo>
                  <a:cubicBezTo>
                    <a:pt x="83" y="26"/>
                    <a:pt x="49" y="3"/>
                    <a:pt x="17" y="0"/>
                  </a:cubicBezTo>
                  <a:close/>
                </a:path>
              </a:pathLst>
            </a:custGeom>
            <a:solidFill>
              <a:srgbClr val="C8C6E0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416" y="2191"/>
              <a:ext cx="394" cy="867"/>
            </a:xfrm>
            <a:custGeom>
              <a:rect b="b" l="l" r="r" t="t"/>
              <a:pathLst>
                <a:path extrusionOk="0" h="466" w="211">
                  <a:moveTo>
                    <a:pt x="48" y="3"/>
                  </a:moveTo>
                  <a:cubicBezTo>
                    <a:pt x="48" y="3"/>
                    <a:pt x="35" y="11"/>
                    <a:pt x="24" y="63"/>
                  </a:cubicBezTo>
                  <a:cubicBezTo>
                    <a:pt x="13" y="116"/>
                    <a:pt x="0" y="213"/>
                    <a:pt x="11" y="264"/>
                  </a:cubicBezTo>
                  <a:cubicBezTo>
                    <a:pt x="11" y="264"/>
                    <a:pt x="12" y="280"/>
                    <a:pt x="27" y="281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7" y="416"/>
                    <a:pt x="175" y="466"/>
                    <a:pt x="211" y="424"/>
                  </a:cubicBezTo>
                  <a:cubicBezTo>
                    <a:pt x="211" y="424"/>
                    <a:pt x="211" y="290"/>
                    <a:pt x="191" y="252"/>
                  </a:cubicBezTo>
                  <a:cubicBezTo>
                    <a:pt x="170" y="214"/>
                    <a:pt x="129" y="36"/>
                    <a:pt x="129" y="3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3" y="1"/>
                    <a:pt x="53" y="1"/>
                    <a:pt x="53" y="1"/>
                  </a:cubicBezTo>
                  <a:lnTo>
                    <a:pt x="48" y="3"/>
                  </a:lnTo>
                  <a:close/>
                </a:path>
              </a:pathLst>
            </a:custGeom>
            <a:solidFill>
              <a:srgbClr val="6079A5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274" y="2807"/>
              <a:ext cx="426" cy="342"/>
            </a:xfrm>
            <a:custGeom>
              <a:rect b="b" l="l" r="r" t="t"/>
              <a:pathLst>
                <a:path extrusionOk="0" h="184" w="228">
                  <a:moveTo>
                    <a:pt x="26" y="41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0" y="130"/>
                    <a:pt x="7" y="132"/>
                  </a:cubicBezTo>
                  <a:cubicBezTo>
                    <a:pt x="14" y="133"/>
                    <a:pt x="189" y="184"/>
                    <a:pt x="189" y="184"/>
                  </a:cubicBezTo>
                  <a:cubicBezTo>
                    <a:pt x="228" y="52"/>
                    <a:pt x="228" y="52"/>
                    <a:pt x="228" y="52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26" y="41"/>
                  </a:lnTo>
                  <a:close/>
                </a:path>
              </a:pathLst>
            </a:custGeom>
            <a:solidFill>
              <a:srgbClr val="1C1D1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644" y="1914"/>
              <a:ext cx="75" cy="75"/>
            </a:xfrm>
            <a:custGeom>
              <a:rect b="b" l="l" r="r" t="t"/>
              <a:pathLst>
                <a:path extrusionOk="0" h="40" w="40">
                  <a:moveTo>
                    <a:pt x="0" y="40"/>
                  </a:moveTo>
                  <a:cubicBezTo>
                    <a:pt x="0" y="40"/>
                    <a:pt x="16" y="0"/>
                    <a:pt x="40" y="18"/>
                  </a:cubicBezTo>
                  <a:cubicBezTo>
                    <a:pt x="40" y="18"/>
                    <a:pt x="39" y="24"/>
                    <a:pt x="37" y="25"/>
                  </a:cubicBezTo>
                  <a:cubicBezTo>
                    <a:pt x="37" y="25"/>
                    <a:pt x="33" y="21"/>
                    <a:pt x="26" y="21"/>
                  </a:cubicBezTo>
                  <a:cubicBezTo>
                    <a:pt x="26" y="21"/>
                    <a:pt x="16" y="21"/>
                    <a:pt x="0" y="40"/>
                  </a:cubicBezTo>
                  <a:close/>
                </a:path>
              </a:pathLst>
            </a:custGeom>
            <a:solidFill>
              <a:srgbClr val="6A4C3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689" y="1981"/>
              <a:ext cx="26" cy="38"/>
            </a:xfrm>
            <a:prstGeom prst="ellipse">
              <a:avLst/>
            </a:prstGeom>
            <a:solidFill>
              <a:srgbClr val="4D3B35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700" y="1993"/>
              <a:ext cx="11" cy="14"/>
            </a:xfrm>
            <a:prstGeom prst="ellipse">
              <a:avLst/>
            </a:prstGeom>
            <a:solidFill>
              <a:srgbClr val="E1DFDD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506" y="2154"/>
              <a:ext cx="267" cy="506"/>
            </a:xfrm>
            <a:custGeom>
              <a:rect b="b" l="l" r="r" t="t"/>
              <a:pathLst>
                <a:path extrusionOk="0" h="272" w="143">
                  <a:moveTo>
                    <a:pt x="0" y="23"/>
                  </a:moveTo>
                  <a:cubicBezTo>
                    <a:pt x="0" y="23"/>
                    <a:pt x="34" y="0"/>
                    <a:pt x="67" y="38"/>
                  </a:cubicBezTo>
                  <a:cubicBezTo>
                    <a:pt x="101" y="76"/>
                    <a:pt x="129" y="161"/>
                    <a:pt x="133" y="198"/>
                  </a:cubicBezTo>
                  <a:cubicBezTo>
                    <a:pt x="138" y="236"/>
                    <a:pt x="143" y="272"/>
                    <a:pt x="143" y="272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91" y="108"/>
                    <a:pt x="91" y="108"/>
                    <a:pt x="91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53" y="9"/>
                    <a:pt x="0" y="23"/>
                  </a:cubicBezTo>
                  <a:close/>
                </a:path>
              </a:pathLst>
            </a:custGeom>
            <a:solidFill>
              <a:srgbClr val="6B88B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321" y="2773"/>
              <a:ext cx="407" cy="246"/>
            </a:xfrm>
            <a:custGeom>
              <a:rect b="b" l="l" r="r" t="t"/>
              <a:pathLst>
                <a:path extrusionOk="0" h="132" w="218">
                  <a:moveTo>
                    <a:pt x="218" y="57"/>
                  </a:moveTo>
                  <a:cubicBezTo>
                    <a:pt x="214" y="56"/>
                    <a:pt x="208" y="57"/>
                    <a:pt x="203" y="70"/>
                  </a:cubicBezTo>
                  <a:cubicBezTo>
                    <a:pt x="203" y="72"/>
                    <a:pt x="202" y="75"/>
                    <a:pt x="202" y="78"/>
                  </a:cubicBezTo>
                  <a:cubicBezTo>
                    <a:pt x="196" y="105"/>
                    <a:pt x="189" y="125"/>
                    <a:pt x="180" y="128"/>
                  </a:cubicBezTo>
                  <a:cubicBezTo>
                    <a:pt x="171" y="132"/>
                    <a:pt x="4" y="78"/>
                    <a:pt x="4" y="78"/>
                  </a:cubicBezTo>
                  <a:cubicBezTo>
                    <a:pt x="4" y="78"/>
                    <a:pt x="0" y="61"/>
                    <a:pt x="2" y="54"/>
                  </a:cubicBezTo>
                  <a:cubicBezTo>
                    <a:pt x="4" y="48"/>
                    <a:pt x="16" y="10"/>
                    <a:pt x="16" y="10"/>
                  </a:cubicBezTo>
                  <a:cubicBezTo>
                    <a:pt x="16" y="10"/>
                    <a:pt x="17" y="0"/>
                    <a:pt x="37" y="4"/>
                  </a:cubicBezTo>
                  <a:cubicBezTo>
                    <a:pt x="53" y="7"/>
                    <a:pt x="171" y="43"/>
                    <a:pt x="209" y="54"/>
                  </a:cubicBezTo>
                  <a:cubicBezTo>
                    <a:pt x="213" y="55"/>
                    <a:pt x="216" y="56"/>
                    <a:pt x="218" y="57"/>
                  </a:cubicBezTo>
                  <a:close/>
                </a:path>
              </a:pathLst>
            </a:custGeom>
            <a:solidFill>
              <a:srgbClr val="29282C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627" y="2903"/>
              <a:ext cx="118" cy="262"/>
            </a:xfrm>
            <a:custGeom>
              <a:rect b="b" l="l" r="r" t="t"/>
              <a:pathLst>
                <a:path extrusionOk="0" h="141" w="63">
                  <a:moveTo>
                    <a:pt x="63" y="8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19" y="141"/>
                    <a:pt x="25" y="136"/>
                  </a:cubicBezTo>
                  <a:cubicBezTo>
                    <a:pt x="31" y="132"/>
                    <a:pt x="63" y="8"/>
                    <a:pt x="63" y="8"/>
                  </a:cubicBezTo>
                  <a:close/>
                </a:path>
              </a:pathLst>
            </a:custGeom>
            <a:solidFill>
              <a:srgbClr val="1C1D1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446" y="2933"/>
              <a:ext cx="82" cy="71"/>
            </a:xfrm>
            <a:custGeom>
              <a:rect b="b" l="l" r="r" t="t"/>
              <a:pathLst>
                <a:path extrusionOk="0" h="71" w="82">
                  <a:moveTo>
                    <a:pt x="15" y="0"/>
                  </a:moveTo>
                  <a:lnTo>
                    <a:pt x="0" y="50"/>
                  </a:lnTo>
                  <a:lnTo>
                    <a:pt x="64" y="71"/>
                  </a:lnTo>
                  <a:lnTo>
                    <a:pt x="82" y="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683" y="2944"/>
              <a:ext cx="49" cy="60"/>
            </a:xfrm>
            <a:custGeom>
              <a:rect b="b" l="l" r="r" t="t"/>
              <a:pathLst>
                <a:path extrusionOk="0" h="60" w="49">
                  <a:moveTo>
                    <a:pt x="0" y="47"/>
                  </a:moveTo>
                  <a:lnTo>
                    <a:pt x="13" y="0"/>
                  </a:lnTo>
                  <a:lnTo>
                    <a:pt x="49" y="11"/>
                  </a:lnTo>
                  <a:lnTo>
                    <a:pt x="32" y="6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38" y="2816"/>
              <a:ext cx="306" cy="143"/>
            </a:xfrm>
            <a:custGeom>
              <a:rect b="b" l="l" r="r" t="t"/>
              <a:pathLst>
                <a:path extrusionOk="0" h="77" w="164">
                  <a:moveTo>
                    <a:pt x="11" y="0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49"/>
                    <a:pt x="11" y="50"/>
                  </a:cubicBezTo>
                  <a:cubicBezTo>
                    <a:pt x="23" y="50"/>
                    <a:pt x="164" y="77"/>
                    <a:pt x="164" y="77"/>
                  </a:cubicBezTo>
                  <a:cubicBezTo>
                    <a:pt x="159" y="43"/>
                    <a:pt x="159" y="43"/>
                    <a:pt x="159" y="43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1C1D1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700" y="2877"/>
              <a:ext cx="52" cy="41"/>
            </a:xfrm>
            <a:custGeom>
              <a:rect b="b" l="l" r="r" t="t"/>
              <a:pathLst>
                <a:path extrusionOk="0" h="22" w="28">
                  <a:moveTo>
                    <a:pt x="24" y="2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1"/>
                    <a:pt x="11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28" y="6"/>
                    <a:pt x="24" y="22"/>
                  </a:cubicBezTo>
                  <a:close/>
                </a:path>
              </a:pathLst>
            </a:custGeom>
            <a:solidFill>
              <a:srgbClr val="29282C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330" y="2089"/>
              <a:ext cx="534" cy="865"/>
            </a:xfrm>
            <a:custGeom>
              <a:rect b="b" l="l" r="r" t="t"/>
              <a:pathLst>
                <a:path extrusionOk="0" h="465" w="286">
                  <a:moveTo>
                    <a:pt x="200" y="461"/>
                  </a:moveTo>
                  <a:cubicBezTo>
                    <a:pt x="213" y="465"/>
                    <a:pt x="213" y="465"/>
                    <a:pt x="213" y="465"/>
                  </a:cubicBezTo>
                  <a:cubicBezTo>
                    <a:pt x="264" y="369"/>
                    <a:pt x="264" y="369"/>
                    <a:pt x="264" y="369"/>
                  </a:cubicBezTo>
                  <a:cubicBezTo>
                    <a:pt x="264" y="369"/>
                    <a:pt x="286" y="339"/>
                    <a:pt x="278" y="305"/>
                  </a:cubicBezTo>
                  <a:cubicBezTo>
                    <a:pt x="270" y="272"/>
                    <a:pt x="204" y="151"/>
                    <a:pt x="204" y="151"/>
                  </a:cubicBezTo>
                  <a:cubicBezTo>
                    <a:pt x="204" y="151"/>
                    <a:pt x="127" y="0"/>
                    <a:pt x="85" y="67"/>
                  </a:cubicBezTo>
                  <a:cubicBezTo>
                    <a:pt x="44" y="135"/>
                    <a:pt x="0" y="374"/>
                    <a:pt x="0" y="414"/>
                  </a:cubicBezTo>
                  <a:cubicBezTo>
                    <a:pt x="5" y="397"/>
                    <a:pt x="5" y="397"/>
                    <a:pt x="5" y="397"/>
                  </a:cubicBezTo>
                  <a:cubicBezTo>
                    <a:pt x="5" y="397"/>
                    <a:pt x="54" y="61"/>
                    <a:pt x="111" y="57"/>
                  </a:cubicBezTo>
                  <a:cubicBezTo>
                    <a:pt x="168" y="54"/>
                    <a:pt x="264" y="293"/>
                    <a:pt x="269" y="305"/>
                  </a:cubicBezTo>
                  <a:cubicBezTo>
                    <a:pt x="273" y="318"/>
                    <a:pt x="263" y="366"/>
                    <a:pt x="239" y="396"/>
                  </a:cubicBezTo>
                  <a:lnTo>
                    <a:pt x="200" y="461"/>
                  </a:lnTo>
                  <a:close/>
                </a:path>
              </a:pathLst>
            </a:custGeom>
            <a:solidFill>
              <a:srgbClr val="302F2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538" y="2006"/>
              <a:ext cx="39" cy="52"/>
            </a:xfrm>
            <a:custGeom>
              <a:rect b="b" l="l" r="r" t="t"/>
              <a:pathLst>
                <a:path extrusionOk="0" h="28" w="21">
                  <a:moveTo>
                    <a:pt x="0" y="7"/>
                  </a:moveTo>
                  <a:cubicBezTo>
                    <a:pt x="0" y="3"/>
                    <a:pt x="5" y="1"/>
                    <a:pt x="5" y="1"/>
                  </a:cubicBezTo>
                  <a:cubicBezTo>
                    <a:pt x="5" y="1"/>
                    <a:pt x="10" y="0"/>
                    <a:pt x="12" y="2"/>
                  </a:cubicBezTo>
                  <a:cubicBezTo>
                    <a:pt x="14" y="5"/>
                    <a:pt x="15" y="6"/>
                    <a:pt x="15" y="10"/>
                  </a:cubicBezTo>
                  <a:cubicBezTo>
                    <a:pt x="15" y="13"/>
                    <a:pt x="12" y="14"/>
                    <a:pt x="12" y="15"/>
                  </a:cubicBezTo>
                  <a:cubicBezTo>
                    <a:pt x="12" y="17"/>
                    <a:pt x="21" y="26"/>
                    <a:pt x="19" y="27"/>
                  </a:cubicBezTo>
                  <a:cubicBezTo>
                    <a:pt x="17" y="28"/>
                    <a:pt x="9" y="19"/>
                    <a:pt x="8" y="16"/>
                  </a:cubicBezTo>
                  <a:cubicBezTo>
                    <a:pt x="8" y="14"/>
                    <a:pt x="14" y="12"/>
                    <a:pt x="9" y="6"/>
                  </a:cubicBezTo>
                  <a:cubicBezTo>
                    <a:pt x="4" y="1"/>
                    <a:pt x="1" y="11"/>
                    <a:pt x="0" y="7"/>
                  </a:cubicBezTo>
                  <a:close/>
                </a:path>
              </a:pathLst>
            </a:custGeom>
            <a:solidFill>
              <a:srgbClr val="48373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868" y="2810"/>
              <a:ext cx="88" cy="158"/>
            </a:xfrm>
            <a:custGeom>
              <a:rect b="b" l="l" r="r" t="t"/>
              <a:pathLst>
                <a:path extrusionOk="0" h="85" w="47">
                  <a:moveTo>
                    <a:pt x="47" y="67"/>
                  </a:moveTo>
                  <a:cubicBezTo>
                    <a:pt x="47" y="68"/>
                    <a:pt x="47" y="70"/>
                    <a:pt x="46" y="71"/>
                  </a:cubicBezTo>
                  <a:cubicBezTo>
                    <a:pt x="45" y="74"/>
                    <a:pt x="43" y="81"/>
                    <a:pt x="40" y="82"/>
                  </a:cubicBezTo>
                  <a:cubicBezTo>
                    <a:pt x="36" y="85"/>
                    <a:pt x="31" y="77"/>
                    <a:pt x="34" y="74"/>
                  </a:cubicBezTo>
                  <a:cubicBezTo>
                    <a:pt x="37" y="71"/>
                    <a:pt x="39" y="60"/>
                    <a:pt x="39" y="60"/>
                  </a:cubicBezTo>
                  <a:cubicBezTo>
                    <a:pt x="39" y="60"/>
                    <a:pt x="37" y="51"/>
                    <a:pt x="36" y="61"/>
                  </a:cubicBezTo>
                  <a:cubicBezTo>
                    <a:pt x="36" y="61"/>
                    <a:pt x="31" y="77"/>
                    <a:pt x="29" y="77"/>
                  </a:cubicBezTo>
                  <a:cubicBezTo>
                    <a:pt x="26" y="77"/>
                    <a:pt x="24" y="73"/>
                    <a:pt x="25" y="71"/>
                  </a:cubicBezTo>
                  <a:cubicBezTo>
                    <a:pt x="24" y="72"/>
                    <a:pt x="22" y="72"/>
                    <a:pt x="20" y="72"/>
                  </a:cubicBezTo>
                  <a:cubicBezTo>
                    <a:pt x="16" y="70"/>
                    <a:pt x="12" y="63"/>
                    <a:pt x="12" y="60"/>
                  </a:cubicBezTo>
                  <a:cubicBezTo>
                    <a:pt x="12" y="57"/>
                    <a:pt x="18" y="49"/>
                    <a:pt x="18" y="42"/>
                  </a:cubicBezTo>
                  <a:cubicBezTo>
                    <a:pt x="19" y="36"/>
                    <a:pt x="0" y="35"/>
                    <a:pt x="0" y="0"/>
                  </a:cubicBezTo>
                  <a:cubicBezTo>
                    <a:pt x="0" y="0"/>
                    <a:pt x="10" y="30"/>
                    <a:pt x="15" y="31"/>
                  </a:cubicBezTo>
                  <a:cubicBezTo>
                    <a:pt x="21" y="32"/>
                    <a:pt x="27" y="31"/>
                    <a:pt x="27" y="31"/>
                  </a:cubicBezTo>
                  <a:cubicBezTo>
                    <a:pt x="27" y="31"/>
                    <a:pt x="43" y="59"/>
                    <a:pt x="46" y="62"/>
                  </a:cubicBezTo>
                  <a:cubicBezTo>
                    <a:pt x="47" y="63"/>
                    <a:pt x="47" y="65"/>
                    <a:pt x="47" y="67"/>
                  </a:cubicBezTo>
                  <a:close/>
                </a:path>
              </a:pathLst>
            </a:custGeom>
            <a:solidFill>
              <a:srgbClr val="E79F6A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4745" y="2654"/>
              <a:ext cx="175" cy="127"/>
            </a:xfrm>
            <a:custGeom>
              <a:rect b="b" l="l" r="r" t="t"/>
              <a:pathLst>
                <a:path extrusionOk="0" h="68" w="94">
                  <a:moveTo>
                    <a:pt x="0" y="4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61" y="0"/>
                    <a:pt x="69" y="4"/>
                  </a:cubicBezTo>
                  <a:cubicBezTo>
                    <a:pt x="77" y="8"/>
                    <a:pt x="90" y="16"/>
                    <a:pt x="90" y="16"/>
                  </a:cubicBezTo>
                  <a:cubicBezTo>
                    <a:pt x="90" y="16"/>
                    <a:pt x="94" y="18"/>
                    <a:pt x="93" y="25"/>
                  </a:cubicBezTo>
                  <a:cubicBezTo>
                    <a:pt x="92" y="33"/>
                    <a:pt x="90" y="44"/>
                    <a:pt x="86" y="45"/>
                  </a:cubicBezTo>
                  <a:cubicBezTo>
                    <a:pt x="83" y="45"/>
                    <a:pt x="79" y="26"/>
                    <a:pt x="80" y="23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7" y="34"/>
                    <a:pt x="75" y="39"/>
                  </a:cubicBezTo>
                  <a:cubicBezTo>
                    <a:pt x="73" y="43"/>
                    <a:pt x="62" y="67"/>
                    <a:pt x="59" y="67"/>
                  </a:cubicBezTo>
                  <a:cubicBezTo>
                    <a:pt x="56" y="68"/>
                    <a:pt x="45" y="67"/>
                    <a:pt x="45" y="67"/>
                  </a:cubicBezTo>
                  <a:cubicBezTo>
                    <a:pt x="45" y="67"/>
                    <a:pt x="41" y="58"/>
                    <a:pt x="47" y="57"/>
                  </a:cubicBezTo>
                  <a:cubicBezTo>
                    <a:pt x="53" y="57"/>
                    <a:pt x="51" y="57"/>
                    <a:pt x="51" y="57"/>
                  </a:cubicBezTo>
                  <a:cubicBezTo>
                    <a:pt x="51" y="57"/>
                    <a:pt x="45" y="42"/>
                    <a:pt x="39" y="39"/>
                  </a:cubicBezTo>
                  <a:cubicBezTo>
                    <a:pt x="32" y="37"/>
                    <a:pt x="20" y="40"/>
                    <a:pt x="15" y="29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429" y="2141"/>
              <a:ext cx="329" cy="597"/>
            </a:xfrm>
            <a:custGeom>
              <a:rect b="b" l="l" r="r" t="t"/>
              <a:pathLst>
                <a:path extrusionOk="0" h="321" w="176">
                  <a:moveTo>
                    <a:pt x="20" y="308"/>
                  </a:moveTo>
                  <a:cubicBezTo>
                    <a:pt x="20" y="308"/>
                    <a:pt x="133" y="321"/>
                    <a:pt x="176" y="303"/>
                  </a:cubicBezTo>
                  <a:cubicBezTo>
                    <a:pt x="169" y="279"/>
                    <a:pt x="169" y="279"/>
                    <a:pt x="169" y="279"/>
                  </a:cubicBezTo>
                  <a:cubicBezTo>
                    <a:pt x="169" y="279"/>
                    <a:pt x="88" y="259"/>
                    <a:pt x="74" y="250"/>
                  </a:cubicBezTo>
                  <a:cubicBezTo>
                    <a:pt x="74" y="250"/>
                    <a:pt x="101" y="150"/>
                    <a:pt x="84" y="71"/>
                  </a:cubicBezTo>
                  <a:cubicBezTo>
                    <a:pt x="84" y="71"/>
                    <a:pt x="66" y="0"/>
                    <a:pt x="26" y="71"/>
                  </a:cubicBezTo>
                  <a:cubicBezTo>
                    <a:pt x="26" y="71"/>
                    <a:pt x="0" y="139"/>
                    <a:pt x="0" y="228"/>
                  </a:cubicBezTo>
                  <a:cubicBezTo>
                    <a:pt x="1" y="317"/>
                    <a:pt x="10" y="302"/>
                    <a:pt x="20" y="308"/>
                  </a:cubicBezTo>
                  <a:close/>
                </a:path>
              </a:pathLst>
            </a:custGeom>
            <a:solidFill>
              <a:srgbClr val="6B88B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549" y="2137"/>
              <a:ext cx="17" cy="12"/>
            </a:xfrm>
            <a:custGeom>
              <a:rect b="b" l="l" r="r" t="t"/>
              <a:pathLst>
                <a:path extrusionOk="0" h="6" w="9">
                  <a:moveTo>
                    <a:pt x="9" y="3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5" y="3"/>
                    <a:pt x="0" y="0"/>
                  </a:cubicBezTo>
                  <a:cubicBezTo>
                    <a:pt x="3" y="1"/>
                    <a:pt x="6" y="2"/>
                    <a:pt x="9" y="3"/>
                  </a:cubicBezTo>
                  <a:close/>
                </a:path>
              </a:pathLst>
            </a:custGeom>
            <a:solidFill>
              <a:srgbClr val="6A4C3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713" y="2072"/>
              <a:ext cx="43" cy="13"/>
            </a:xfrm>
            <a:custGeom>
              <a:rect b="b" l="l" r="r" t="t"/>
              <a:pathLst>
                <a:path extrusionOk="0" h="7" w="23">
                  <a:moveTo>
                    <a:pt x="23" y="7"/>
                  </a:moveTo>
                  <a:cubicBezTo>
                    <a:pt x="23" y="7"/>
                    <a:pt x="22" y="7"/>
                    <a:pt x="22" y="6"/>
                  </a:cubicBezTo>
                  <a:cubicBezTo>
                    <a:pt x="21" y="6"/>
                    <a:pt x="20" y="5"/>
                    <a:pt x="20" y="5"/>
                  </a:cubicBezTo>
                  <a:cubicBezTo>
                    <a:pt x="19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5" y="3"/>
                    <a:pt x="15" y="3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1" y="2"/>
                    <a:pt x="10" y="2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5" y="1"/>
                    <a:pt x="6" y="0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5" y="2"/>
                    <a:pt x="16" y="2"/>
                    <a:pt x="16" y="2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9" y="4"/>
                    <a:pt x="19" y="4"/>
                    <a:pt x="20" y="4"/>
                  </a:cubicBezTo>
                  <a:cubicBezTo>
                    <a:pt x="22" y="6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EF9C5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446" y="1818"/>
              <a:ext cx="303" cy="325"/>
            </a:xfrm>
            <a:custGeom>
              <a:rect b="b" l="l" r="r" t="t"/>
              <a:pathLst>
                <a:path extrusionOk="0" h="175" w="162">
                  <a:moveTo>
                    <a:pt x="162" y="38"/>
                  </a:moveTo>
                  <a:cubicBezTo>
                    <a:pt x="156" y="43"/>
                    <a:pt x="147" y="47"/>
                    <a:pt x="136" y="48"/>
                  </a:cubicBezTo>
                  <a:cubicBezTo>
                    <a:pt x="134" y="49"/>
                    <a:pt x="133" y="49"/>
                    <a:pt x="132" y="49"/>
                  </a:cubicBezTo>
                  <a:cubicBezTo>
                    <a:pt x="117" y="54"/>
                    <a:pt x="102" y="55"/>
                    <a:pt x="75" y="54"/>
                  </a:cubicBezTo>
                  <a:cubicBezTo>
                    <a:pt x="75" y="54"/>
                    <a:pt x="66" y="53"/>
                    <a:pt x="70" y="75"/>
                  </a:cubicBezTo>
                  <a:cubicBezTo>
                    <a:pt x="71" y="76"/>
                    <a:pt x="71" y="78"/>
                    <a:pt x="71" y="79"/>
                  </a:cubicBezTo>
                  <a:cubicBezTo>
                    <a:pt x="71" y="79"/>
                    <a:pt x="78" y="98"/>
                    <a:pt x="73" y="114"/>
                  </a:cubicBezTo>
                  <a:cubicBezTo>
                    <a:pt x="73" y="114"/>
                    <a:pt x="62" y="88"/>
                    <a:pt x="48" y="99"/>
                  </a:cubicBezTo>
                  <a:cubicBezTo>
                    <a:pt x="33" y="110"/>
                    <a:pt x="61" y="140"/>
                    <a:pt x="68" y="138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4" y="175"/>
                    <a:pt x="64" y="175"/>
                    <a:pt x="64" y="175"/>
                  </a:cubicBezTo>
                  <a:cubicBezTo>
                    <a:pt x="61" y="174"/>
                    <a:pt x="58" y="173"/>
                    <a:pt x="55" y="172"/>
                  </a:cubicBezTo>
                  <a:cubicBezTo>
                    <a:pt x="49" y="168"/>
                    <a:pt x="41" y="163"/>
                    <a:pt x="33" y="157"/>
                  </a:cubicBezTo>
                  <a:cubicBezTo>
                    <a:pt x="32" y="157"/>
                    <a:pt x="32" y="158"/>
                    <a:pt x="31" y="158"/>
                  </a:cubicBezTo>
                  <a:cubicBezTo>
                    <a:pt x="12" y="141"/>
                    <a:pt x="0" y="117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19" y="0"/>
                    <a:pt x="146" y="15"/>
                    <a:pt x="162" y="38"/>
                  </a:cubicBezTo>
                  <a:close/>
                </a:path>
              </a:pathLst>
            </a:custGeom>
            <a:solidFill>
              <a:srgbClr val="A6632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504" y="2110"/>
              <a:ext cx="45" cy="27"/>
            </a:xfrm>
            <a:custGeom>
              <a:rect b="b" l="l" r="r" t="t"/>
              <a:pathLst>
                <a:path extrusionOk="0" h="15" w="24">
                  <a:moveTo>
                    <a:pt x="2" y="0"/>
                  </a:moveTo>
                  <a:cubicBezTo>
                    <a:pt x="10" y="6"/>
                    <a:pt x="18" y="11"/>
                    <a:pt x="24" y="15"/>
                  </a:cubicBezTo>
                  <a:cubicBezTo>
                    <a:pt x="15" y="12"/>
                    <a:pt x="7" y="7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6A4C3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28"/>
          <p:cNvGrpSpPr/>
          <p:nvPr/>
        </p:nvGrpSpPr>
        <p:grpSpPr>
          <a:xfrm>
            <a:off x="2714212" y="3079550"/>
            <a:ext cx="942387" cy="1801925"/>
            <a:chOff x="2217" y="1745"/>
            <a:chExt cx="1165" cy="2196"/>
          </a:xfrm>
        </p:grpSpPr>
        <p:sp>
          <p:nvSpPr>
            <p:cNvPr id="262" name="Google Shape;262;p28"/>
            <p:cNvSpPr/>
            <p:nvPr/>
          </p:nvSpPr>
          <p:spPr>
            <a:xfrm>
              <a:off x="3024" y="2746"/>
              <a:ext cx="101" cy="222"/>
            </a:xfrm>
            <a:custGeom>
              <a:rect b="b" l="l" r="r" t="t"/>
              <a:pathLst>
                <a:path extrusionOk="0" h="119" w="54">
                  <a:moveTo>
                    <a:pt x="46" y="96"/>
                  </a:moveTo>
                  <a:cubicBezTo>
                    <a:pt x="46" y="101"/>
                    <a:pt x="46" y="101"/>
                    <a:pt x="46" y="101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7" y="103"/>
                    <a:pt x="46" y="104"/>
                    <a:pt x="46" y="105"/>
                  </a:cubicBezTo>
                  <a:cubicBezTo>
                    <a:pt x="45" y="108"/>
                    <a:pt x="43" y="115"/>
                    <a:pt x="40" y="116"/>
                  </a:cubicBezTo>
                  <a:cubicBezTo>
                    <a:pt x="36" y="119"/>
                    <a:pt x="31" y="111"/>
                    <a:pt x="34" y="108"/>
                  </a:cubicBezTo>
                  <a:cubicBezTo>
                    <a:pt x="36" y="105"/>
                    <a:pt x="38" y="94"/>
                    <a:pt x="38" y="94"/>
                  </a:cubicBezTo>
                  <a:cubicBezTo>
                    <a:pt x="38" y="94"/>
                    <a:pt x="37" y="85"/>
                    <a:pt x="36" y="95"/>
                  </a:cubicBezTo>
                  <a:cubicBezTo>
                    <a:pt x="36" y="95"/>
                    <a:pt x="31" y="111"/>
                    <a:pt x="28" y="111"/>
                  </a:cubicBezTo>
                  <a:cubicBezTo>
                    <a:pt x="26" y="111"/>
                    <a:pt x="24" y="107"/>
                    <a:pt x="24" y="105"/>
                  </a:cubicBezTo>
                  <a:cubicBezTo>
                    <a:pt x="23" y="106"/>
                    <a:pt x="22" y="106"/>
                    <a:pt x="20" y="106"/>
                  </a:cubicBezTo>
                  <a:cubicBezTo>
                    <a:pt x="16" y="104"/>
                    <a:pt x="12" y="97"/>
                    <a:pt x="12" y="94"/>
                  </a:cubicBezTo>
                  <a:cubicBezTo>
                    <a:pt x="12" y="91"/>
                    <a:pt x="18" y="83"/>
                    <a:pt x="18" y="76"/>
                  </a:cubicBezTo>
                  <a:cubicBezTo>
                    <a:pt x="18" y="70"/>
                    <a:pt x="0" y="69"/>
                    <a:pt x="0" y="34"/>
                  </a:cubicBezTo>
                  <a:cubicBezTo>
                    <a:pt x="0" y="0"/>
                    <a:pt x="23" y="25"/>
                    <a:pt x="23" y="25"/>
                  </a:cubicBezTo>
                  <a:cubicBezTo>
                    <a:pt x="23" y="25"/>
                    <a:pt x="53" y="79"/>
                    <a:pt x="54" y="92"/>
                  </a:cubicBezTo>
                  <a:cubicBezTo>
                    <a:pt x="54" y="92"/>
                    <a:pt x="52" y="97"/>
                    <a:pt x="46" y="96"/>
                  </a:cubicBez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067" y="3785"/>
              <a:ext cx="315" cy="142"/>
            </a:xfrm>
            <a:custGeom>
              <a:rect b="b" l="l" r="r" t="t"/>
              <a:pathLst>
                <a:path extrusionOk="0" h="76" w="169">
                  <a:moveTo>
                    <a:pt x="56" y="0"/>
                  </a:moveTo>
                  <a:cubicBezTo>
                    <a:pt x="56" y="0"/>
                    <a:pt x="115" y="26"/>
                    <a:pt x="142" y="22"/>
                  </a:cubicBezTo>
                  <a:cubicBezTo>
                    <a:pt x="169" y="18"/>
                    <a:pt x="169" y="38"/>
                    <a:pt x="158" y="42"/>
                  </a:cubicBezTo>
                  <a:cubicBezTo>
                    <a:pt x="147" y="47"/>
                    <a:pt x="79" y="65"/>
                    <a:pt x="60" y="59"/>
                  </a:cubicBezTo>
                  <a:cubicBezTo>
                    <a:pt x="60" y="59"/>
                    <a:pt x="67" y="72"/>
                    <a:pt x="19" y="76"/>
                  </a:cubicBezTo>
                  <a:cubicBezTo>
                    <a:pt x="19" y="76"/>
                    <a:pt x="11" y="76"/>
                    <a:pt x="9" y="57"/>
                  </a:cubicBezTo>
                  <a:cubicBezTo>
                    <a:pt x="6" y="38"/>
                    <a:pt x="0" y="13"/>
                    <a:pt x="0" y="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543C26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217" y="3741"/>
              <a:ext cx="306" cy="200"/>
            </a:xfrm>
            <a:custGeom>
              <a:rect b="b" l="l" r="r" t="t"/>
              <a:pathLst>
                <a:path extrusionOk="0" h="108" w="164">
                  <a:moveTo>
                    <a:pt x="93" y="27"/>
                  </a:moveTo>
                  <a:cubicBezTo>
                    <a:pt x="93" y="27"/>
                    <a:pt x="106" y="76"/>
                    <a:pt x="143" y="89"/>
                  </a:cubicBezTo>
                  <a:cubicBezTo>
                    <a:pt x="143" y="89"/>
                    <a:pt x="164" y="108"/>
                    <a:pt x="134" y="104"/>
                  </a:cubicBezTo>
                  <a:cubicBezTo>
                    <a:pt x="104" y="100"/>
                    <a:pt x="72" y="94"/>
                    <a:pt x="72" y="94"/>
                  </a:cubicBezTo>
                  <a:cubicBezTo>
                    <a:pt x="72" y="94"/>
                    <a:pt x="43" y="64"/>
                    <a:pt x="41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0" y="24"/>
                    <a:pt x="13" y="15"/>
                  </a:cubicBezTo>
                  <a:cubicBezTo>
                    <a:pt x="25" y="6"/>
                    <a:pt x="29" y="0"/>
                    <a:pt x="29" y="0"/>
                  </a:cubicBezTo>
                  <a:lnTo>
                    <a:pt x="93" y="27"/>
                  </a:lnTo>
                  <a:close/>
                </a:path>
              </a:pathLst>
            </a:custGeom>
            <a:solidFill>
              <a:srgbClr val="523B2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271" y="3034"/>
              <a:ext cx="557" cy="757"/>
            </a:xfrm>
            <a:custGeom>
              <a:rect b="b" l="l" r="r" t="t"/>
              <a:pathLst>
                <a:path extrusionOk="0" h="757" w="557">
                  <a:moveTo>
                    <a:pt x="0" y="707"/>
                  </a:moveTo>
                  <a:lnTo>
                    <a:pt x="335" y="214"/>
                  </a:lnTo>
                  <a:lnTo>
                    <a:pt x="408" y="0"/>
                  </a:lnTo>
                  <a:lnTo>
                    <a:pt x="557" y="49"/>
                  </a:lnTo>
                  <a:lnTo>
                    <a:pt x="470" y="274"/>
                  </a:lnTo>
                  <a:lnTo>
                    <a:pt x="119" y="757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3B3632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655" y="2925"/>
              <a:ext cx="524" cy="896"/>
            </a:xfrm>
            <a:custGeom>
              <a:rect b="b" l="l" r="r" t="t"/>
              <a:pathLst>
                <a:path extrusionOk="0" h="482" w="281">
                  <a:moveTo>
                    <a:pt x="149" y="41"/>
                  </a:moveTo>
                  <a:cubicBezTo>
                    <a:pt x="281" y="458"/>
                    <a:pt x="281" y="458"/>
                    <a:pt x="281" y="458"/>
                  </a:cubicBezTo>
                  <a:cubicBezTo>
                    <a:pt x="281" y="458"/>
                    <a:pt x="265" y="482"/>
                    <a:pt x="221" y="476"/>
                  </a:cubicBezTo>
                  <a:cubicBezTo>
                    <a:pt x="221" y="476"/>
                    <a:pt x="112" y="168"/>
                    <a:pt x="56" y="115"/>
                  </a:cubicBezTo>
                  <a:cubicBezTo>
                    <a:pt x="0" y="62"/>
                    <a:pt x="41" y="0"/>
                    <a:pt x="41" y="0"/>
                  </a:cubicBezTo>
                  <a:lnTo>
                    <a:pt x="149" y="41"/>
                  </a:lnTo>
                  <a:close/>
                </a:path>
              </a:pathLst>
            </a:custGeom>
            <a:solidFill>
              <a:srgbClr val="423D3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922" y="2575"/>
              <a:ext cx="145" cy="235"/>
            </a:xfrm>
            <a:custGeom>
              <a:rect b="b" l="l" r="r" t="t"/>
              <a:pathLst>
                <a:path extrusionOk="0" h="235" w="145">
                  <a:moveTo>
                    <a:pt x="11" y="0"/>
                  </a:moveTo>
                  <a:lnTo>
                    <a:pt x="145" y="218"/>
                  </a:lnTo>
                  <a:lnTo>
                    <a:pt x="102" y="235"/>
                  </a:lnTo>
                  <a:lnTo>
                    <a:pt x="0" y="10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29282C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25" y="2272"/>
              <a:ext cx="128" cy="387"/>
            </a:xfrm>
            <a:custGeom>
              <a:rect b="b" l="l" r="r" t="t"/>
              <a:pathLst>
                <a:path extrusionOk="0" h="208" w="69">
                  <a:moveTo>
                    <a:pt x="11" y="0"/>
                  </a:moveTo>
                  <a:cubicBezTo>
                    <a:pt x="11" y="0"/>
                    <a:pt x="23" y="4"/>
                    <a:pt x="23" y="19"/>
                  </a:cubicBezTo>
                  <a:cubicBezTo>
                    <a:pt x="23" y="34"/>
                    <a:pt x="69" y="87"/>
                    <a:pt x="55" y="208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79BD2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661" y="1888"/>
              <a:ext cx="287" cy="308"/>
            </a:xfrm>
            <a:custGeom>
              <a:rect b="b" l="l" r="r" t="t"/>
              <a:pathLst>
                <a:path extrusionOk="0" h="166" w="154">
                  <a:moveTo>
                    <a:pt x="131" y="84"/>
                  </a:moveTo>
                  <a:cubicBezTo>
                    <a:pt x="136" y="103"/>
                    <a:pt x="136" y="103"/>
                    <a:pt x="136" y="103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9" y="104"/>
                    <a:pt x="118" y="106"/>
                    <a:pt x="119" y="106"/>
                  </a:cubicBezTo>
                  <a:cubicBezTo>
                    <a:pt x="121" y="106"/>
                    <a:pt x="135" y="112"/>
                    <a:pt x="135" y="112"/>
                  </a:cubicBezTo>
                  <a:cubicBezTo>
                    <a:pt x="141" y="139"/>
                    <a:pt x="141" y="139"/>
                    <a:pt x="141" y="139"/>
                  </a:cubicBezTo>
                  <a:cubicBezTo>
                    <a:pt x="141" y="139"/>
                    <a:pt x="134" y="143"/>
                    <a:pt x="120" y="145"/>
                  </a:cubicBezTo>
                  <a:cubicBezTo>
                    <a:pt x="110" y="146"/>
                    <a:pt x="98" y="146"/>
                    <a:pt x="84" y="142"/>
                  </a:cubicBezTo>
                  <a:cubicBezTo>
                    <a:pt x="81" y="166"/>
                    <a:pt x="81" y="166"/>
                    <a:pt x="81" y="166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10"/>
                    <a:pt x="105" y="12"/>
                    <a:pt x="106" y="14"/>
                  </a:cubicBezTo>
                  <a:cubicBezTo>
                    <a:pt x="110" y="24"/>
                    <a:pt x="120" y="50"/>
                    <a:pt x="121" y="56"/>
                  </a:cubicBezTo>
                  <a:cubicBezTo>
                    <a:pt x="121" y="64"/>
                    <a:pt x="134" y="67"/>
                    <a:pt x="141" y="69"/>
                  </a:cubicBezTo>
                  <a:cubicBezTo>
                    <a:pt x="148" y="71"/>
                    <a:pt x="154" y="77"/>
                    <a:pt x="131" y="84"/>
                  </a:cubicBezTo>
                  <a:close/>
                </a:path>
              </a:pathLst>
            </a:custGeom>
            <a:solidFill>
              <a:srgbClr val="E9A06A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715" y="1914"/>
              <a:ext cx="233" cy="245"/>
            </a:xfrm>
            <a:custGeom>
              <a:rect b="b" l="l" r="r" t="t"/>
              <a:pathLst>
                <a:path extrusionOk="0" h="132" w="125">
                  <a:moveTo>
                    <a:pt x="102" y="70"/>
                  </a:moveTo>
                  <a:cubicBezTo>
                    <a:pt x="107" y="89"/>
                    <a:pt x="107" y="89"/>
                    <a:pt x="107" y="89"/>
                  </a:cubicBezTo>
                  <a:cubicBezTo>
                    <a:pt x="107" y="89"/>
                    <a:pt x="106" y="90"/>
                    <a:pt x="102" y="91"/>
                  </a:cubicBezTo>
                  <a:cubicBezTo>
                    <a:pt x="98" y="92"/>
                    <a:pt x="89" y="92"/>
                    <a:pt x="90" y="92"/>
                  </a:cubicBezTo>
                  <a:cubicBezTo>
                    <a:pt x="92" y="92"/>
                    <a:pt x="106" y="98"/>
                    <a:pt x="106" y="98"/>
                  </a:cubicBezTo>
                  <a:cubicBezTo>
                    <a:pt x="112" y="125"/>
                    <a:pt x="112" y="125"/>
                    <a:pt x="112" y="125"/>
                  </a:cubicBezTo>
                  <a:cubicBezTo>
                    <a:pt x="112" y="125"/>
                    <a:pt x="105" y="129"/>
                    <a:pt x="91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0" y="132"/>
                    <a:pt x="22" y="10"/>
                    <a:pt x="22" y="10"/>
                  </a:cubicBezTo>
                  <a:cubicBezTo>
                    <a:pt x="48" y="14"/>
                    <a:pt x="77" y="0"/>
                    <a:pt x="77" y="0"/>
                  </a:cubicBezTo>
                  <a:cubicBezTo>
                    <a:pt x="81" y="10"/>
                    <a:pt x="91" y="36"/>
                    <a:pt x="92" y="42"/>
                  </a:cubicBezTo>
                  <a:cubicBezTo>
                    <a:pt x="92" y="50"/>
                    <a:pt x="105" y="53"/>
                    <a:pt x="112" y="55"/>
                  </a:cubicBezTo>
                  <a:cubicBezTo>
                    <a:pt x="119" y="57"/>
                    <a:pt x="125" y="63"/>
                    <a:pt x="102" y="70"/>
                  </a:cubicBez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661" y="2148"/>
              <a:ext cx="197" cy="154"/>
            </a:xfrm>
            <a:custGeom>
              <a:rect b="b" l="l" r="r" t="t"/>
              <a:pathLst>
                <a:path extrusionOk="0" h="83" w="106">
                  <a:moveTo>
                    <a:pt x="18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1" y="57"/>
                    <a:pt x="106" y="47"/>
                    <a:pt x="95" y="37"/>
                  </a:cubicBezTo>
                  <a:cubicBezTo>
                    <a:pt x="84" y="26"/>
                    <a:pt x="50" y="3"/>
                    <a:pt x="18" y="0"/>
                  </a:cubicBezTo>
                  <a:close/>
                </a:path>
              </a:pathLst>
            </a:custGeom>
            <a:solidFill>
              <a:srgbClr val="679BD2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573" y="2191"/>
              <a:ext cx="392" cy="866"/>
            </a:xfrm>
            <a:custGeom>
              <a:rect b="b" l="l" r="r" t="t"/>
              <a:pathLst>
                <a:path extrusionOk="0" h="466" w="210">
                  <a:moveTo>
                    <a:pt x="47" y="3"/>
                  </a:moveTo>
                  <a:cubicBezTo>
                    <a:pt x="47" y="3"/>
                    <a:pt x="35" y="11"/>
                    <a:pt x="24" y="63"/>
                  </a:cubicBezTo>
                  <a:cubicBezTo>
                    <a:pt x="13" y="116"/>
                    <a:pt x="0" y="213"/>
                    <a:pt x="11" y="264"/>
                  </a:cubicBezTo>
                  <a:cubicBezTo>
                    <a:pt x="11" y="264"/>
                    <a:pt x="12" y="280"/>
                    <a:pt x="27" y="281"/>
                  </a:cubicBezTo>
                  <a:cubicBezTo>
                    <a:pt x="7" y="416"/>
                    <a:pt x="7" y="416"/>
                    <a:pt x="7" y="416"/>
                  </a:cubicBezTo>
                  <a:cubicBezTo>
                    <a:pt x="7" y="416"/>
                    <a:pt x="175" y="466"/>
                    <a:pt x="210" y="424"/>
                  </a:cubicBezTo>
                  <a:cubicBezTo>
                    <a:pt x="210" y="424"/>
                    <a:pt x="210" y="290"/>
                    <a:pt x="190" y="252"/>
                  </a:cubicBezTo>
                  <a:cubicBezTo>
                    <a:pt x="170" y="214"/>
                    <a:pt x="128" y="36"/>
                    <a:pt x="128" y="36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3" y="1"/>
                    <a:pt x="53" y="1"/>
                    <a:pt x="53" y="1"/>
                  </a:cubicBezTo>
                  <a:lnTo>
                    <a:pt x="47" y="3"/>
                  </a:lnTo>
                  <a:close/>
                </a:path>
              </a:pathLst>
            </a:custGeom>
            <a:solidFill>
              <a:srgbClr val="1C1D1F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431" y="2806"/>
              <a:ext cx="425" cy="342"/>
            </a:xfrm>
            <a:custGeom>
              <a:rect b="b" l="l" r="r" t="t"/>
              <a:pathLst>
                <a:path extrusionOk="0" h="184" w="228">
                  <a:moveTo>
                    <a:pt x="26" y="41"/>
                  </a:move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0" y="130"/>
                    <a:pt x="7" y="132"/>
                  </a:cubicBezTo>
                  <a:cubicBezTo>
                    <a:pt x="14" y="133"/>
                    <a:pt x="189" y="184"/>
                    <a:pt x="189" y="184"/>
                  </a:cubicBezTo>
                  <a:cubicBezTo>
                    <a:pt x="228" y="52"/>
                    <a:pt x="228" y="52"/>
                    <a:pt x="228" y="52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26" y="41"/>
                  </a:lnTo>
                  <a:close/>
                </a:path>
              </a:pathLst>
            </a:custGeom>
            <a:solidFill>
              <a:srgbClr val="49181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800" y="1914"/>
              <a:ext cx="75" cy="74"/>
            </a:xfrm>
            <a:custGeom>
              <a:rect b="b" l="l" r="r" t="t"/>
              <a:pathLst>
                <a:path extrusionOk="0" h="40" w="40">
                  <a:moveTo>
                    <a:pt x="0" y="40"/>
                  </a:moveTo>
                  <a:cubicBezTo>
                    <a:pt x="0" y="40"/>
                    <a:pt x="15" y="0"/>
                    <a:pt x="40" y="18"/>
                  </a:cubicBezTo>
                  <a:cubicBezTo>
                    <a:pt x="40" y="18"/>
                    <a:pt x="39" y="24"/>
                    <a:pt x="36" y="25"/>
                  </a:cubicBezTo>
                  <a:cubicBezTo>
                    <a:pt x="36" y="25"/>
                    <a:pt x="32" y="21"/>
                    <a:pt x="26" y="21"/>
                  </a:cubicBezTo>
                  <a:cubicBezTo>
                    <a:pt x="26" y="21"/>
                    <a:pt x="16" y="21"/>
                    <a:pt x="0" y="40"/>
                  </a:cubicBezTo>
                  <a:close/>
                </a:path>
              </a:pathLst>
            </a:custGeom>
            <a:solidFill>
              <a:srgbClr val="6A4C37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845" y="1981"/>
              <a:ext cx="26" cy="37"/>
            </a:xfrm>
            <a:prstGeom prst="ellipse">
              <a:avLst/>
            </a:prstGeom>
            <a:solidFill>
              <a:srgbClr val="4D3B35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856" y="1992"/>
              <a:ext cx="12" cy="15"/>
            </a:xfrm>
            <a:prstGeom prst="ellipse">
              <a:avLst/>
            </a:prstGeom>
            <a:solidFill>
              <a:srgbClr val="E1DFDD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661" y="2153"/>
              <a:ext cx="266" cy="506"/>
            </a:xfrm>
            <a:custGeom>
              <a:rect b="b" l="l" r="r" t="t"/>
              <a:pathLst>
                <a:path extrusionOk="0" h="272" w="143">
                  <a:moveTo>
                    <a:pt x="0" y="23"/>
                  </a:moveTo>
                  <a:cubicBezTo>
                    <a:pt x="0" y="23"/>
                    <a:pt x="35" y="0"/>
                    <a:pt x="68" y="38"/>
                  </a:cubicBezTo>
                  <a:cubicBezTo>
                    <a:pt x="101" y="76"/>
                    <a:pt x="129" y="161"/>
                    <a:pt x="134" y="198"/>
                  </a:cubicBezTo>
                  <a:cubicBezTo>
                    <a:pt x="139" y="236"/>
                    <a:pt x="143" y="272"/>
                    <a:pt x="143" y="272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08"/>
                    <a:pt x="54" y="9"/>
                    <a:pt x="0" y="23"/>
                  </a:cubicBezTo>
                  <a:close/>
                </a:path>
              </a:pathLst>
            </a:custGeom>
            <a:solidFill>
              <a:srgbClr val="29282C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478" y="2772"/>
              <a:ext cx="404" cy="246"/>
            </a:xfrm>
            <a:custGeom>
              <a:rect b="b" l="l" r="r" t="t"/>
              <a:pathLst>
                <a:path extrusionOk="0" h="132" w="217">
                  <a:moveTo>
                    <a:pt x="217" y="57"/>
                  </a:moveTo>
                  <a:cubicBezTo>
                    <a:pt x="214" y="56"/>
                    <a:pt x="207" y="57"/>
                    <a:pt x="203" y="70"/>
                  </a:cubicBezTo>
                  <a:cubicBezTo>
                    <a:pt x="202" y="72"/>
                    <a:pt x="202" y="75"/>
                    <a:pt x="201" y="78"/>
                  </a:cubicBezTo>
                  <a:cubicBezTo>
                    <a:pt x="196" y="105"/>
                    <a:pt x="188" y="125"/>
                    <a:pt x="179" y="128"/>
                  </a:cubicBezTo>
                  <a:cubicBezTo>
                    <a:pt x="170" y="132"/>
                    <a:pt x="3" y="78"/>
                    <a:pt x="3" y="78"/>
                  </a:cubicBezTo>
                  <a:cubicBezTo>
                    <a:pt x="3" y="78"/>
                    <a:pt x="0" y="61"/>
                    <a:pt x="2" y="54"/>
                  </a:cubicBezTo>
                  <a:cubicBezTo>
                    <a:pt x="3" y="48"/>
                    <a:pt x="15" y="10"/>
                    <a:pt x="15" y="10"/>
                  </a:cubicBezTo>
                  <a:cubicBezTo>
                    <a:pt x="15" y="10"/>
                    <a:pt x="16" y="0"/>
                    <a:pt x="36" y="4"/>
                  </a:cubicBezTo>
                  <a:cubicBezTo>
                    <a:pt x="53" y="7"/>
                    <a:pt x="171" y="43"/>
                    <a:pt x="208" y="54"/>
                  </a:cubicBezTo>
                  <a:cubicBezTo>
                    <a:pt x="212" y="55"/>
                    <a:pt x="215" y="56"/>
                    <a:pt x="217" y="57"/>
                  </a:cubicBezTo>
                  <a:close/>
                </a:path>
              </a:pathLst>
            </a:custGeom>
            <a:solidFill>
              <a:srgbClr val="63101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784" y="2902"/>
              <a:ext cx="117" cy="263"/>
            </a:xfrm>
            <a:custGeom>
              <a:rect b="b" l="l" r="r" t="t"/>
              <a:pathLst>
                <a:path extrusionOk="0" h="141" w="63">
                  <a:moveTo>
                    <a:pt x="63" y="8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18" y="141"/>
                    <a:pt x="24" y="136"/>
                  </a:cubicBezTo>
                  <a:cubicBezTo>
                    <a:pt x="30" y="132"/>
                    <a:pt x="63" y="8"/>
                    <a:pt x="63" y="8"/>
                  </a:cubicBezTo>
                  <a:close/>
                </a:path>
              </a:pathLst>
            </a:custGeom>
            <a:solidFill>
              <a:srgbClr val="49181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601" y="2932"/>
              <a:ext cx="82" cy="71"/>
            </a:xfrm>
            <a:custGeom>
              <a:rect b="b" l="l" r="r" t="t"/>
              <a:pathLst>
                <a:path extrusionOk="0" h="71" w="82">
                  <a:moveTo>
                    <a:pt x="15" y="0"/>
                  </a:moveTo>
                  <a:lnTo>
                    <a:pt x="0" y="50"/>
                  </a:lnTo>
                  <a:lnTo>
                    <a:pt x="65" y="71"/>
                  </a:lnTo>
                  <a:lnTo>
                    <a:pt x="82" y="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838" y="2943"/>
              <a:ext cx="50" cy="60"/>
            </a:xfrm>
            <a:custGeom>
              <a:rect b="b" l="l" r="r" t="t"/>
              <a:pathLst>
                <a:path extrusionOk="0" h="60" w="50">
                  <a:moveTo>
                    <a:pt x="0" y="47"/>
                  </a:moveTo>
                  <a:lnTo>
                    <a:pt x="15" y="0"/>
                  </a:lnTo>
                  <a:lnTo>
                    <a:pt x="50" y="11"/>
                  </a:lnTo>
                  <a:lnTo>
                    <a:pt x="33" y="6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493" y="2815"/>
              <a:ext cx="306" cy="143"/>
            </a:xfrm>
            <a:custGeom>
              <a:rect b="b" l="l" r="r" t="t"/>
              <a:pathLst>
                <a:path extrusionOk="0" h="77" w="164">
                  <a:moveTo>
                    <a:pt x="12" y="0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0" y="49"/>
                    <a:pt x="12" y="50"/>
                  </a:cubicBezTo>
                  <a:cubicBezTo>
                    <a:pt x="23" y="50"/>
                    <a:pt x="164" y="77"/>
                    <a:pt x="164" y="77"/>
                  </a:cubicBezTo>
                  <a:cubicBezTo>
                    <a:pt x="160" y="43"/>
                    <a:pt x="160" y="43"/>
                    <a:pt x="160" y="4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91818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856" y="2876"/>
              <a:ext cx="53" cy="41"/>
            </a:xfrm>
            <a:custGeom>
              <a:rect b="b" l="l" r="r" t="t"/>
              <a:pathLst>
                <a:path extrusionOk="0" h="22" w="28">
                  <a:moveTo>
                    <a:pt x="24" y="2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"/>
                    <a:pt x="11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28" y="6"/>
                    <a:pt x="24" y="22"/>
                  </a:cubicBezTo>
                  <a:close/>
                </a:path>
              </a:pathLst>
            </a:custGeom>
            <a:solidFill>
              <a:srgbClr val="63101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2485" y="2088"/>
              <a:ext cx="534" cy="865"/>
            </a:xfrm>
            <a:custGeom>
              <a:rect b="b" l="l" r="r" t="t"/>
              <a:pathLst>
                <a:path extrusionOk="0" h="465" w="286">
                  <a:moveTo>
                    <a:pt x="201" y="461"/>
                  </a:moveTo>
                  <a:cubicBezTo>
                    <a:pt x="213" y="465"/>
                    <a:pt x="213" y="465"/>
                    <a:pt x="213" y="465"/>
                  </a:cubicBezTo>
                  <a:cubicBezTo>
                    <a:pt x="265" y="369"/>
                    <a:pt x="265" y="369"/>
                    <a:pt x="265" y="369"/>
                  </a:cubicBezTo>
                  <a:cubicBezTo>
                    <a:pt x="265" y="369"/>
                    <a:pt x="286" y="339"/>
                    <a:pt x="279" y="305"/>
                  </a:cubicBezTo>
                  <a:cubicBezTo>
                    <a:pt x="271" y="272"/>
                    <a:pt x="204" y="151"/>
                    <a:pt x="204" y="151"/>
                  </a:cubicBezTo>
                  <a:cubicBezTo>
                    <a:pt x="204" y="151"/>
                    <a:pt x="127" y="0"/>
                    <a:pt x="86" y="67"/>
                  </a:cubicBezTo>
                  <a:cubicBezTo>
                    <a:pt x="44" y="135"/>
                    <a:pt x="0" y="374"/>
                    <a:pt x="1" y="414"/>
                  </a:cubicBezTo>
                  <a:cubicBezTo>
                    <a:pt x="5" y="397"/>
                    <a:pt x="5" y="397"/>
                    <a:pt x="5" y="397"/>
                  </a:cubicBezTo>
                  <a:cubicBezTo>
                    <a:pt x="5" y="397"/>
                    <a:pt x="54" y="61"/>
                    <a:pt x="112" y="57"/>
                  </a:cubicBezTo>
                  <a:cubicBezTo>
                    <a:pt x="169" y="54"/>
                    <a:pt x="265" y="293"/>
                    <a:pt x="269" y="305"/>
                  </a:cubicBezTo>
                  <a:cubicBezTo>
                    <a:pt x="274" y="318"/>
                    <a:pt x="264" y="366"/>
                    <a:pt x="240" y="396"/>
                  </a:cubicBezTo>
                  <a:lnTo>
                    <a:pt x="201" y="461"/>
                  </a:lnTo>
                  <a:close/>
                </a:path>
              </a:pathLst>
            </a:custGeom>
            <a:solidFill>
              <a:srgbClr val="302F2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692" y="2005"/>
              <a:ext cx="39" cy="52"/>
            </a:xfrm>
            <a:custGeom>
              <a:rect b="b" l="l" r="r" t="t"/>
              <a:pathLst>
                <a:path extrusionOk="0" h="28" w="21">
                  <a:moveTo>
                    <a:pt x="1" y="7"/>
                  </a:moveTo>
                  <a:cubicBezTo>
                    <a:pt x="0" y="3"/>
                    <a:pt x="6" y="1"/>
                    <a:pt x="6" y="1"/>
                  </a:cubicBezTo>
                  <a:cubicBezTo>
                    <a:pt x="6" y="1"/>
                    <a:pt x="10" y="0"/>
                    <a:pt x="13" y="2"/>
                  </a:cubicBezTo>
                  <a:cubicBezTo>
                    <a:pt x="15" y="5"/>
                    <a:pt x="16" y="6"/>
                    <a:pt x="16" y="10"/>
                  </a:cubicBezTo>
                  <a:cubicBezTo>
                    <a:pt x="16" y="13"/>
                    <a:pt x="13" y="14"/>
                    <a:pt x="13" y="15"/>
                  </a:cubicBezTo>
                  <a:cubicBezTo>
                    <a:pt x="13" y="17"/>
                    <a:pt x="21" y="26"/>
                    <a:pt x="19" y="27"/>
                  </a:cubicBezTo>
                  <a:cubicBezTo>
                    <a:pt x="17" y="28"/>
                    <a:pt x="10" y="19"/>
                    <a:pt x="9" y="16"/>
                  </a:cubicBezTo>
                  <a:cubicBezTo>
                    <a:pt x="9" y="14"/>
                    <a:pt x="14" y="12"/>
                    <a:pt x="10" y="6"/>
                  </a:cubicBezTo>
                  <a:cubicBezTo>
                    <a:pt x="5" y="1"/>
                    <a:pt x="2" y="11"/>
                    <a:pt x="1" y="7"/>
                  </a:cubicBezTo>
                  <a:close/>
                </a:path>
              </a:pathLst>
            </a:custGeom>
            <a:solidFill>
              <a:srgbClr val="483734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024" y="2810"/>
              <a:ext cx="88" cy="158"/>
            </a:xfrm>
            <a:custGeom>
              <a:rect b="b" l="l" r="r" t="t"/>
              <a:pathLst>
                <a:path extrusionOk="0" h="85" w="47">
                  <a:moveTo>
                    <a:pt x="46" y="67"/>
                  </a:moveTo>
                  <a:cubicBezTo>
                    <a:pt x="46" y="68"/>
                    <a:pt x="46" y="70"/>
                    <a:pt x="46" y="71"/>
                  </a:cubicBezTo>
                  <a:cubicBezTo>
                    <a:pt x="45" y="74"/>
                    <a:pt x="43" y="81"/>
                    <a:pt x="40" y="82"/>
                  </a:cubicBezTo>
                  <a:cubicBezTo>
                    <a:pt x="36" y="85"/>
                    <a:pt x="31" y="77"/>
                    <a:pt x="34" y="74"/>
                  </a:cubicBezTo>
                  <a:cubicBezTo>
                    <a:pt x="36" y="71"/>
                    <a:pt x="38" y="60"/>
                    <a:pt x="38" y="60"/>
                  </a:cubicBezTo>
                  <a:cubicBezTo>
                    <a:pt x="38" y="60"/>
                    <a:pt x="37" y="51"/>
                    <a:pt x="36" y="61"/>
                  </a:cubicBezTo>
                  <a:cubicBezTo>
                    <a:pt x="36" y="61"/>
                    <a:pt x="31" y="77"/>
                    <a:pt x="28" y="77"/>
                  </a:cubicBezTo>
                  <a:cubicBezTo>
                    <a:pt x="26" y="77"/>
                    <a:pt x="24" y="73"/>
                    <a:pt x="24" y="71"/>
                  </a:cubicBezTo>
                  <a:cubicBezTo>
                    <a:pt x="23" y="72"/>
                    <a:pt x="22" y="72"/>
                    <a:pt x="20" y="72"/>
                  </a:cubicBezTo>
                  <a:cubicBezTo>
                    <a:pt x="16" y="70"/>
                    <a:pt x="12" y="63"/>
                    <a:pt x="12" y="60"/>
                  </a:cubicBezTo>
                  <a:cubicBezTo>
                    <a:pt x="12" y="57"/>
                    <a:pt x="18" y="49"/>
                    <a:pt x="18" y="42"/>
                  </a:cubicBezTo>
                  <a:cubicBezTo>
                    <a:pt x="18" y="36"/>
                    <a:pt x="0" y="35"/>
                    <a:pt x="0" y="0"/>
                  </a:cubicBezTo>
                  <a:cubicBezTo>
                    <a:pt x="0" y="0"/>
                    <a:pt x="9" y="30"/>
                    <a:pt x="15" y="31"/>
                  </a:cubicBezTo>
                  <a:cubicBezTo>
                    <a:pt x="21" y="32"/>
                    <a:pt x="27" y="31"/>
                    <a:pt x="27" y="31"/>
                  </a:cubicBezTo>
                  <a:cubicBezTo>
                    <a:pt x="27" y="31"/>
                    <a:pt x="43" y="59"/>
                    <a:pt x="46" y="62"/>
                  </a:cubicBezTo>
                  <a:cubicBezTo>
                    <a:pt x="46" y="63"/>
                    <a:pt x="47" y="65"/>
                    <a:pt x="46" y="67"/>
                  </a:cubicBezTo>
                  <a:close/>
                </a:path>
              </a:pathLst>
            </a:custGeom>
            <a:solidFill>
              <a:srgbClr val="E9A06A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901" y="2653"/>
              <a:ext cx="175" cy="127"/>
            </a:xfrm>
            <a:custGeom>
              <a:rect b="b" l="l" r="r" t="t"/>
              <a:pathLst>
                <a:path extrusionOk="0" h="68" w="94">
                  <a:moveTo>
                    <a:pt x="0" y="4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60" y="0"/>
                    <a:pt x="69" y="4"/>
                  </a:cubicBezTo>
                  <a:cubicBezTo>
                    <a:pt x="77" y="8"/>
                    <a:pt x="90" y="16"/>
                    <a:pt x="90" y="16"/>
                  </a:cubicBezTo>
                  <a:cubicBezTo>
                    <a:pt x="90" y="16"/>
                    <a:pt x="94" y="18"/>
                    <a:pt x="93" y="25"/>
                  </a:cubicBezTo>
                  <a:cubicBezTo>
                    <a:pt x="92" y="33"/>
                    <a:pt x="89" y="44"/>
                    <a:pt x="86" y="45"/>
                  </a:cubicBezTo>
                  <a:cubicBezTo>
                    <a:pt x="83" y="45"/>
                    <a:pt x="79" y="26"/>
                    <a:pt x="79" y="23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7" y="34"/>
                    <a:pt x="75" y="39"/>
                  </a:cubicBezTo>
                  <a:cubicBezTo>
                    <a:pt x="73" y="43"/>
                    <a:pt x="61" y="67"/>
                    <a:pt x="59" y="67"/>
                  </a:cubicBezTo>
                  <a:cubicBezTo>
                    <a:pt x="56" y="68"/>
                    <a:pt x="45" y="67"/>
                    <a:pt x="45" y="67"/>
                  </a:cubicBezTo>
                  <a:cubicBezTo>
                    <a:pt x="45" y="67"/>
                    <a:pt x="41" y="58"/>
                    <a:pt x="46" y="57"/>
                  </a:cubicBezTo>
                  <a:cubicBezTo>
                    <a:pt x="52" y="57"/>
                    <a:pt x="51" y="57"/>
                    <a:pt x="51" y="57"/>
                  </a:cubicBezTo>
                  <a:cubicBezTo>
                    <a:pt x="51" y="57"/>
                    <a:pt x="45" y="42"/>
                    <a:pt x="38" y="39"/>
                  </a:cubicBezTo>
                  <a:cubicBezTo>
                    <a:pt x="32" y="37"/>
                    <a:pt x="20" y="40"/>
                    <a:pt x="14" y="2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5B97E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584" y="2140"/>
              <a:ext cx="328" cy="597"/>
            </a:xfrm>
            <a:custGeom>
              <a:rect b="b" l="l" r="r" t="t"/>
              <a:pathLst>
                <a:path extrusionOk="0" h="321" w="176">
                  <a:moveTo>
                    <a:pt x="21" y="308"/>
                  </a:moveTo>
                  <a:cubicBezTo>
                    <a:pt x="21" y="308"/>
                    <a:pt x="134" y="321"/>
                    <a:pt x="176" y="303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0" y="279"/>
                    <a:pt x="89" y="259"/>
                    <a:pt x="74" y="250"/>
                  </a:cubicBezTo>
                  <a:cubicBezTo>
                    <a:pt x="74" y="250"/>
                    <a:pt x="102" y="150"/>
                    <a:pt x="85" y="71"/>
                  </a:cubicBezTo>
                  <a:cubicBezTo>
                    <a:pt x="85" y="71"/>
                    <a:pt x="66" y="0"/>
                    <a:pt x="26" y="71"/>
                  </a:cubicBezTo>
                  <a:cubicBezTo>
                    <a:pt x="26" y="71"/>
                    <a:pt x="0" y="139"/>
                    <a:pt x="1" y="228"/>
                  </a:cubicBezTo>
                  <a:cubicBezTo>
                    <a:pt x="2" y="317"/>
                    <a:pt x="10" y="302"/>
                    <a:pt x="21" y="308"/>
                  </a:cubicBezTo>
                  <a:close/>
                </a:path>
              </a:pathLst>
            </a:custGeom>
            <a:solidFill>
              <a:srgbClr val="29282C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584" y="1745"/>
              <a:ext cx="356" cy="403"/>
            </a:xfrm>
            <a:custGeom>
              <a:rect b="b" l="l" r="r" t="t"/>
              <a:pathLst>
                <a:path extrusionOk="0" h="217" w="191"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90" y="57"/>
                    <a:pt x="180" y="83"/>
                    <a:pt x="145" y="87"/>
                  </a:cubicBezTo>
                  <a:cubicBezTo>
                    <a:pt x="144" y="88"/>
                    <a:pt x="143" y="88"/>
                    <a:pt x="141" y="88"/>
                  </a:cubicBezTo>
                  <a:cubicBezTo>
                    <a:pt x="127" y="93"/>
                    <a:pt x="112" y="94"/>
                    <a:pt x="85" y="93"/>
                  </a:cubicBezTo>
                  <a:cubicBezTo>
                    <a:pt x="85" y="93"/>
                    <a:pt x="75" y="92"/>
                    <a:pt x="80" y="114"/>
                  </a:cubicBezTo>
                  <a:cubicBezTo>
                    <a:pt x="80" y="115"/>
                    <a:pt x="81" y="117"/>
                    <a:pt x="81" y="118"/>
                  </a:cubicBezTo>
                  <a:cubicBezTo>
                    <a:pt x="81" y="118"/>
                    <a:pt x="87" y="137"/>
                    <a:pt x="83" y="153"/>
                  </a:cubicBezTo>
                  <a:cubicBezTo>
                    <a:pt x="83" y="153"/>
                    <a:pt x="72" y="127"/>
                    <a:pt x="57" y="138"/>
                  </a:cubicBezTo>
                  <a:cubicBezTo>
                    <a:pt x="43" y="149"/>
                    <a:pt x="70" y="179"/>
                    <a:pt x="77" y="177"/>
                  </a:cubicBezTo>
                  <a:cubicBezTo>
                    <a:pt x="77" y="183"/>
                    <a:pt x="77" y="183"/>
                    <a:pt x="77" y="183"/>
                  </a:cubicBezTo>
                  <a:cubicBezTo>
                    <a:pt x="73" y="217"/>
                    <a:pt x="73" y="217"/>
                    <a:pt x="73" y="217"/>
                  </a:cubicBezTo>
                  <a:cubicBezTo>
                    <a:pt x="73" y="217"/>
                    <a:pt x="16" y="181"/>
                    <a:pt x="8" y="167"/>
                  </a:cubicBezTo>
                  <a:cubicBezTo>
                    <a:pt x="8" y="166"/>
                    <a:pt x="7" y="164"/>
                    <a:pt x="6" y="162"/>
                  </a:cubicBezTo>
                  <a:cubicBezTo>
                    <a:pt x="1" y="145"/>
                    <a:pt x="0" y="105"/>
                    <a:pt x="1" y="102"/>
                  </a:cubicBezTo>
                  <a:cubicBezTo>
                    <a:pt x="3" y="99"/>
                    <a:pt x="11" y="96"/>
                    <a:pt x="12" y="94"/>
                  </a:cubicBezTo>
                  <a:cubicBezTo>
                    <a:pt x="13" y="92"/>
                    <a:pt x="10" y="81"/>
                    <a:pt x="12" y="76"/>
                  </a:cubicBezTo>
                  <a:cubicBezTo>
                    <a:pt x="13" y="75"/>
                    <a:pt x="13" y="75"/>
                    <a:pt x="15" y="74"/>
                  </a:cubicBezTo>
                  <a:cubicBezTo>
                    <a:pt x="15" y="74"/>
                    <a:pt x="80" y="0"/>
                    <a:pt x="159" y="46"/>
                  </a:cubicBezTo>
                  <a:cubicBezTo>
                    <a:pt x="159" y="46"/>
                    <a:pt x="183" y="62"/>
                    <a:pt x="188" y="47"/>
                  </a:cubicBezTo>
                  <a:cubicBezTo>
                    <a:pt x="190" y="43"/>
                    <a:pt x="191" y="44"/>
                    <a:pt x="190" y="48"/>
                  </a:cubicBezTo>
                  <a:close/>
                </a:path>
              </a:pathLst>
            </a:custGeom>
            <a:solidFill>
              <a:srgbClr val="3D211C"/>
            </a:solidFill>
            <a:ln>
              <a:noFill/>
            </a:ln>
            <a:effectLst>
              <a:outerShdw blurRad="50800" rotWithShape="0" algn="l" dist="38100">
                <a:srgbClr val="A5A5A5">
                  <a:alpha val="29803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28"/>
          <p:cNvSpPr/>
          <p:nvPr/>
        </p:nvSpPr>
        <p:spPr>
          <a:xfrm>
            <a:off x="2921963" y="1962400"/>
            <a:ext cx="1651200" cy="999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219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   </a:t>
            </a:r>
            <a:r>
              <a:rPr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Poor work-life balance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5269979" y="2021423"/>
            <a:ext cx="1825500" cy="999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2196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Not enough career opportunities </a:t>
            </a:r>
            <a:endParaRPr sz="1100"/>
          </a:p>
        </p:txBody>
      </p:sp>
      <p:sp>
        <p:nvSpPr>
          <p:cNvPr id="292" name="Google Shape;292;p28"/>
          <p:cNvSpPr/>
          <p:nvPr/>
        </p:nvSpPr>
        <p:spPr>
          <a:xfrm>
            <a:off x="2609324" y="4718877"/>
            <a:ext cx="1103538" cy="214600"/>
          </a:xfrm>
          <a:prstGeom prst="ellipse">
            <a:avLst/>
          </a:prstGeom>
          <a:solidFill>
            <a:schemeClr val="dk1">
              <a:alpha val="109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4907894" y="4718877"/>
            <a:ext cx="1103538" cy="214600"/>
          </a:xfrm>
          <a:prstGeom prst="ellipse">
            <a:avLst/>
          </a:prstGeom>
          <a:solidFill>
            <a:schemeClr val="dk1">
              <a:alpha val="109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733081" y="911219"/>
            <a:ext cx="59793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factors contribute to employee attrition?</a:t>
            </a:r>
            <a:endParaRPr sz="11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Char char="●"/>
            </a:pPr>
            <a:r>
              <a:rPr lang="e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Can we predict </a:t>
            </a:r>
            <a:r>
              <a:rPr lang="en" sz="1700">
                <a:solidFill>
                  <a:srgbClr val="3F3F3F"/>
                </a:solidFill>
              </a:rPr>
              <a:t>the </a:t>
            </a:r>
            <a:r>
              <a:rPr lang="en" sz="1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attrition rate?</a:t>
            </a:r>
            <a:endParaRPr sz="1100"/>
          </a:p>
        </p:txBody>
      </p:sp>
      <p:sp>
        <p:nvSpPr>
          <p:cNvPr id="295" name="Google Shape;295;p28"/>
          <p:cNvSpPr txBox="1"/>
          <p:nvPr/>
        </p:nvSpPr>
        <p:spPr>
          <a:xfrm>
            <a:off x="1366808" y="342010"/>
            <a:ext cx="6654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BUSINESS QUESTION</a:t>
            </a:r>
            <a:endParaRPr b="1" sz="2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/>
        </p:nvSpPr>
        <p:spPr>
          <a:xfrm>
            <a:off x="1139100" y="585016"/>
            <a:ext cx="6654685" cy="4827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WHY THIS TOPIC?</a:t>
            </a:r>
            <a:endParaRPr b="1" sz="2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897868" y="1260600"/>
            <a:ext cx="73482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Attrition rate directly impacts company’s productivity, financial health, and competitiveness.</a:t>
            </a:r>
            <a:endParaRPr sz="1100"/>
          </a:p>
          <a:p>
            <a:pPr indent="-24765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Help companies make data-driven decisions to improve their organizational effectiveness and performance. </a:t>
            </a:r>
            <a:endParaRPr sz="1100"/>
          </a:p>
          <a:p>
            <a:pPr indent="-24765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HR departments can develop targeted retention strategies to reduce attrition rates and improve employee satisfaction and engagement.</a:t>
            </a:r>
            <a:endParaRPr sz="1100"/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/>
          <p:nvPr/>
        </p:nvSpPr>
        <p:spPr>
          <a:xfrm>
            <a:off x="3345758" y="1478736"/>
            <a:ext cx="2452500" cy="137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63500">
              <a:srgbClr val="50D6DD">
                <a:alpha val="2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6121901" y="1489986"/>
            <a:ext cx="2452500" cy="135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63500">
              <a:srgbClr val="50D6DD">
                <a:alpha val="2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518018" y="3114739"/>
            <a:ext cx="2452495" cy="13779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63500">
              <a:srgbClr val="50D6DD">
                <a:alpha val="2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3339257" y="3123889"/>
            <a:ext cx="2452495" cy="13779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63500">
              <a:srgbClr val="50D6DD">
                <a:alpha val="2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569593" y="1478729"/>
            <a:ext cx="2452500" cy="137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63500">
              <a:srgbClr val="50D6DD">
                <a:alpha val="25882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666525" y="509100"/>
            <a:ext cx="5183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1100"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542924" y="502445"/>
            <a:ext cx="64294" cy="590550"/>
            <a:chOff x="0" y="625475"/>
            <a:chExt cx="444500" cy="889000"/>
          </a:xfrm>
        </p:grpSpPr>
        <p:sp>
          <p:nvSpPr>
            <p:cNvPr id="313" name="Google Shape;313;p30"/>
            <p:cNvSpPr/>
            <p:nvPr/>
          </p:nvSpPr>
          <p:spPr>
            <a:xfrm>
              <a:off x="0" y="625475"/>
              <a:ext cx="444500" cy="444500"/>
            </a:xfrm>
            <a:prstGeom prst="rect">
              <a:avLst/>
            </a:pr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0" y="1069975"/>
              <a:ext cx="444500" cy="444500"/>
            </a:xfrm>
            <a:prstGeom prst="rect">
              <a:avLst/>
            </a:pr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30"/>
          <p:cNvSpPr txBox="1"/>
          <p:nvPr/>
        </p:nvSpPr>
        <p:spPr>
          <a:xfrm>
            <a:off x="888804" y="1579200"/>
            <a:ext cx="2081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737D"/>
                </a:solidFill>
                <a:latin typeface="Arial"/>
                <a:ea typeface="Arial"/>
                <a:cs typeface="Arial"/>
                <a:sym typeface="Arial"/>
              </a:rPr>
              <a:t>1.DATA PREPROCESSING</a:t>
            </a:r>
            <a:endParaRPr b="1" sz="1100">
              <a:solidFill>
                <a:srgbClr val="1773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1057935" y="1856238"/>
            <a:ext cx="191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Data cleansing &amp; Formatting</a:t>
            </a:r>
            <a:endParaRPr sz="1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Missing values &amp; Drop Columns</a:t>
            </a:r>
            <a:endParaRPr sz="1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features</a:t>
            </a:r>
            <a:endParaRPr sz="1000"/>
          </a:p>
        </p:txBody>
      </p:sp>
      <p:sp>
        <p:nvSpPr>
          <p:cNvPr id="317" name="Google Shape;317;p30"/>
          <p:cNvSpPr txBox="1"/>
          <p:nvPr/>
        </p:nvSpPr>
        <p:spPr>
          <a:xfrm>
            <a:off x="3472150" y="1570050"/>
            <a:ext cx="231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737D"/>
                </a:solidFill>
                <a:latin typeface="Arial"/>
                <a:ea typeface="Arial"/>
                <a:cs typeface="Arial"/>
                <a:sym typeface="Arial"/>
              </a:rPr>
              <a:t>2. EXPLORATORY ANALYSIS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3822749" y="1856250"/>
            <a:ext cx="2081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Categorical features</a:t>
            </a:r>
            <a:endParaRPr sz="1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Numerical </a:t>
            </a:r>
            <a:r>
              <a:rPr lang="en" sz="1000">
                <a:solidFill>
                  <a:schemeClr val="dk1"/>
                </a:solidFill>
              </a:rPr>
              <a:t>features</a:t>
            </a:r>
            <a:endParaRPr sz="10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analysis ( H</a:t>
            </a:r>
            <a:r>
              <a:rPr lang="en" sz="1000">
                <a:solidFill>
                  <a:schemeClr val="dk1"/>
                </a:solidFill>
              </a:rPr>
              <a:t>eat Map)</a:t>
            </a:r>
            <a:endParaRPr sz="1000"/>
          </a:p>
        </p:txBody>
      </p:sp>
      <p:sp>
        <p:nvSpPr>
          <p:cNvPr id="319" name="Google Shape;319;p30"/>
          <p:cNvSpPr txBox="1"/>
          <p:nvPr/>
        </p:nvSpPr>
        <p:spPr>
          <a:xfrm>
            <a:off x="6520801" y="1579200"/>
            <a:ext cx="1936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737D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" sz="1100">
                <a:solidFill>
                  <a:srgbClr val="17737D"/>
                </a:solidFill>
              </a:rPr>
              <a:t>DATA PREPARATION</a:t>
            </a:r>
            <a:endParaRPr sz="1100"/>
          </a:p>
        </p:txBody>
      </p:sp>
      <p:sp>
        <p:nvSpPr>
          <p:cNvPr id="320" name="Google Shape;320;p30"/>
          <p:cNvSpPr txBox="1"/>
          <p:nvPr/>
        </p:nvSpPr>
        <p:spPr>
          <a:xfrm>
            <a:off x="6559603" y="1856250"/>
            <a:ext cx="1858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Feature selection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Label encoding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Addressing imbalance data</a:t>
            </a:r>
            <a:endParaRPr sz="1000"/>
          </a:p>
        </p:txBody>
      </p:sp>
      <p:sp>
        <p:nvSpPr>
          <p:cNvPr id="321" name="Google Shape;321;p30"/>
          <p:cNvSpPr txBox="1"/>
          <p:nvPr/>
        </p:nvSpPr>
        <p:spPr>
          <a:xfrm>
            <a:off x="1000405" y="3228375"/>
            <a:ext cx="1858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737D"/>
                </a:solidFill>
                <a:latin typeface="Arial"/>
                <a:ea typeface="Arial"/>
                <a:cs typeface="Arial"/>
                <a:sym typeface="Arial"/>
              </a:rPr>
              <a:t>4.MODEL</a:t>
            </a:r>
            <a:endParaRPr sz="1100"/>
          </a:p>
        </p:txBody>
      </p:sp>
      <p:sp>
        <p:nvSpPr>
          <p:cNvPr id="322" name="Google Shape;322;p30"/>
          <p:cNvSpPr txBox="1"/>
          <p:nvPr/>
        </p:nvSpPr>
        <p:spPr>
          <a:xfrm>
            <a:off x="952800" y="3489525"/>
            <a:ext cx="1780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Modeling with SMOTE H</a:t>
            </a:r>
            <a:r>
              <a:rPr lang="en" sz="1000"/>
              <a:t>yperparameter tuning</a:t>
            </a:r>
            <a:endParaRPr sz="1000"/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Model Evaluation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3" name="Google Shape;323;p30"/>
          <p:cNvSpPr txBox="1"/>
          <p:nvPr/>
        </p:nvSpPr>
        <p:spPr>
          <a:xfrm>
            <a:off x="3815822" y="3228375"/>
            <a:ext cx="1936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737D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100">
                <a:solidFill>
                  <a:srgbClr val="17737D"/>
                </a:solidFill>
                <a:latin typeface="Arial"/>
                <a:ea typeface="Arial"/>
                <a:cs typeface="Arial"/>
                <a:sym typeface="Arial"/>
              </a:rPr>
              <a:t>SHARE IDEAS</a:t>
            </a:r>
            <a:endParaRPr sz="1100"/>
          </a:p>
        </p:txBody>
      </p:sp>
      <p:sp>
        <p:nvSpPr>
          <p:cNvPr id="324" name="Google Shape;324;p30"/>
          <p:cNvSpPr txBox="1"/>
          <p:nvPr/>
        </p:nvSpPr>
        <p:spPr>
          <a:xfrm>
            <a:off x="3815294" y="3489525"/>
            <a:ext cx="1936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Tableau Dashboard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Recommendations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Slides &amp; Report</a:t>
            </a:r>
            <a:endParaRPr sz="1000"/>
          </a:p>
        </p:txBody>
      </p:sp>
      <p:sp>
        <p:nvSpPr>
          <p:cNvPr id="325" name="Google Shape;325;p30"/>
          <p:cNvSpPr/>
          <p:nvPr/>
        </p:nvSpPr>
        <p:spPr>
          <a:xfrm>
            <a:off x="828414" y="1924070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830475" y="2211971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828414" y="2528042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30"/>
          <p:cNvGrpSpPr/>
          <p:nvPr/>
        </p:nvGrpSpPr>
        <p:grpSpPr>
          <a:xfrm>
            <a:off x="7451017" y="2935637"/>
            <a:ext cx="1160944" cy="3142190"/>
            <a:chOff x="10694956" y="3591915"/>
            <a:chExt cx="1025362" cy="2775225"/>
          </a:xfrm>
        </p:grpSpPr>
        <p:sp>
          <p:nvSpPr>
            <p:cNvPr id="329" name="Google Shape;329;p30"/>
            <p:cNvSpPr/>
            <p:nvPr/>
          </p:nvSpPr>
          <p:spPr>
            <a:xfrm>
              <a:off x="10694956" y="3997035"/>
              <a:ext cx="170790" cy="319783"/>
            </a:xfrm>
            <a:custGeom>
              <a:rect b="b" l="l" r="r" t="t"/>
              <a:pathLst>
                <a:path extrusionOk="0" h="319783" w="170790">
                  <a:moveTo>
                    <a:pt x="101164" y="1394"/>
                  </a:moveTo>
                  <a:lnTo>
                    <a:pt x="132060" y="92299"/>
                  </a:lnTo>
                  <a:lnTo>
                    <a:pt x="142922" y="107524"/>
                  </a:lnTo>
                  <a:cubicBezTo>
                    <a:pt x="142922" y="107524"/>
                    <a:pt x="152271" y="158006"/>
                    <a:pt x="152894" y="168869"/>
                  </a:cubicBezTo>
                  <a:cubicBezTo>
                    <a:pt x="153517" y="179642"/>
                    <a:pt x="139450" y="236179"/>
                    <a:pt x="139450" y="236179"/>
                  </a:cubicBezTo>
                  <a:lnTo>
                    <a:pt x="170790" y="286395"/>
                  </a:lnTo>
                  <a:lnTo>
                    <a:pt x="83892" y="319783"/>
                  </a:lnTo>
                  <a:cubicBezTo>
                    <a:pt x="83892" y="319783"/>
                    <a:pt x="60297" y="273841"/>
                    <a:pt x="53798" y="268677"/>
                  </a:cubicBezTo>
                  <a:cubicBezTo>
                    <a:pt x="47298" y="263513"/>
                    <a:pt x="42579" y="248555"/>
                    <a:pt x="40977" y="238494"/>
                  </a:cubicBezTo>
                  <a:cubicBezTo>
                    <a:pt x="39463" y="228433"/>
                    <a:pt x="26375" y="168780"/>
                    <a:pt x="26375" y="168780"/>
                  </a:cubicBezTo>
                  <a:cubicBezTo>
                    <a:pt x="26375" y="168780"/>
                    <a:pt x="-12177" y="102983"/>
                    <a:pt x="3938" y="99599"/>
                  </a:cubicBezTo>
                  <a:cubicBezTo>
                    <a:pt x="7589" y="98887"/>
                    <a:pt x="15958" y="99777"/>
                    <a:pt x="15958" y="99777"/>
                  </a:cubicBezTo>
                  <a:cubicBezTo>
                    <a:pt x="15958" y="99777"/>
                    <a:pt x="39107" y="143049"/>
                    <a:pt x="45429" y="143939"/>
                  </a:cubicBezTo>
                  <a:lnTo>
                    <a:pt x="54243" y="138775"/>
                  </a:lnTo>
                  <a:cubicBezTo>
                    <a:pt x="54243" y="138775"/>
                    <a:pt x="36080" y="72533"/>
                    <a:pt x="35190" y="60157"/>
                  </a:cubicBezTo>
                  <a:cubicBezTo>
                    <a:pt x="34299" y="47781"/>
                    <a:pt x="36881" y="39055"/>
                    <a:pt x="46408" y="37631"/>
                  </a:cubicBezTo>
                  <a:cubicBezTo>
                    <a:pt x="46408" y="37631"/>
                    <a:pt x="53620" y="40480"/>
                    <a:pt x="54243" y="43685"/>
                  </a:cubicBezTo>
                  <a:cubicBezTo>
                    <a:pt x="54866" y="46891"/>
                    <a:pt x="72940" y="120701"/>
                    <a:pt x="77125" y="119276"/>
                  </a:cubicBezTo>
                  <a:cubicBezTo>
                    <a:pt x="81221" y="117852"/>
                    <a:pt x="79262" y="111174"/>
                    <a:pt x="79262" y="111174"/>
                  </a:cubicBezTo>
                  <a:cubicBezTo>
                    <a:pt x="79262" y="111174"/>
                    <a:pt x="55222" y="21605"/>
                    <a:pt x="56291" y="16441"/>
                  </a:cubicBezTo>
                  <a:cubicBezTo>
                    <a:pt x="57448" y="11277"/>
                    <a:pt x="61722" y="3263"/>
                    <a:pt x="70714" y="4154"/>
                  </a:cubicBezTo>
                  <a:lnTo>
                    <a:pt x="89145" y="53301"/>
                  </a:lnTo>
                  <a:cubicBezTo>
                    <a:pt x="89145" y="53301"/>
                    <a:pt x="80508" y="11900"/>
                    <a:pt x="87186" y="4510"/>
                  </a:cubicBezTo>
                  <a:cubicBezTo>
                    <a:pt x="93864" y="-2880"/>
                    <a:pt x="101254" y="1038"/>
                    <a:pt x="101254" y="1038"/>
                  </a:cubicBezTo>
                  <a:lnTo>
                    <a:pt x="101254" y="1216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10776972" y="4057548"/>
              <a:ext cx="52819" cy="142011"/>
            </a:xfrm>
            <a:custGeom>
              <a:rect b="b" l="l" r="r" t="t"/>
              <a:pathLst>
                <a:path extrusionOk="0" h="142011" w="52819">
                  <a:moveTo>
                    <a:pt x="719" y="142011"/>
                  </a:moveTo>
                  <a:cubicBezTo>
                    <a:pt x="1431" y="142011"/>
                    <a:pt x="897" y="134265"/>
                    <a:pt x="3835" y="121889"/>
                  </a:cubicBezTo>
                  <a:cubicBezTo>
                    <a:pt x="6862" y="109869"/>
                    <a:pt x="14786" y="92597"/>
                    <a:pt x="30812" y="80043"/>
                  </a:cubicBezTo>
                  <a:lnTo>
                    <a:pt x="31970" y="79152"/>
                  </a:lnTo>
                  <a:lnTo>
                    <a:pt x="31614" y="77728"/>
                  </a:lnTo>
                  <a:cubicBezTo>
                    <a:pt x="30100" y="71139"/>
                    <a:pt x="28587" y="64283"/>
                    <a:pt x="26895" y="57161"/>
                  </a:cubicBezTo>
                  <a:lnTo>
                    <a:pt x="26895" y="56715"/>
                  </a:lnTo>
                  <a:lnTo>
                    <a:pt x="26539" y="56359"/>
                  </a:lnTo>
                  <a:cubicBezTo>
                    <a:pt x="25025" y="54222"/>
                    <a:pt x="23511" y="51729"/>
                    <a:pt x="21998" y="49236"/>
                  </a:cubicBezTo>
                  <a:cubicBezTo>
                    <a:pt x="17101" y="40689"/>
                    <a:pt x="13361" y="31696"/>
                    <a:pt x="12026" y="22971"/>
                  </a:cubicBezTo>
                  <a:cubicBezTo>
                    <a:pt x="11403" y="18608"/>
                    <a:pt x="11136" y="14335"/>
                    <a:pt x="12204" y="10684"/>
                  </a:cubicBezTo>
                  <a:cubicBezTo>
                    <a:pt x="13094" y="7034"/>
                    <a:pt x="16033" y="4452"/>
                    <a:pt x="18793" y="3918"/>
                  </a:cubicBezTo>
                  <a:lnTo>
                    <a:pt x="17368" y="3383"/>
                  </a:lnTo>
                  <a:cubicBezTo>
                    <a:pt x="27785" y="13266"/>
                    <a:pt x="36511" y="21457"/>
                    <a:pt x="42654" y="27156"/>
                  </a:cubicBezTo>
                  <a:cubicBezTo>
                    <a:pt x="48887" y="32765"/>
                    <a:pt x="52537" y="35792"/>
                    <a:pt x="52804" y="35525"/>
                  </a:cubicBezTo>
                  <a:cubicBezTo>
                    <a:pt x="53071" y="35258"/>
                    <a:pt x="49955" y="31696"/>
                    <a:pt x="44257" y="25553"/>
                  </a:cubicBezTo>
                  <a:cubicBezTo>
                    <a:pt x="38558" y="19499"/>
                    <a:pt x="30189" y="10951"/>
                    <a:pt x="20039" y="623"/>
                  </a:cubicBezTo>
                  <a:lnTo>
                    <a:pt x="19416" y="0"/>
                  </a:lnTo>
                  <a:lnTo>
                    <a:pt x="18526" y="0"/>
                  </a:lnTo>
                  <a:cubicBezTo>
                    <a:pt x="13361" y="623"/>
                    <a:pt x="9533" y="4808"/>
                    <a:pt x="8197" y="9349"/>
                  </a:cubicBezTo>
                  <a:cubicBezTo>
                    <a:pt x="6773" y="13979"/>
                    <a:pt x="7040" y="18786"/>
                    <a:pt x="7663" y="23505"/>
                  </a:cubicBezTo>
                  <a:cubicBezTo>
                    <a:pt x="9088" y="32943"/>
                    <a:pt x="12916" y="42381"/>
                    <a:pt x="18080" y="51284"/>
                  </a:cubicBezTo>
                  <a:cubicBezTo>
                    <a:pt x="19594" y="53955"/>
                    <a:pt x="21197" y="56448"/>
                    <a:pt x="22977" y="58852"/>
                  </a:cubicBezTo>
                  <a:lnTo>
                    <a:pt x="22621" y="58051"/>
                  </a:lnTo>
                  <a:cubicBezTo>
                    <a:pt x="24313" y="65174"/>
                    <a:pt x="25915" y="72029"/>
                    <a:pt x="27518" y="78618"/>
                  </a:cubicBezTo>
                  <a:lnTo>
                    <a:pt x="28408" y="76392"/>
                  </a:lnTo>
                  <a:cubicBezTo>
                    <a:pt x="11047" y="90282"/>
                    <a:pt x="3657" y="108445"/>
                    <a:pt x="1253" y="121177"/>
                  </a:cubicBezTo>
                  <a:cubicBezTo>
                    <a:pt x="95" y="127676"/>
                    <a:pt x="-172" y="132929"/>
                    <a:pt x="95" y="136402"/>
                  </a:cubicBezTo>
                  <a:cubicBezTo>
                    <a:pt x="273" y="139963"/>
                    <a:pt x="540" y="141833"/>
                    <a:pt x="807" y="141833"/>
                  </a:cubicBezTo>
                  <a:lnTo>
                    <a:pt x="807" y="141833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10728124" y="4125907"/>
              <a:ext cx="49666" cy="32935"/>
            </a:xfrm>
            <a:custGeom>
              <a:rect b="b" l="l" r="r" t="t"/>
              <a:pathLst>
                <a:path extrusionOk="0" h="32935" w="49666">
                  <a:moveTo>
                    <a:pt x="49566" y="198"/>
                  </a:moveTo>
                  <a:cubicBezTo>
                    <a:pt x="49210" y="-960"/>
                    <a:pt x="35943" y="2958"/>
                    <a:pt x="21965" y="12217"/>
                  </a:cubicBezTo>
                  <a:cubicBezTo>
                    <a:pt x="7897" y="21477"/>
                    <a:pt x="-828" y="32161"/>
                    <a:pt x="62" y="32874"/>
                  </a:cubicBezTo>
                  <a:cubicBezTo>
                    <a:pt x="953" y="33764"/>
                    <a:pt x="10925" y="24949"/>
                    <a:pt x="24547" y="16046"/>
                  </a:cubicBezTo>
                  <a:cubicBezTo>
                    <a:pt x="38080" y="7053"/>
                    <a:pt x="50100" y="1444"/>
                    <a:pt x="49655" y="198"/>
                  </a:cubicBezTo>
                  <a:lnTo>
                    <a:pt x="49655" y="198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752849" y="4264287"/>
              <a:ext cx="321773" cy="371299"/>
            </a:xfrm>
            <a:custGeom>
              <a:rect b="b" l="l" r="r" t="t"/>
              <a:pathLst>
                <a:path extrusionOk="0" h="371299" w="321773">
                  <a:moveTo>
                    <a:pt x="89" y="58763"/>
                  </a:moveTo>
                  <a:cubicBezTo>
                    <a:pt x="89" y="58763"/>
                    <a:pt x="93042" y="378132"/>
                    <a:pt x="188577" y="371188"/>
                  </a:cubicBezTo>
                  <a:cubicBezTo>
                    <a:pt x="284111" y="364154"/>
                    <a:pt x="321773" y="284734"/>
                    <a:pt x="321773" y="284734"/>
                  </a:cubicBezTo>
                  <a:lnTo>
                    <a:pt x="320438" y="90015"/>
                  </a:lnTo>
                  <a:lnTo>
                    <a:pt x="215643" y="81467"/>
                  </a:lnTo>
                  <a:lnTo>
                    <a:pt x="194631" y="131772"/>
                  </a:lnTo>
                  <a:lnTo>
                    <a:pt x="121444" y="0"/>
                  </a:lnTo>
                  <a:lnTo>
                    <a:pt x="0" y="58763"/>
                  </a:lnTo>
                  <a:lnTo>
                    <a:pt x="0" y="58763"/>
                  </a:lnTo>
                  <a:close/>
                </a:path>
              </a:pathLst>
            </a:cu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1391130" y="3658136"/>
              <a:ext cx="48916" cy="223033"/>
            </a:xfrm>
            <a:custGeom>
              <a:rect b="b" l="l" r="r" t="t"/>
              <a:pathLst>
                <a:path extrusionOk="0" h="223033" w="48916">
                  <a:moveTo>
                    <a:pt x="12656" y="223033"/>
                  </a:moveTo>
                  <a:cubicBezTo>
                    <a:pt x="24676" y="193206"/>
                    <a:pt x="36695" y="163113"/>
                    <a:pt x="43462" y="131683"/>
                  </a:cubicBezTo>
                  <a:cubicBezTo>
                    <a:pt x="50229" y="100165"/>
                    <a:pt x="51564" y="67044"/>
                    <a:pt x="42483" y="36148"/>
                  </a:cubicBezTo>
                  <a:cubicBezTo>
                    <a:pt x="41058" y="31519"/>
                    <a:pt x="28771" y="-89"/>
                    <a:pt x="23874" y="0"/>
                  </a:cubicBezTo>
                  <a:cubicBezTo>
                    <a:pt x="20402" y="89"/>
                    <a:pt x="27258" y="29293"/>
                    <a:pt x="25299" y="32142"/>
                  </a:cubicBezTo>
                  <a:cubicBezTo>
                    <a:pt x="6601" y="59654"/>
                    <a:pt x="-343" y="93843"/>
                    <a:pt x="13" y="127142"/>
                  </a:cubicBezTo>
                  <a:cubicBezTo>
                    <a:pt x="369" y="160442"/>
                    <a:pt x="5177" y="190624"/>
                    <a:pt x="12656" y="22303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1136412" y="3600777"/>
              <a:ext cx="280287" cy="523735"/>
            </a:xfrm>
            <a:custGeom>
              <a:rect b="b" l="l" r="r" t="t"/>
              <a:pathLst>
                <a:path extrusionOk="0" h="523735" w="280287">
                  <a:moveTo>
                    <a:pt x="74790" y="445641"/>
                  </a:moveTo>
                  <a:cubicBezTo>
                    <a:pt x="76126" y="422937"/>
                    <a:pt x="77105" y="405041"/>
                    <a:pt x="77016" y="405041"/>
                  </a:cubicBezTo>
                  <a:cubicBezTo>
                    <a:pt x="77016" y="405041"/>
                    <a:pt x="-266" y="391686"/>
                    <a:pt x="1" y="314314"/>
                  </a:cubicBezTo>
                  <a:cubicBezTo>
                    <a:pt x="90" y="276919"/>
                    <a:pt x="6767" y="199993"/>
                    <a:pt x="13445" y="130368"/>
                  </a:cubicBezTo>
                  <a:cubicBezTo>
                    <a:pt x="20746" y="55489"/>
                    <a:pt x="84228" y="-1226"/>
                    <a:pt x="159552" y="20"/>
                  </a:cubicBezTo>
                  <a:lnTo>
                    <a:pt x="167031" y="198"/>
                  </a:lnTo>
                  <a:cubicBezTo>
                    <a:pt x="247607" y="6164"/>
                    <a:pt x="287495" y="77926"/>
                    <a:pt x="279215" y="158236"/>
                  </a:cubicBezTo>
                  <a:lnTo>
                    <a:pt x="259360" y="439943"/>
                  </a:lnTo>
                  <a:lnTo>
                    <a:pt x="200152" y="501288"/>
                  </a:lnTo>
                  <a:cubicBezTo>
                    <a:pt x="152963" y="550168"/>
                    <a:pt x="70428" y="513575"/>
                    <a:pt x="74879" y="445819"/>
                  </a:cubicBezTo>
                  <a:lnTo>
                    <a:pt x="74879" y="445819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1212004" y="3977683"/>
              <a:ext cx="102746" cy="48470"/>
            </a:xfrm>
            <a:custGeom>
              <a:rect b="b" l="l" r="r" t="t"/>
              <a:pathLst>
                <a:path extrusionOk="0" h="48470" w="102746">
                  <a:moveTo>
                    <a:pt x="1336" y="28135"/>
                  </a:moveTo>
                  <a:cubicBezTo>
                    <a:pt x="1336" y="28135"/>
                    <a:pt x="50127" y="31786"/>
                    <a:pt x="102747" y="0"/>
                  </a:cubicBezTo>
                  <a:cubicBezTo>
                    <a:pt x="102747" y="0"/>
                    <a:pt x="77194" y="55914"/>
                    <a:pt x="0" y="47634"/>
                  </a:cubicBezTo>
                  <a:lnTo>
                    <a:pt x="1336" y="28135"/>
                  </a:lnTo>
                  <a:lnTo>
                    <a:pt x="1336" y="28135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1168090" y="3789620"/>
              <a:ext cx="22029" cy="21142"/>
            </a:xfrm>
            <a:custGeom>
              <a:rect b="b" l="l" r="r" t="t"/>
              <a:pathLst>
                <a:path extrusionOk="0" h="21142" w="22029">
                  <a:moveTo>
                    <a:pt x="19" y="9815"/>
                  </a:moveTo>
                  <a:cubicBezTo>
                    <a:pt x="-337" y="15691"/>
                    <a:pt x="4382" y="20766"/>
                    <a:pt x="10436" y="21122"/>
                  </a:cubicBezTo>
                  <a:cubicBezTo>
                    <a:pt x="16490" y="21478"/>
                    <a:pt x="21654" y="17205"/>
                    <a:pt x="22011" y="11328"/>
                  </a:cubicBezTo>
                  <a:cubicBezTo>
                    <a:pt x="22367" y="5452"/>
                    <a:pt x="17648" y="377"/>
                    <a:pt x="11594" y="21"/>
                  </a:cubicBezTo>
                  <a:cubicBezTo>
                    <a:pt x="5539" y="-335"/>
                    <a:pt x="375" y="3938"/>
                    <a:pt x="19" y="9815"/>
                  </a:cubicBezTo>
                  <a:lnTo>
                    <a:pt x="19" y="98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1165552" y="3752157"/>
              <a:ext cx="43927" cy="12050"/>
            </a:xfrm>
            <a:custGeom>
              <a:rect b="b" l="l" r="r" t="t"/>
              <a:pathLst>
                <a:path extrusionOk="0" h="12050" w="43927">
                  <a:moveTo>
                    <a:pt x="242" y="11308"/>
                  </a:moveTo>
                  <a:cubicBezTo>
                    <a:pt x="1578" y="12732"/>
                    <a:pt x="10125" y="6678"/>
                    <a:pt x="21967" y="6945"/>
                  </a:cubicBezTo>
                  <a:cubicBezTo>
                    <a:pt x="33897" y="6945"/>
                    <a:pt x="42445" y="13266"/>
                    <a:pt x="43780" y="11842"/>
                  </a:cubicBezTo>
                  <a:cubicBezTo>
                    <a:pt x="44404" y="11218"/>
                    <a:pt x="43068" y="8547"/>
                    <a:pt x="39328" y="5698"/>
                  </a:cubicBezTo>
                  <a:cubicBezTo>
                    <a:pt x="35589" y="2938"/>
                    <a:pt x="29267" y="89"/>
                    <a:pt x="21878" y="0"/>
                  </a:cubicBezTo>
                  <a:cubicBezTo>
                    <a:pt x="14488" y="0"/>
                    <a:pt x="8166" y="2493"/>
                    <a:pt x="4516" y="5253"/>
                  </a:cubicBezTo>
                  <a:cubicBezTo>
                    <a:pt x="776" y="8013"/>
                    <a:pt x="-470" y="10595"/>
                    <a:pt x="153" y="11218"/>
                  </a:cubicBezTo>
                  <a:lnTo>
                    <a:pt x="153" y="1121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1274220" y="3796209"/>
              <a:ext cx="22021" cy="21142"/>
            </a:xfrm>
            <a:custGeom>
              <a:rect b="b" l="l" r="r" t="t"/>
              <a:pathLst>
                <a:path extrusionOk="0" h="21142" w="22021">
                  <a:moveTo>
                    <a:pt x="19" y="9815"/>
                  </a:moveTo>
                  <a:cubicBezTo>
                    <a:pt x="-337" y="15691"/>
                    <a:pt x="4382" y="20766"/>
                    <a:pt x="10436" y="21122"/>
                  </a:cubicBezTo>
                  <a:cubicBezTo>
                    <a:pt x="16490" y="21478"/>
                    <a:pt x="21654" y="17205"/>
                    <a:pt x="22011" y="11328"/>
                  </a:cubicBezTo>
                  <a:cubicBezTo>
                    <a:pt x="22278" y="5452"/>
                    <a:pt x="17648" y="377"/>
                    <a:pt x="11593" y="21"/>
                  </a:cubicBezTo>
                  <a:cubicBezTo>
                    <a:pt x="5539" y="-335"/>
                    <a:pt x="375" y="3938"/>
                    <a:pt x="19" y="9815"/>
                  </a:cubicBezTo>
                  <a:lnTo>
                    <a:pt x="19" y="98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1276407" y="3758301"/>
              <a:ext cx="43927" cy="11961"/>
            </a:xfrm>
            <a:custGeom>
              <a:rect b="b" l="l" r="r" t="t"/>
              <a:pathLst>
                <a:path extrusionOk="0" h="11961" w="43927">
                  <a:moveTo>
                    <a:pt x="236" y="11218"/>
                  </a:moveTo>
                  <a:cubicBezTo>
                    <a:pt x="1572" y="12643"/>
                    <a:pt x="10119" y="6589"/>
                    <a:pt x="21961" y="6856"/>
                  </a:cubicBezTo>
                  <a:cubicBezTo>
                    <a:pt x="33892" y="6856"/>
                    <a:pt x="42439" y="13177"/>
                    <a:pt x="43775" y="11753"/>
                  </a:cubicBezTo>
                  <a:cubicBezTo>
                    <a:pt x="44398" y="11129"/>
                    <a:pt x="43151" y="8458"/>
                    <a:pt x="39323" y="5698"/>
                  </a:cubicBezTo>
                  <a:cubicBezTo>
                    <a:pt x="35583" y="2938"/>
                    <a:pt x="29262" y="89"/>
                    <a:pt x="21872" y="0"/>
                  </a:cubicBezTo>
                  <a:cubicBezTo>
                    <a:pt x="14482" y="0"/>
                    <a:pt x="8161" y="2493"/>
                    <a:pt x="4510" y="5253"/>
                  </a:cubicBezTo>
                  <a:cubicBezTo>
                    <a:pt x="860" y="8013"/>
                    <a:pt x="-476" y="10595"/>
                    <a:pt x="147" y="11218"/>
                  </a:cubicBezTo>
                  <a:lnTo>
                    <a:pt x="147" y="1121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1208097" y="3761943"/>
              <a:ext cx="37419" cy="99595"/>
            </a:xfrm>
            <a:custGeom>
              <a:rect b="b" l="l" r="r" t="t"/>
              <a:pathLst>
                <a:path extrusionOk="0" h="99595" w="37419">
                  <a:moveTo>
                    <a:pt x="30172" y="99015"/>
                  </a:moveTo>
                  <a:cubicBezTo>
                    <a:pt x="30172" y="98392"/>
                    <a:pt x="22871" y="96967"/>
                    <a:pt x="10940" y="95187"/>
                  </a:cubicBezTo>
                  <a:cubicBezTo>
                    <a:pt x="7913" y="94830"/>
                    <a:pt x="4975" y="94207"/>
                    <a:pt x="4530" y="92159"/>
                  </a:cubicBezTo>
                  <a:cubicBezTo>
                    <a:pt x="3906" y="89934"/>
                    <a:pt x="5153" y="86728"/>
                    <a:pt x="6756" y="83167"/>
                  </a:cubicBezTo>
                  <a:cubicBezTo>
                    <a:pt x="9783" y="75866"/>
                    <a:pt x="12899" y="68209"/>
                    <a:pt x="16104" y="60196"/>
                  </a:cubicBezTo>
                  <a:cubicBezTo>
                    <a:pt x="29104" y="27431"/>
                    <a:pt x="38630" y="542"/>
                    <a:pt x="37295" y="8"/>
                  </a:cubicBezTo>
                  <a:cubicBezTo>
                    <a:pt x="35959" y="-526"/>
                    <a:pt x="24385" y="25650"/>
                    <a:pt x="11296" y="58415"/>
                  </a:cubicBezTo>
                  <a:cubicBezTo>
                    <a:pt x="8180" y="66428"/>
                    <a:pt x="5153" y="74174"/>
                    <a:pt x="2304" y="81564"/>
                  </a:cubicBezTo>
                  <a:cubicBezTo>
                    <a:pt x="1146" y="85037"/>
                    <a:pt x="-990" y="88865"/>
                    <a:pt x="523" y="93495"/>
                  </a:cubicBezTo>
                  <a:cubicBezTo>
                    <a:pt x="1325" y="95721"/>
                    <a:pt x="3550" y="97501"/>
                    <a:pt x="5420" y="98036"/>
                  </a:cubicBezTo>
                  <a:cubicBezTo>
                    <a:pt x="7379" y="98659"/>
                    <a:pt x="9071" y="98659"/>
                    <a:pt x="10584" y="98837"/>
                  </a:cubicBezTo>
                  <a:cubicBezTo>
                    <a:pt x="22604" y="99727"/>
                    <a:pt x="30083" y="99816"/>
                    <a:pt x="30172" y="99193"/>
                  </a:cubicBezTo>
                  <a:lnTo>
                    <a:pt x="30172" y="9919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1278115" y="3716678"/>
              <a:ext cx="54627" cy="14024"/>
            </a:xfrm>
            <a:custGeom>
              <a:rect b="b" l="l" r="r" t="t"/>
              <a:pathLst>
                <a:path extrusionOk="0" h="14024" w="54627">
                  <a:moveTo>
                    <a:pt x="130" y="12776"/>
                  </a:moveTo>
                  <a:cubicBezTo>
                    <a:pt x="1822" y="15803"/>
                    <a:pt x="13308" y="12420"/>
                    <a:pt x="27375" y="12063"/>
                  </a:cubicBezTo>
                  <a:cubicBezTo>
                    <a:pt x="41443" y="11351"/>
                    <a:pt x="53195" y="13666"/>
                    <a:pt x="54531" y="10550"/>
                  </a:cubicBezTo>
                  <a:cubicBezTo>
                    <a:pt x="55154" y="9036"/>
                    <a:pt x="52750" y="6365"/>
                    <a:pt x="47764" y="3961"/>
                  </a:cubicBezTo>
                  <a:cubicBezTo>
                    <a:pt x="42867" y="1557"/>
                    <a:pt x="35210" y="-313"/>
                    <a:pt x="26841" y="44"/>
                  </a:cubicBezTo>
                  <a:cubicBezTo>
                    <a:pt x="18383" y="400"/>
                    <a:pt x="11082" y="2893"/>
                    <a:pt x="6363" y="5742"/>
                  </a:cubicBezTo>
                  <a:cubicBezTo>
                    <a:pt x="1644" y="8591"/>
                    <a:pt x="-582" y="11440"/>
                    <a:pt x="130" y="12954"/>
                  </a:cubicBezTo>
                  <a:lnTo>
                    <a:pt x="130" y="1295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1169781" y="3709944"/>
              <a:ext cx="40895" cy="13256"/>
            </a:xfrm>
            <a:custGeom>
              <a:rect b="b" l="l" r="r" t="t"/>
              <a:pathLst>
                <a:path extrusionOk="0" h="13256" w="40895">
                  <a:moveTo>
                    <a:pt x="198" y="12030"/>
                  </a:moveTo>
                  <a:cubicBezTo>
                    <a:pt x="2246" y="14790"/>
                    <a:pt x="10526" y="12030"/>
                    <a:pt x="20409" y="12030"/>
                  </a:cubicBezTo>
                  <a:cubicBezTo>
                    <a:pt x="30292" y="11674"/>
                    <a:pt x="38572" y="14167"/>
                    <a:pt x="40620" y="11406"/>
                  </a:cubicBezTo>
                  <a:cubicBezTo>
                    <a:pt x="41510" y="10071"/>
                    <a:pt x="40264" y="7311"/>
                    <a:pt x="36613" y="4640"/>
                  </a:cubicBezTo>
                  <a:cubicBezTo>
                    <a:pt x="33052" y="2058"/>
                    <a:pt x="27086" y="-168"/>
                    <a:pt x="20320" y="10"/>
                  </a:cubicBezTo>
                  <a:cubicBezTo>
                    <a:pt x="13553" y="99"/>
                    <a:pt x="7588" y="2503"/>
                    <a:pt x="4115" y="5174"/>
                  </a:cubicBezTo>
                  <a:cubicBezTo>
                    <a:pt x="554" y="7934"/>
                    <a:pt x="-604" y="10605"/>
                    <a:pt x="287" y="11941"/>
                  </a:cubicBezTo>
                  <a:lnTo>
                    <a:pt x="287" y="1194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1404052" y="3814011"/>
              <a:ext cx="55294" cy="80731"/>
            </a:xfrm>
            <a:custGeom>
              <a:rect b="b" l="l" r="r" t="t"/>
              <a:pathLst>
                <a:path extrusionOk="0" h="80731" w="55294">
                  <a:moveTo>
                    <a:pt x="4274" y="2162"/>
                  </a:moveTo>
                  <a:cubicBezTo>
                    <a:pt x="5609" y="1628"/>
                    <a:pt x="57784" y="-12706"/>
                    <a:pt x="55202" y="40180"/>
                  </a:cubicBezTo>
                  <a:cubicBezTo>
                    <a:pt x="52709" y="93067"/>
                    <a:pt x="89" y="79623"/>
                    <a:pt x="0" y="78109"/>
                  </a:cubicBezTo>
                  <a:cubicBezTo>
                    <a:pt x="0" y="76596"/>
                    <a:pt x="4274" y="2162"/>
                    <a:pt x="4274" y="2162"/>
                  </a:cubicBezTo>
                  <a:lnTo>
                    <a:pt x="4274" y="2162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1420913" y="3831233"/>
              <a:ext cx="24735" cy="46092"/>
            </a:xfrm>
            <a:custGeom>
              <a:rect b="b" l="l" r="r" t="t"/>
              <a:pathLst>
                <a:path extrusionOk="0" h="46092" w="24735">
                  <a:moveTo>
                    <a:pt x="234" y="41567"/>
                  </a:moveTo>
                  <a:cubicBezTo>
                    <a:pt x="234" y="41567"/>
                    <a:pt x="1124" y="42190"/>
                    <a:pt x="2638" y="42991"/>
                  </a:cubicBezTo>
                  <a:cubicBezTo>
                    <a:pt x="4062" y="43793"/>
                    <a:pt x="6733" y="44416"/>
                    <a:pt x="9494" y="43436"/>
                  </a:cubicBezTo>
                  <a:cubicBezTo>
                    <a:pt x="15192" y="41656"/>
                    <a:pt x="20356" y="33019"/>
                    <a:pt x="20979" y="23493"/>
                  </a:cubicBezTo>
                  <a:cubicBezTo>
                    <a:pt x="21335" y="18685"/>
                    <a:pt x="20623" y="14055"/>
                    <a:pt x="19020" y="10137"/>
                  </a:cubicBezTo>
                  <a:cubicBezTo>
                    <a:pt x="17596" y="6220"/>
                    <a:pt x="15192" y="3371"/>
                    <a:pt x="12432" y="2747"/>
                  </a:cubicBezTo>
                  <a:cubicBezTo>
                    <a:pt x="9672" y="1946"/>
                    <a:pt x="7535" y="3549"/>
                    <a:pt x="6822" y="4973"/>
                  </a:cubicBezTo>
                  <a:cubicBezTo>
                    <a:pt x="6021" y="6398"/>
                    <a:pt x="6377" y="7466"/>
                    <a:pt x="6021" y="7555"/>
                  </a:cubicBezTo>
                  <a:cubicBezTo>
                    <a:pt x="5932" y="7644"/>
                    <a:pt x="4953" y="6665"/>
                    <a:pt x="5487" y="4439"/>
                  </a:cubicBezTo>
                  <a:cubicBezTo>
                    <a:pt x="5754" y="3371"/>
                    <a:pt x="6377" y="2213"/>
                    <a:pt x="7713" y="1234"/>
                  </a:cubicBezTo>
                  <a:cubicBezTo>
                    <a:pt x="9048" y="254"/>
                    <a:pt x="10918" y="-191"/>
                    <a:pt x="12877" y="76"/>
                  </a:cubicBezTo>
                  <a:cubicBezTo>
                    <a:pt x="16972" y="522"/>
                    <a:pt x="20445" y="4439"/>
                    <a:pt x="22136" y="8713"/>
                  </a:cubicBezTo>
                  <a:cubicBezTo>
                    <a:pt x="24095" y="12986"/>
                    <a:pt x="25075" y="18240"/>
                    <a:pt x="24629" y="23582"/>
                  </a:cubicBezTo>
                  <a:cubicBezTo>
                    <a:pt x="23739" y="34266"/>
                    <a:pt x="17863" y="43971"/>
                    <a:pt x="10028" y="45840"/>
                  </a:cubicBezTo>
                  <a:cubicBezTo>
                    <a:pt x="6199" y="46642"/>
                    <a:pt x="3261" y="45395"/>
                    <a:pt x="1658" y="44060"/>
                  </a:cubicBezTo>
                  <a:cubicBezTo>
                    <a:pt x="56" y="42635"/>
                    <a:pt x="-122" y="41478"/>
                    <a:pt x="56" y="41389"/>
                  </a:cubicBezTo>
                  <a:lnTo>
                    <a:pt x="56" y="41389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1187487" y="3591915"/>
              <a:ext cx="249977" cy="262425"/>
            </a:xfrm>
            <a:custGeom>
              <a:rect b="b" l="l" r="r" t="t"/>
              <a:pathLst>
                <a:path extrusionOk="0" h="262425" w="249977">
                  <a:moveTo>
                    <a:pt x="1546" y="53489"/>
                  </a:moveTo>
                  <a:cubicBezTo>
                    <a:pt x="-6823" y="48325"/>
                    <a:pt x="20511" y="21971"/>
                    <a:pt x="42146" y="13691"/>
                  </a:cubicBezTo>
                  <a:cubicBezTo>
                    <a:pt x="74822" y="1137"/>
                    <a:pt x="123880" y="-5007"/>
                    <a:pt x="152728" y="4965"/>
                  </a:cubicBezTo>
                  <a:cubicBezTo>
                    <a:pt x="187541" y="16985"/>
                    <a:pt x="215854" y="36216"/>
                    <a:pt x="231702" y="69337"/>
                  </a:cubicBezTo>
                  <a:cubicBezTo>
                    <a:pt x="247550" y="102459"/>
                    <a:pt x="252180" y="140299"/>
                    <a:pt x="249064" y="176803"/>
                  </a:cubicBezTo>
                  <a:cubicBezTo>
                    <a:pt x="248173" y="188021"/>
                    <a:pt x="246304" y="199596"/>
                    <a:pt x="239715" y="208678"/>
                  </a:cubicBezTo>
                  <a:cubicBezTo>
                    <a:pt x="231613" y="219896"/>
                    <a:pt x="217100" y="226485"/>
                    <a:pt x="216744" y="242689"/>
                  </a:cubicBezTo>
                  <a:cubicBezTo>
                    <a:pt x="216655" y="248654"/>
                    <a:pt x="214607" y="254442"/>
                    <a:pt x="210334" y="258537"/>
                  </a:cubicBezTo>
                  <a:cubicBezTo>
                    <a:pt x="200094" y="268242"/>
                    <a:pt x="188787" y="257914"/>
                    <a:pt x="183890" y="247942"/>
                  </a:cubicBezTo>
                  <a:cubicBezTo>
                    <a:pt x="173473" y="226574"/>
                    <a:pt x="173562" y="201733"/>
                    <a:pt x="173918" y="177960"/>
                  </a:cubicBezTo>
                  <a:cubicBezTo>
                    <a:pt x="174185" y="161044"/>
                    <a:pt x="174452" y="143771"/>
                    <a:pt x="180150" y="127834"/>
                  </a:cubicBezTo>
                  <a:cubicBezTo>
                    <a:pt x="183178" y="119197"/>
                    <a:pt x="187896" y="111095"/>
                    <a:pt x="190479" y="102281"/>
                  </a:cubicBezTo>
                  <a:cubicBezTo>
                    <a:pt x="193061" y="93466"/>
                    <a:pt x="193417" y="83316"/>
                    <a:pt x="188253" y="75659"/>
                  </a:cubicBezTo>
                  <a:cubicBezTo>
                    <a:pt x="187362" y="74412"/>
                    <a:pt x="186027" y="72899"/>
                    <a:pt x="184157" y="71029"/>
                  </a:cubicBezTo>
                  <a:cubicBezTo>
                    <a:pt x="169911" y="57051"/>
                    <a:pt x="149166" y="51887"/>
                    <a:pt x="130024" y="57496"/>
                  </a:cubicBezTo>
                  <a:cubicBezTo>
                    <a:pt x="99663" y="66310"/>
                    <a:pt x="47844" y="79220"/>
                    <a:pt x="35112" y="68269"/>
                  </a:cubicBezTo>
                  <a:cubicBezTo>
                    <a:pt x="16771" y="52599"/>
                    <a:pt x="12764" y="42894"/>
                    <a:pt x="12764" y="42894"/>
                  </a:cubicBezTo>
                  <a:lnTo>
                    <a:pt x="1635" y="53400"/>
                  </a:lnTo>
                  <a:lnTo>
                    <a:pt x="1635" y="534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1240406" y="3876339"/>
              <a:ext cx="35447" cy="27728"/>
            </a:xfrm>
            <a:custGeom>
              <a:rect b="b" l="l" r="r" t="t"/>
              <a:pathLst>
                <a:path extrusionOk="0" h="27728" w="35447">
                  <a:moveTo>
                    <a:pt x="0" y="25753"/>
                  </a:moveTo>
                  <a:cubicBezTo>
                    <a:pt x="0" y="26643"/>
                    <a:pt x="2582" y="27890"/>
                    <a:pt x="7212" y="27712"/>
                  </a:cubicBezTo>
                  <a:cubicBezTo>
                    <a:pt x="11753" y="27623"/>
                    <a:pt x="18163" y="25753"/>
                    <a:pt x="23773" y="21568"/>
                  </a:cubicBezTo>
                  <a:cubicBezTo>
                    <a:pt x="29471" y="17384"/>
                    <a:pt x="33032" y="11864"/>
                    <a:pt x="34457" y="7501"/>
                  </a:cubicBezTo>
                  <a:cubicBezTo>
                    <a:pt x="35881" y="3138"/>
                    <a:pt x="35614" y="289"/>
                    <a:pt x="34635" y="22"/>
                  </a:cubicBezTo>
                  <a:cubicBezTo>
                    <a:pt x="32676" y="-512"/>
                    <a:pt x="28936" y="8836"/>
                    <a:pt x="19410" y="15692"/>
                  </a:cubicBezTo>
                  <a:cubicBezTo>
                    <a:pt x="10061" y="22815"/>
                    <a:pt x="89" y="23616"/>
                    <a:pt x="0" y="25664"/>
                  </a:cubicBezTo>
                  <a:lnTo>
                    <a:pt x="0" y="2566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1090026" y="6046504"/>
              <a:ext cx="276276" cy="227128"/>
            </a:xfrm>
            <a:custGeom>
              <a:rect b="b" l="l" r="r" t="t"/>
              <a:pathLst>
                <a:path extrusionOk="0" h="227128" w="276276">
                  <a:moveTo>
                    <a:pt x="135244" y="2938"/>
                  </a:moveTo>
                  <a:lnTo>
                    <a:pt x="143080" y="145038"/>
                  </a:lnTo>
                  <a:cubicBezTo>
                    <a:pt x="143080" y="145038"/>
                    <a:pt x="1158" y="200685"/>
                    <a:pt x="0" y="227129"/>
                  </a:cubicBezTo>
                  <a:lnTo>
                    <a:pt x="276276" y="221965"/>
                  </a:lnTo>
                  <a:lnTo>
                    <a:pt x="273249" y="0"/>
                  </a:lnTo>
                  <a:lnTo>
                    <a:pt x="135244" y="3027"/>
                  </a:lnTo>
                  <a:lnTo>
                    <a:pt x="135244" y="302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1304963" y="6177491"/>
              <a:ext cx="21544" cy="21525"/>
            </a:xfrm>
            <a:custGeom>
              <a:rect b="b" l="l" r="r" t="t"/>
              <a:pathLst>
                <a:path extrusionOk="0" h="21525" w="21544">
                  <a:moveTo>
                    <a:pt x="13259" y="518"/>
                  </a:moveTo>
                  <a:cubicBezTo>
                    <a:pt x="18690" y="1853"/>
                    <a:pt x="22430" y="7819"/>
                    <a:pt x="21362" y="13250"/>
                  </a:cubicBezTo>
                  <a:cubicBezTo>
                    <a:pt x="20204" y="18681"/>
                    <a:pt x="14239" y="22599"/>
                    <a:pt x="8808" y="21263"/>
                  </a:cubicBezTo>
                  <a:cubicBezTo>
                    <a:pt x="3376" y="20016"/>
                    <a:pt x="-1342" y="12983"/>
                    <a:pt x="349" y="7730"/>
                  </a:cubicBezTo>
                  <a:cubicBezTo>
                    <a:pt x="2041" y="2477"/>
                    <a:pt x="9431" y="-1708"/>
                    <a:pt x="14328" y="69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1089806" y="6246032"/>
              <a:ext cx="276495" cy="27600"/>
            </a:xfrm>
            <a:custGeom>
              <a:rect b="b" l="l" r="r" t="t"/>
              <a:pathLst>
                <a:path extrusionOk="0" h="27600" w="276495">
                  <a:moveTo>
                    <a:pt x="276495" y="22348"/>
                  </a:moveTo>
                  <a:lnTo>
                    <a:pt x="275338" y="0"/>
                  </a:lnTo>
                  <a:lnTo>
                    <a:pt x="10814" y="13355"/>
                  </a:lnTo>
                  <a:cubicBezTo>
                    <a:pt x="10814" y="13355"/>
                    <a:pt x="-1383" y="18965"/>
                    <a:pt x="130" y="27601"/>
                  </a:cubicBezTo>
                  <a:lnTo>
                    <a:pt x="276406" y="22437"/>
                  </a:lnTo>
                  <a:lnTo>
                    <a:pt x="276406" y="2243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228469" y="6188859"/>
              <a:ext cx="25443" cy="16696"/>
            </a:xfrm>
            <a:custGeom>
              <a:rect b="b" l="l" r="r" t="t"/>
              <a:pathLst>
                <a:path extrusionOk="0" h="16696" w="25443">
                  <a:moveTo>
                    <a:pt x="6" y="1348"/>
                  </a:moveTo>
                  <a:cubicBezTo>
                    <a:pt x="6" y="2683"/>
                    <a:pt x="6862" y="3218"/>
                    <a:pt x="13540" y="7402"/>
                  </a:cubicBezTo>
                  <a:cubicBezTo>
                    <a:pt x="20396" y="11498"/>
                    <a:pt x="23957" y="17196"/>
                    <a:pt x="25114" y="16662"/>
                  </a:cubicBezTo>
                  <a:cubicBezTo>
                    <a:pt x="26361" y="16395"/>
                    <a:pt x="24224" y="8381"/>
                    <a:pt x="16033" y="3396"/>
                  </a:cubicBezTo>
                  <a:cubicBezTo>
                    <a:pt x="7842" y="-1680"/>
                    <a:pt x="-261" y="101"/>
                    <a:pt x="6" y="1348"/>
                  </a:cubicBezTo>
                  <a:lnTo>
                    <a:pt x="6" y="1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199797" y="6202110"/>
              <a:ext cx="18697" cy="21220"/>
            </a:xfrm>
            <a:custGeom>
              <a:rect b="b" l="l" r="r" t="t"/>
              <a:pathLst>
                <a:path extrusionOk="0" h="21220" w="18697">
                  <a:moveTo>
                    <a:pt x="9" y="650"/>
                  </a:moveTo>
                  <a:cubicBezTo>
                    <a:pt x="-258" y="1986"/>
                    <a:pt x="5618" y="4212"/>
                    <a:pt x="10337" y="9732"/>
                  </a:cubicBezTo>
                  <a:cubicBezTo>
                    <a:pt x="15234" y="15163"/>
                    <a:pt x="16480" y="21395"/>
                    <a:pt x="17816" y="21217"/>
                  </a:cubicBezTo>
                  <a:cubicBezTo>
                    <a:pt x="19062" y="21395"/>
                    <a:pt x="19864" y="13471"/>
                    <a:pt x="13898" y="6615"/>
                  </a:cubicBezTo>
                  <a:cubicBezTo>
                    <a:pt x="7933" y="-329"/>
                    <a:pt x="9" y="-685"/>
                    <a:pt x="9" y="561"/>
                  </a:cubicBezTo>
                  <a:lnTo>
                    <a:pt x="9" y="5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172746" y="6214620"/>
              <a:ext cx="12760" cy="23139"/>
            </a:xfrm>
            <a:custGeom>
              <a:rect b="b" l="l" r="r" t="t"/>
              <a:pathLst>
                <a:path extrusionOk="0" h="23139" w="12760">
                  <a:moveTo>
                    <a:pt x="11211" y="23132"/>
                  </a:moveTo>
                  <a:cubicBezTo>
                    <a:pt x="12458" y="23399"/>
                    <a:pt x="14238" y="16632"/>
                    <a:pt x="10588" y="9242"/>
                  </a:cubicBezTo>
                  <a:cubicBezTo>
                    <a:pt x="7026" y="1941"/>
                    <a:pt x="616" y="-908"/>
                    <a:pt x="82" y="249"/>
                  </a:cubicBezTo>
                  <a:cubicBezTo>
                    <a:pt x="-630" y="1407"/>
                    <a:pt x="3465" y="5235"/>
                    <a:pt x="6403" y="11290"/>
                  </a:cubicBezTo>
                  <a:cubicBezTo>
                    <a:pt x="9431" y="17255"/>
                    <a:pt x="9965" y="22953"/>
                    <a:pt x="11300" y="23042"/>
                  </a:cubicBezTo>
                  <a:lnTo>
                    <a:pt x="11300" y="230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230302" y="6152435"/>
              <a:ext cx="28859" cy="6600"/>
            </a:xfrm>
            <a:custGeom>
              <a:rect b="b" l="l" r="r" t="t"/>
              <a:pathLst>
                <a:path extrusionOk="0" h="6600" w="28859">
                  <a:moveTo>
                    <a:pt x="43" y="5184"/>
                  </a:moveTo>
                  <a:cubicBezTo>
                    <a:pt x="666" y="6342"/>
                    <a:pt x="6809" y="4472"/>
                    <a:pt x="14467" y="4828"/>
                  </a:cubicBezTo>
                  <a:cubicBezTo>
                    <a:pt x="22123" y="5006"/>
                    <a:pt x="28089" y="7499"/>
                    <a:pt x="28801" y="6253"/>
                  </a:cubicBezTo>
                  <a:cubicBezTo>
                    <a:pt x="29514" y="5273"/>
                    <a:pt x="23637" y="376"/>
                    <a:pt x="14645" y="20"/>
                  </a:cubicBezTo>
                  <a:cubicBezTo>
                    <a:pt x="5652" y="-336"/>
                    <a:pt x="-580" y="4116"/>
                    <a:pt x="43" y="5095"/>
                  </a:cubicBezTo>
                  <a:lnTo>
                    <a:pt x="43" y="50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1547068" y="6035285"/>
              <a:ext cx="143703" cy="331795"/>
            </a:xfrm>
            <a:custGeom>
              <a:rect b="b" l="l" r="r" t="t"/>
              <a:pathLst>
                <a:path extrusionOk="0" h="331795" w="143703">
                  <a:moveTo>
                    <a:pt x="12707" y="89"/>
                  </a:moveTo>
                  <a:lnTo>
                    <a:pt x="27665" y="171660"/>
                  </a:lnTo>
                  <a:lnTo>
                    <a:pt x="331" y="310733"/>
                  </a:lnTo>
                  <a:cubicBezTo>
                    <a:pt x="-1628" y="320794"/>
                    <a:pt x="5317" y="330410"/>
                    <a:pt x="15467" y="331656"/>
                  </a:cubicBezTo>
                  <a:lnTo>
                    <a:pt x="15467" y="331656"/>
                  </a:lnTo>
                  <a:cubicBezTo>
                    <a:pt x="21165" y="332368"/>
                    <a:pt x="26775" y="330320"/>
                    <a:pt x="30692" y="326136"/>
                  </a:cubicBezTo>
                  <a:cubicBezTo>
                    <a:pt x="55355" y="299336"/>
                    <a:pt x="145458" y="200151"/>
                    <a:pt x="143678" y="187597"/>
                  </a:cubicBezTo>
                  <a:cubicBezTo>
                    <a:pt x="141630" y="173173"/>
                    <a:pt x="139938" y="5520"/>
                    <a:pt x="139938" y="5520"/>
                  </a:cubicBezTo>
                  <a:lnTo>
                    <a:pt x="12796" y="0"/>
                  </a:lnTo>
                  <a:lnTo>
                    <a:pt x="1279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562446" y="6211397"/>
              <a:ext cx="127988" cy="155743"/>
            </a:xfrm>
            <a:custGeom>
              <a:rect b="b" l="l" r="r" t="t"/>
              <a:pathLst>
                <a:path extrusionOk="0" h="155743" w="127988">
                  <a:moveTo>
                    <a:pt x="89" y="155634"/>
                  </a:moveTo>
                  <a:lnTo>
                    <a:pt x="127498" y="0"/>
                  </a:lnTo>
                  <a:lnTo>
                    <a:pt x="127943" y="7212"/>
                  </a:lnTo>
                  <a:cubicBezTo>
                    <a:pt x="128300" y="13534"/>
                    <a:pt x="126519" y="19766"/>
                    <a:pt x="122780" y="24752"/>
                  </a:cubicBezTo>
                  <a:cubicBezTo>
                    <a:pt x="112629" y="38285"/>
                    <a:pt x="84049" y="74968"/>
                    <a:pt x="15759" y="149935"/>
                  </a:cubicBezTo>
                  <a:cubicBezTo>
                    <a:pt x="11753" y="154298"/>
                    <a:pt x="5876" y="156435"/>
                    <a:pt x="0" y="155544"/>
                  </a:cubicBezTo>
                  <a:lnTo>
                    <a:pt x="0" y="15554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1561100" y="6271291"/>
              <a:ext cx="36224" cy="18124"/>
            </a:xfrm>
            <a:custGeom>
              <a:rect b="b" l="l" r="r" t="t"/>
              <a:pathLst>
                <a:path extrusionOk="0" h="18124" w="36224">
                  <a:moveTo>
                    <a:pt x="35980" y="18101"/>
                  </a:moveTo>
                  <a:cubicBezTo>
                    <a:pt x="35090" y="18635"/>
                    <a:pt x="30549" y="9909"/>
                    <a:pt x="20043" y="5725"/>
                  </a:cubicBezTo>
                  <a:cubicBezTo>
                    <a:pt x="9626" y="1184"/>
                    <a:pt x="277" y="4300"/>
                    <a:pt x="10" y="3232"/>
                  </a:cubicBezTo>
                  <a:cubicBezTo>
                    <a:pt x="-168" y="2876"/>
                    <a:pt x="1969" y="1362"/>
                    <a:pt x="5976" y="472"/>
                  </a:cubicBezTo>
                  <a:cubicBezTo>
                    <a:pt x="9893" y="-419"/>
                    <a:pt x="15769" y="-151"/>
                    <a:pt x="21557" y="2163"/>
                  </a:cubicBezTo>
                  <a:cubicBezTo>
                    <a:pt x="27344" y="4567"/>
                    <a:pt x="31618" y="8574"/>
                    <a:pt x="33844" y="11957"/>
                  </a:cubicBezTo>
                  <a:cubicBezTo>
                    <a:pt x="36069" y="15341"/>
                    <a:pt x="36515" y="17923"/>
                    <a:pt x="36069" y="18101"/>
                  </a:cubicBezTo>
                  <a:lnTo>
                    <a:pt x="36069" y="18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553606" y="6302357"/>
              <a:ext cx="32795" cy="10896"/>
            </a:xfrm>
            <a:custGeom>
              <a:rect b="b" l="l" r="r" t="t"/>
              <a:pathLst>
                <a:path extrusionOk="0" h="10896" w="32795">
                  <a:moveTo>
                    <a:pt x="32701" y="10807"/>
                  </a:moveTo>
                  <a:cubicBezTo>
                    <a:pt x="31900" y="11609"/>
                    <a:pt x="26023" y="6356"/>
                    <a:pt x="16942" y="4397"/>
                  </a:cubicBezTo>
                  <a:cubicBezTo>
                    <a:pt x="7949" y="2171"/>
                    <a:pt x="381" y="4397"/>
                    <a:pt x="25" y="3328"/>
                  </a:cubicBezTo>
                  <a:cubicBezTo>
                    <a:pt x="-509" y="2438"/>
                    <a:pt x="7504" y="-1658"/>
                    <a:pt x="17832" y="746"/>
                  </a:cubicBezTo>
                  <a:cubicBezTo>
                    <a:pt x="28160" y="3061"/>
                    <a:pt x="33591" y="10362"/>
                    <a:pt x="32701" y="10896"/>
                  </a:cubicBezTo>
                  <a:lnTo>
                    <a:pt x="32701" y="108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568493" y="6240687"/>
              <a:ext cx="49563" cy="17788"/>
            </a:xfrm>
            <a:custGeom>
              <a:rect b="b" l="l" r="r" t="t"/>
              <a:pathLst>
                <a:path extrusionOk="0" h="17788" w="49563">
                  <a:moveTo>
                    <a:pt x="49511" y="17720"/>
                  </a:moveTo>
                  <a:cubicBezTo>
                    <a:pt x="48799" y="18611"/>
                    <a:pt x="39806" y="10509"/>
                    <a:pt x="25917" y="6235"/>
                  </a:cubicBezTo>
                  <a:cubicBezTo>
                    <a:pt x="12205" y="1694"/>
                    <a:pt x="96" y="3030"/>
                    <a:pt x="7" y="1872"/>
                  </a:cubicBezTo>
                  <a:cubicBezTo>
                    <a:pt x="-349" y="982"/>
                    <a:pt x="12294" y="-2223"/>
                    <a:pt x="27074" y="2585"/>
                  </a:cubicBezTo>
                  <a:cubicBezTo>
                    <a:pt x="41854" y="7214"/>
                    <a:pt x="50312" y="17186"/>
                    <a:pt x="49511" y="17720"/>
                  </a:cubicBezTo>
                  <a:lnTo>
                    <a:pt x="49511" y="17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572842" y="6200161"/>
              <a:ext cx="45004" cy="6858"/>
            </a:xfrm>
            <a:custGeom>
              <a:rect b="b" l="l" r="r" t="t"/>
              <a:pathLst>
                <a:path extrusionOk="0" h="6858" w="45004">
                  <a:moveTo>
                    <a:pt x="44984" y="5715"/>
                  </a:moveTo>
                  <a:cubicBezTo>
                    <a:pt x="44628" y="6784"/>
                    <a:pt x="34834" y="3401"/>
                    <a:pt x="22458" y="3757"/>
                  </a:cubicBezTo>
                  <a:cubicBezTo>
                    <a:pt x="10082" y="3935"/>
                    <a:pt x="466" y="7674"/>
                    <a:pt x="21" y="6695"/>
                  </a:cubicBezTo>
                  <a:cubicBezTo>
                    <a:pt x="-513" y="5894"/>
                    <a:pt x="9103" y="195"/>
                    <a:pt x="22369" y="17"/>
                  </a:cubicBezTo>
                  <a:cubicBezTo>
                    <a:pt x="35724" y="-339"/>
                    <a:pt x="45518" y="4914"/>
                    <a:pt x="44984" y="5715"/>
                  </a:cubicBezTo>
                  <a:lnTo>
                    <a:pt x="44984" y="57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568812" y="6148821"/>
              <a:ext cx="45997" cy="11192"/>
            </a:xfrm>
            <a:custGeom>
              <a:rect b="b" l="l" r="r" t="t"/>
              <a:pathLst>
                <a:path extrusionOk="0" h="11192" w="45997">
                  <a:moveTo>
                    <a:pt x="45898" y="6573"/>
                  </a:moveTo>
                  <a:cubicBezTo>
                    <a:pt x="45453" y="7552"/>
                    <a:pt x="35481" y="2477"/>
                    <a:pt x="22481" y="3902"/>
                  </a:cubicBezTo>
                  <a:cubicBezTo>
                    <a:pt x="9393" y="5059"/>
                    <a:pt x="668" y="12004"/>
                    <a:pt x="45" y="11114"/>
                  </a:cubicBezTo>
                  <a:cubicBezTo>
                    <a:pt x="-312" y="10758"/>
                    <a:pt x="1469" y="8532"/>
                    <a:pt x="5298" y="5950"/>
                  </a:cubicBezTo>
                  <a:cubicBezTo>
                    <a:pt x="9126" y="3457"/>
                    <a:pt x="15092" y="875"/>
                    <a:pt x="22125" y="163"/>
                  </a:cubicBezTo>
                  <a:cubicBezTo>
                    <a:pt x="29159" y="-461"/>
                    <a:pt x="35481" y="786"/>
                    <a:pt x="39754" y="2567"/>
                  </a:cubicBezTo>
                  <a:cubicBezTo>
                    <a:pt x="44028" y="4258"/>
                    <a:pt x="46165" y="6217"/>
                    <a:pt x="45987" y="6662"/>
                  </a:cubicBezTo>
                  <a:lnTo>
                    <a:pt x="45987" y="66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562550" y="6108318"/>
              <a:ext cx="51203" cy="34789"/>
            </a:xfrm>
            <a:custGeom>
              <a:rect b="b" l="l" r="r" t="t"/>
              <a:pathLst>
                <a:path extrusionOk="0" h="34789" w="51203">
                  <a:moveTo>
                    <a:pt x="28387" y="34789"/>
                  </a:moveTo>
                  <a:cubicBezTo>
                    <a:pt x="28387" y="34789"/>
                    <a:pt x="27675" y="32564"/>
                    <a:pt x="27764" y="28290"/>
                  </a:cubicBezTo>
                  <a:cubicBezTo>
                    <a:pt x="27853" y="24105"/>
                    <a:pt x="28654" y="17873"/>
                    <a:pt x="31859" y="10928"/>
                  </a:cubicBezTo>
                  <a:cubicBezTo>
                    <a:pt x="33551" y="7634"/>
                    <a:pt x="35154" y="3449"/>
                    <a:pt x="39872" y="778"/>
                  </a:cubicBezTo>
                  <a:cubicBezTo>
                    <a:pt x="42187" y="-468"/>
                    <a:pt x="45838" y="-290"/>
                    <a:pt x="47975" y="1846"/>
                  </a:cubicBezTo>
                  <a:cubicBezTo>
                    <a:pt x="50111" y="3894"/>
                    <a:pt x="51002" y="6743"/>
                    <a:pt x="51180" y="9414"/>
                  </a:cubicBezTo>
                  <a:cubicBezTo>
                    <a:pt x="51714" y="20366"/>
                    <a:pt x="42989" y="31495"/>
                    <a:pt x="30880" y="33810"/>
                  </a:cubicBezTo>
                  <a:cubicBezTo>
                    <a:pt x="18593" y="35947"/>
                    <a:pt x="7018" y="29625"/>
                    <a:pt x="1498" y="20455"/>
                  </a:cubicBezTo>
                  <a:cubicBezTo>
                    <a:pt x="341" y="18051"/>
                    <a:pt x="-638" y="15113"/>
                    <a:pt x="519" y="12174"/>
                  </a:cubicBezTo>
                  <a:cubicBezTo>
                    <a:pt x="1677" y="9147"/>
                    <a:pt x="5060" y="7812"/>
                    <a:pt x="7553" y="8079"/>
                  </a:cubicBezTo>
                  <a:cubicBezTo>
                    <a:pt x="12717" y="8524"/>
                    <a:pt x="16189" y="11284"/>
                    <a:pt x="19305" y="13243"/>
                  </a:cubicBezTo>
                  <a:cubicBezTo>
                    <a:pt x="25538" y="17606"/>
                    <a:pt x="29455" y="22413"/>
                    <a:pt x="31859" y="25797"/>
                  </a:cubicBezTo>
                  <a:cubicBezTo>
                    <a:pt x="34263" y="29269"/>
                    <a:pt x="35065" y="31495"/>
                    <a:pt x="34886" y="31584"/>
                  </a:cubicBezTo>
                  <a:cubicBezTo>
                    <a:pt x="34263" y="32029"/>
                    <a:pt x="29990" y="23393"/>
                    <a:pt x="17792" y="15380"/>
                  </a:cubicBezTo>
                  <a:cubicBezTo>
                    <a:pt x="14765" y="13599"/>
                    <a:pt x="11203" y="11284"/>
                    <a:pt x="7464" y="11106"/>
                  </a:cubicBezTo>
                  <a:cubicBezTo>
                    <a:pt x="5683" y="11106"/>
                    <a:pt x="4169" y="11818"/>
                    <a:pt x="3635" y="13332"/>
                  </a:cubicBezTo>
                  <a:cubicBezTo>
                    <a:pt x="3012" y="14757"/>
                    <a:pt x="3635" y="16893"/>
                    <a:pt x="4615" y="18763"/>
                  </a:cubicBezTo>
                  <a:cubicBezTo>
                    <a:pt x="9244" y="26242"/>
                    <a:pt x="19839" y="31940"/>
                    <a:pt x="30168" y="29981"/>
                  </a:cubicBezTo>
                  <a:cubicBezTo>
                    <a:pt x="40407" y="28112"/>
                    <a:pt x="48064" y="18229"/>
                    <a:pt x="47797" y="9503"/>
                  </a:cubicBezTo>
                  <a:cubicBezTo>
                    <a:pt x="47708" y="7366"/>
                    <a:pt x="46995" y="5319"/>
                    <a:pt x="45838" y="4072"/>
                  </a:cubicBezTo>
                  <a:cubicBezTo>
                    <a:pt x="44680" y="2915"/>
                    <a:pt x="42900" y="2648"/>
                    <a:pt x="41386" y="3449"/>
                  </a:cubicBezTo>
                  <a:cubicBezTo>
                    <a:pt x="38092" y="4963"/>
                    <a:pt x="36133" y="8791"/>
                    <a:pt x="34441" y="11907"/>
                  </a:cubicBezTo>
                  <a:cubicBezTo>
                    <a:pt x="27942" y="24996"/>
                    <a:pt x="29366" y="34700"/>
                    <a:pt x="28565" y="34611"/>
                  </a:cubicBezTo>
                  <a:lnTo>
                    <a:pt x="28565" y="346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073299" y="4817374"/>
              <a:ext cx="622699" cy="1326979"/>
            </a:xfrm>
            <a:custGeom>
              <a:rect b="b" l="l" r="r" t="t"/>
              <a:pathLst>
                <a:path extrusionOk="0" h="1326979" w="622699">
                  <a:moveTo>
                    <a:pt x="15035" y="38285"/>
                  </a:moveTo>
                  <a:cubicBezTo>
                    <a:pt x="15035" y="38285"/>
                    <a:pt x="-5978" y="119396"/>
                    <a:pt x="1679" y="218136"/>
                  </a:cubicBezTo>
                  <a:cubicBezTo>
                    <a:pt x="4617" y="256332"/>
                    <a:pt x="133718" y="1313714"/>
                    <a:pt x="133718" y="1313714"/>
                  </a:cubicBezTo>
                  <a:lnTo>
                    <a:pt x="307960" y="1313714"/>
                  </a:lnTo>
                  <a:lnTo>
                    <a:pt x="258991" y="319903"/>
                  </a:lnTo>
                  <a:lnTo>
                    <a:pt x="273236" y="322931"/>
                  </a:lnTo>
                  <a:cubicBezTo>
                    <a:pt x="273236" y="322931"/>
                    <a:pt x="368326" y="746738"/>
                    <a:pt x="376161" y="815384"/>
                  </a:cubicBezTo>
                  <a:cubicBezTo>
                    <a:pt x="383195" y="877085"/>
                    <a:pt x="463327" y="1325199"/>
                    <a:pt x="463327" y="1325199"/>
                  </a:cubicBezTo>
                  <a:lnTo>
                    <a:pt x="622699" y="1326980"/>
                  </a:lnTo>
                  <a:lnTo>
                    <a:pt x="571771" y="734273"/>
                  </a:lnTo>
                  <a:lnTo>
                    <a:pt x="512563" y="165516"/>
                  </a:lnTo>
                  <a:lnTo>
                    <a:pt x="490304" y="0"/>
                  </a:lnTo>
                  <a:lnTo>
                    <a:pt x="15035" y="38196"/>
                  </a:lnTo>
                  <a:lnTo>
                    <a:pt x="15035" y="3819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269160" y="4896170"/>
              <a:ext cx="90820" cy="152144"/>
            </a:xfrm>
            <a:custGeom>
              <a:rect b="b" l="l" r="r" t="t"/>
              <a:pathLst>
                <a:path extrusionOk="0" h="152144" w="90820">
                  <a:moveTo>
                    <a:pt x="90553" y="139785"/>
                  </a:moveTo>
                  <a:cubicBezTo>
                    <a:pt x="90553" y="139785"/>
                    <a:pt x="88060" y="141477"/>
                    <a:pt x="83252" y="143881"/>
                  </a:cubicBezTo>
                  <a:cubicBezTo>
                    <a:pt x="78355" y="146107"/>
                    <a:pt x="71322" y="149579"/>
                    <a:pt x="61706" y="151360"/>
                  </a:cubicBezTo>
                  <a:cubicBezTo>
                    <a:pt x="56898" y="152250"/>
                    <a:pt x="51377" y="152517"/>
                    <a:pt x="45679" y="151449"/>
                  </a:cubicBezTo>
                  <a:cubicBezTo>
                    <a:pt x="39981" y="150469"/>
                    <a:pt x="33838" y="147976"/>
                    <a:pt x="28852" y="143436"/>
                  </a:cubicBezTo>
                  <a:cubicBezTo>
                    <a:pt x="23955" y="138806"/>
                    <a:pt x="20749" y="132395"/>
                    <a:pt x="18702" y="125629"/>
                  </a:cubicBezTo>
                  <a:cubicBezTo>
                    <a:pt x="16654" y="118862"/>
                    <a:pt x="15496" y="111828"/>
                    <a:pt x="14072" y="104705"/>
                  </a:cubicBezTo>
                  <a:cubicBezTo>
                    <a:pt x="8552" y="76036"/>
                    <a:pt x="4723" y="49860"/>
                    <a:pt x="2586" y="30806"/>
                  </a:cubicBezTo>
                  <a:cubicBezTo>
                    <a:pt x="1429" y="21279"/>
                    <a:pt x="806" y="13533"/>
                    <a:pt x="361" y="8280"/>
                  </a:cubicBezTo>
                  <a:cubicBezTo>
                    <a:pt x="-85" y="3027"/>
                    <a:pt x="-85" y="0"/>
                    <a:pt x="182" y="0"/>
                  </a:cubicBezTo>
                  <a:cubicBezTo>
                    <a:pt x="449" y="0"/>
                    <a:pt x="984" y="2849"/>
                    <a:pt x="1874" y="8191"/>
                  </a:cubicBezTo>
                  <a:cubicBezTo>
                    <a:pt x="2764" y="14246"/>
                    <a:pt x="3922" y="21725"/>
                    <a:pt x="5257" y="30539"/>
                  </a:cubicBezTo>
                  <a:cubicBezTo>
                    <a:pt x="8107" y="49415"/>
                    <a:pt x="12291" y="75502"/>
                    <a:pt x="17811" y="104082"/>
                  </a:cubicBezTo>
                  <a:cubicBezTo>
                    <a:pt x="20571" y="118150"/>
                    <a:pt x="22530" y="132662"/>
                    <a:pt x="31434" y="141032"/>
                  </a:cubicBezTo>
                  <a:cubicBezTo>
                    <a:pt x="40337" y="149312"/>
                    <a:pt x="52535" y="150113"/>
                    <a:pt x="61528" y="148867"/>
                  </a:cubicBezTo>
                  <a:cubicBezTo>
                    <a:pt x="70787" y="147442"/>
                    <a:pt x="77999" y="144504"/>
                    <a:pt x="82985" y="142634"/>
                  </a:cubicBezTo>
                  <a:cubicBezTo>
                    <a:pt x="87971" y="140676"/>
                    <a:pt x="90731" y="139607"/>
                    <a:pt x="90820" y="139874"/>
                  </a:cubicBezTo>
                  <a:lnTo>
                    <a:pt x="90731" y="1398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294596" y="4900062"/>
              <a:ext cx="33252" cy="32745"/>
            </a:xfrm>
            <a:custGeom>
              <a:rect b="b" l="l" r="r" t="t"/>
              <a:pathLst>
                <a:path extrusionOk="0" h="32745" w="33252">
                  <a:moveTo>
                    <a:pt x="12675" y="1094"/>
                  </a:moveTo>
                  <a:cubicBezTo>
                    <a:pt x="12675" y="1094"/>
                    <a:pt x="13833" y="204"/>
                    <a:pt x="16237" y="26"/>
                  </a:cubicBezTo>
                  <a:cubicBezTo>
                    <a:pt x="18641" y="-152"/>
                    <a:pt x="22380" y="560"/>
                    <a:pt x="25942" y="3142"/>
                  </a:cubicBezTo>
                  <a:cubicBezTo>
                    <a:pt x="29414" y="5635"/>
                    <a:pt x="33153" y="10354"/>
                    <a:pt x="33243" y="16586"/>
                  </a:cubicBezTo>
                  <a:cubicBezTo>
                    <a:pt x="33510" y="22997"/>
                    <a:pt x="28613" y="29229"/>
                    <a:pt x="22024" y="31544"/>
                  </a:cubicBezTo>
                  <a:cubicBezTo>
                    <a:pt x="15614" y="34037"/>
                    <a:pt x="7779" y="32613"/>
                    <a:pt x="3772" y="27627"/>
                  </a:cubicBezTo>
                  <a:cubicBezTo>
                    <a:pt x="-235" y="22730"/>
                    <a:pt x="-502" y="16942"/>
                    <a:pt x="478" y="12669"/>
                  </a:cubicBezTo>
                  <a:cubicBezTo>
                    <a:pt x="1546" y="8306"/>
                    <a:pt x="3772" y="5368"/>
                    <a:pt x="5731" y="3854"/>
                  </a:cubicBezTo>
                  <a:cubicBezTo>
                    <a:pt x="7690" y="2341"/>
                    <a:pt x="9025" y="2163"/>
                    <a:pt x="9114" y="2341"/>
                  </a:cubicBezTo>
                  <a:cubicBezTo>
                    <a:pt x="9559" y="2786"/>
                    <a:pt x="4217" y="5279"/>
                    <a:pt x="2971" y="13114"/>
                  </a:cubicBezTo>
                  <a:cubicBezTo>
                    <a:pt x="2436" y="16853"/>
                    <a:pt x="2971" y="21750"/>
                    <a:pt x="6265" y="25401"/>
                  </a:cubicBezTo>
                  <a:cubicBezTo>
                    <a:pt x="9381" y="29051"/>
                    <a:pt x="15346" y="30120"/>
                    <a:pt x="20689" y="28161"/>
                  </a:cubicBezTo>
                  <a:cubicBezTo>
                    <a:pt x="26031" y="26202"/>
                    <a:pt x="29770" y="21483"/>
                    <a:pt x="29770" y="16675"/>
                  </a:cubicBezTo>
                  <a:cubicBezTo>
                    <a:pt x="29770" y="11868"/>
                    <a:pt x="27010" y="7772"/>
                    <a:pt x="24250" y="5279"/>
                  </a:cubicBezTo>
                  <a:cubicBezTo>
                    <a:pt x="18107" y="115"/>
                    <a:pt x="12497" y="1806"/>
                    <a:pt x="12497" y="1183"/>
                  </a:cubicBezTo>
                  <a:lnTo>
                    <a:pt x="12497" y="118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48553" y="4916003"/>
              <a:ext cx="134994" cy="58088"/>
            </a:xfrm>
            <a:custGeom>
              <a:rect b="b" l="l" r="r" t="t"/>
              <a:pathLst>
                <a:path extrusionOk="0" h="58088" w="134994">
                  <a:moveTo>
                    <a:pt x="134905" y="56826"/>
                  </a:moveTo>
                  <a:cubicBezTo>
                    <a:pt x="134905" y="56826"/>
                    <a:pt x="132857" y="57449"/>
                    <a:pt x="128940" y="57717"/>
                  </a:cubicBezTo>
                  <a:cubicBezTo>
                    <a:pt x="125111" y="58073"/>
                    <a:pt x="119502" y="58251"/>
                    <a:pt x="112646" y="57895"/>
                  </a:cubicBezTo>
                  <a:cubicBezTo>
                    <a:pt x="98846" y="57272"/>
                    <a:pt x="79703" y="53977"/>
                    <a:pt x="60115" y="45786"/>
                  </a:cubicBezTo>
                  <a:cubicBezTo>
                    <a:pt x="40617" y="37506"/>
                    <a:pt x="24769" y="26198"/>
                    <a:pt x="14707" y="16760"/>
                  </a:cubicBezTo>
                  <a:cubicBezTo>
                    <a:pt x="9633" y="12042"/>
                    <a:pt x="5804" y="7946"/>
                    <a:pt x="3489" y="4919"/>
                  </a:cubicBezTo>
                  <a:cubicBezTo>
                    <a:pt x="1085" y="1892"/>
                    <a:pt x="-161" y="200"/>
                    <a:pt x="17" y="22"/>
                  </a:cubicBezTo>
                  <a:cubicBezTo>
                    <a:pt x="462" y="-423"/>
                    <a:pt x="6071" y="5987"/>
                    <a:pt x="16577" y="14802"/>
                  </a:cubicBezTo>
                  <a:cubicBezTo>
                    <a:pt x="26994" y="23616"/>
                    <a:pt x="42576" y="34300"/>
                    <a:pt x="61718" y="42403"/>
                  </a:cubicBezTo>
                  <a:cubicBezTo>
                    <a:pt x="80861" y="50416"/>
                    <a:pt x="99380" y="54066"/>
                    <a:pt x="112913" y="55402"/>
                  </a:cubicBezTo>
                  <a:cubicBezTo>
                    <a:pt x="126447" y="56737"/>
                    <a:pt x="134994" y="56203"/>
                    <a:pt x="134994" y="56826"/>
                  </a:cubicBezTo>
                  <a:lnTo>
                    <a:pt x="134994" y="5682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074614" y="4904361"/>
              <a:ext cx="85215" cy="92984"/>
            </a:xfrm>
            <a:custGeom>
              <a:rect b="b" l="l" r="r" t="t"/>
              <a:pathLst>
                <a:path extrusionOk="0" h="92984" w="85215">
                  <a:moveTo>
                    <a:pt x="85215" y="0"/>
                  </a:moveTo>
                  <a:cubicBezTo>
                    <a:pt x="85215" y="0"/>
                    <a:pt x="82900" y="7212"/>
                    <a:pt x="77113" y="17807"/>
                  </a:cubicBezTo>
                  <a:cubicBezTo>
                    <a:pt x="71326" y="28402"/>
                    <a:pt x="62244" y="42114"/>
                    <a:pt x="50225" y="55291"/>
                  </a:cubicBezTo>
                  <a:cubicBezTo>
                    <a:pt x="38205" y="68379"/>
                    <a:pt x="25562" y="78351"/>
                    <a:pt x="16035" y="84405"/>
                  </a:cubicBezTo>
                  <a:cubicBezTo>
                    <a:pt x="6508" y="90638"/>
                    <a:pt x="98" y="93309"/>
                    <a:pt x="9" y="92953"/>
                  </a:cubicBezTo>
                  <a:cubicBezTo>
                    <a:pt x="-258" y="92419"/>
                    <a:pt x="5707" y="88857"/>
                    <a:pt x="14878" y="82179"/>
                  </a:cubicBezTo>
                  <a:cubicBezTo>
                    <a:pt x="24048" y="75502"/>
                    <a:pt x="36068" y="65530"/>
                    <a:pt x="47910" y="52620"/>
                  </a:cubicBezTo>
                  <a:cubicBezTo>
                    <a:pt x="59751" y="39621"/>
                    <a:pt x="69011" y="26354"/>
                    <a:pt x="75154" y="16382"/>
                  </a:cubicBezTo>
                  <a:cubicBezTo>
                    <a:pt x="81387" y="6321"/>
                    <a:pt x="84681" y="-267"/>
                    <a:pt x="85126" y="89"/>
                  </a:cubicBezTo>
                  <a:lnTo>
                    <a:pt x="85126" y="8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416072" y="4291443"/>
              <a:ext cx="303830" cy="389399"/>
            </a:xfrm>
            <a:custGeom>
              <a:rect b="b" l="l" r="r" t="t"/>
              <a:pathLst>
                <a:path extrusionOk="0" h="389399" w="303830">
                  <a:moveTo>
                    <a:pt x="77639" y="101411"/>
                  </a:moveTo>
                  <a:lnTo>
                    <a:pt x="144326" y="165605"/>
                  </a:lnTo>
                  <a:lnTo>
                    <a:pt x="122780" y="42826"/>
                  </a:lnTo>
                  <a:lnTo>
                    <a:pt x="258113" y="0"/>
                  </a:lnTo>
                  <a:cubicBezTo>
                    <a:pt x="258113" y="0"/>
                    <a:pt x="294083" y="168543"/>
                    <a:pt x="300316" y="208431"/>
                  </a:cubicBezTo>
                  <a:cubicBezTo>
                    <a:pt x="311534" y="280016"/>
                    <a:pt x="297823" y="381605"/>
                    <a:pt x="231046" y="388816"/>
                  </a:cubicBezTo>
                  <a:cubicBezTo>
                    <a:pt x="158928" y="396563"/>
                    <a:pt x="104438" y="325423"/>
                    <a:pt x="69714" y="278769"/>
                  </a:cubicBezTo>
                  <a:cubicBezTo>
                    <a:pt x="43093" y="242888"/>
                    <a:pt x="0" y="180207"/>
                    <a:pt x="0" y="180207"/>
                  </a:cubicBezTo>
                  <a:lnTo>
                    <a:pt x="77639" y="101500"/>
                  </a:lnTo>
                </a:path>
              </a:pathLst>
            </a:cu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0964486" y="4067332"/>
              <a:ext cx="737478" cy="425330"/>
            </a:xfrm>
            <a:custGeom>
              <a:rect b="b" l="l" r="r" t="t"/>
              <a:pathLst>
                <a:path extrusionOk="0" h="425330" w="737478">
                  <a:moveTo>
                    <a:pt x="0" y="293470"/>
                  </a:moveTo>
                  <a:cubicBezTo>
                    <a:pt x="1158" y="289374"/>
                    <a:pt x="48880" y="109345"/>
                    <a:pt x="70249" y="69635"/>
                  </a:cubicBezTo>
                  <a:cubicBezTo>
                    <a:pt x="95802" y="22002"/>
                    <a:pt x="150024" y="2503"/>
                    <a:pt x="183323" y="366"/>
                  </a:cubicBezTo>
                  <a:cubicBezTo>
                    <a:pt x="187686" y="99"/>
                    <a:pt x="203267" y="-257"/>
                    <a:pt x="216801" y="277"/>
                  </a:cubicBezTo>
                  <a:cubicBezTo>
                    <a:pt x="308418" y="4195"/>
                    <a:pt x="571873" y="25207"/>
                    <a:pt x="571873" y="25207"/>
                  </a:cubicBezTo>
                  <a:cubicBezTo>
                    <a:pt x="571873" y="25207"/>
                    <a:pt x="671592" y="50226"/>
                    <a:pt x="691803" y="140329"/>
                  </a:cubicBezTo>
                  <a:cubicBezTo>
                    <a:pt x="717089" y="253315"/>
                    <a:pt x="737478" y="364876"/>
                    <a:pt x="737478" y="364876"/>
                  </a:cubicBezTo>
                  <a:lnTo>
                    <a:pt x="559052" y="403339"/>
                  </a:lnTo>
                  <a:lnTo>
                    <a:pt x="538039" y="350541"/>
                  </a:lnTo>
                  <a:lnTo>
                    <a:pt x="202733" y="425331"/>
                  </a:lnTo>
                  <a:lnTo>
                    <a:pt x="120821" y="304332"/>
                  </a:lnTo>
                  <a:lnTo>
                    <a:pt x="0" y="293381"/>
                  </a:lnTo>
                  <a:lnTo>
                    <a:pt x="0" y="293381"/>
                  </a:lnTo>
                  <a:close/>
                </a:path>
              </a:pathLst>
            </a:cu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049426" y="3981779"/>
              <a:ext cx="531084" cy="901922"/>
            </a:xfrm>
            <a:custGeom>
              <a:rect b="b" l="l" r="r" t="t"/>
              <a:pathLst>
                <a:path extrusionOk="0" h="901922" w="531084">
                  <a:moveTo>
                    <a:pt x="508391" y="661798"/>
                  </a:moveTo>
                  <a:lnTo>
                    <a:pt x="503761" y="500734"/>
                  </a:lnTo>
                  <a:lnTo>
                    <a:pt x="510350" y="121177"/>
                  </a:lnTo>
                  <a:lnTo>
                    <a:pt x="371366" y="59921"/>
                  </a:lnTo>
                  <a:lnTo>
                    <a:pt x="355784" y="0"/>
                  </a:lnTo>
                  <a:lnTo>
                    <a:pt x="193473" y="76659"/>
                  </a:lnTo>
                  <a:lnTo>
                    <a:pt x="159462" y="39086"/>
                  </a:lnTo>
                  <a:lnTo>
                    <a:pt x="144237" y="80043"/>
                  </a:lnTo>
                  <a:lnTo>
                    <a:pt x="109602" y="93042"/>
                  </a:lnTo>
                  <a:lnTo>
                    <a:pt x="39620" y="230957"/>
                  </a:lnTo>
                  <a:lnTo>
                    <a:pt x="0" y="339580"/>
                  </a:lnTo>
                  <a:cubicBezTo>
                    <a:pt x="0" y="339580"/>
                    <a:pt x="12554" y="811021"/>
                    <a:pt x="22615" y="886968"/>
                  </a:cubicBezTo>
                  <a:cubicBezTo>
                    <a:pt x="22615" y="886968"/>
                    <a:pt x="55291" y="898988"/>
                    <a:pt x="135957" y="901036"/>
                  </a:cubicBezTo>
                  <a:cubicBezTo>
                    <a:pt x="299514" y="904953"/>
                    <a:pt x="522102" y="894625"/>
                    <a:pt x="522102" y="894625"/>
                  </a:cubicBezTo>
                  <a:lnTo>
                    <a:pt x="524328" y="887502"/>
                  </a:lnTo>
                  <a:cubicBezTo>
                    <a:pt x="530738" y="867558"/>
                    <a:pt x="532608" y="846457"/>
                    <a:pt x="529848" y="825712"/>
                  </a:cubicBezTo>
                  <a:lnTo>
                    <a:pt x="508302" y="661887"/>
                  </a:lnTo>
                </a:path>
              </a:pathLst>
            </a:cu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1175350" y="4109455"/>
              <a:ext cx="53837" cy="759202"/>
            </a:xfrm>
            <a:custGeom>
              <a:rect b="b" l="l" r="r" t="t"/>
              <a:pathLst>
                <a:path extrusionOk="0" h="759202" w="53837">
                  <a:moveTo>
                    <a:pt x="10478" y="759203"/>
                  </a:moveTo>
                  <a:cubicBezTo>
                    <a:pt x="10478" y="759203"/>
                    <a:pt x="10300" y="758579"/>
                    <a:pt x="10211" y="757244"/>
                  </a:cubicBezTo>
                  <a:cubicBezTo>
                    <a:pt x="10122" y="755641"/>
                    <a:pt x="9943" y="753772"/>
                    <a:pt x="9765" y="751457"/>
                  </a:cubicBezTo>
                  <a:cubicBezTo>
                    <a:pt x="9409" y="746025"/>
                    <a:pt x="9053" y="738636"/>
                    <a:pt x="8519" y="729198"/>
                  </a:cubicBezTo>
                  <a:cubicBezTo>
                    <a:pt x="7629" y="709521"/>
                    <a:pt x="6382" y="681653"/>
                    <a:pt x="4957" y="647464"/>
                  </a:cubicBezTo>
                  <a:cubicBezTo>
                    <a:pt x="2376" y="578372"/>
                    <a:pt x="-919" y="482927"/>
                    <a:pt x="238" y="377331"/>
                  </a:cubicBezTo>
                  <a:cubicBezTo>
                    <a:pt x="862" y="324533"/>
                    <a:pt x="2643" y="274228"/>
                    <a:pt x="7717" y="228642"/>
                  </a:cubicBezTo>
                  <a:cubicBezTo>
                    <a:pt x="12971" y="183145"/>
                    <a:pt x="20806" y="142634"/>
                    <a:pt x="27929" y="108801"/>
                  </a:cubicBezTo>
                  <a:cubicBezTo>
                    <a:pt x="35140" y="74968"/>
                    <a:pt x="41640" y="47812"/>
                    <a:pt x="46270" y="29025"/>
                  </a:cubicBezTo>
                  <a:cubicBezTo>
                    <a:pt x="48496" y="19944"/>
                    <a:pt x="50365" y="12821"/>
                    <a:pt x="51701" y="7479"/>
                  </a:cubicBezTo>
                  <a:cubicBezTo>
                    <a:pt x="52324" y="5253"/>
                    <a:pt x="52858" y="3383"/>
                    <a:pt x="53215" y="1870"/>
                  </a:cubicBezTo>
                  <a:cubicBezTo>
                    <a:pt x="53571" y="623"/>
                    <a:pt x="53838" y="0"/>
                    <a:pt x="53838" y="0"/>
                  </a:cubicBezTo>
                  <a:cubicBezTo>
                    <a:pt x="53838" y="0"/>
                    <a:pt x="53838" y="623"/>
                    <a:pt x="53660" y="1959"/>
                  </a:cubicBezTo>
                  <a:cubicBezTo>
                    <a:pt x="53304" y="3472"/>
                    <a:pt x="53037" y="5342"/>
                    <a:pt x="52502" y="7657"/>
                  </a:cubicBezTo>
                  <a:cubicBezTo>
                    <a:pt x="51345" y="12999"/>
                    <a:pt x="49831" y="20211"/>
                    <a:pt x="47872" y="29382"/>
                  </a:cubicBezTo>
                  <a:cubicBezTo>
                    <a:pt x="43777" y="48257"/>
                    <a:pt x="37722" y="75502"/>
                    <a:pt x="30956" y="109424"/>
                  </a:cubicBezTo>
                  <a:cubicBezTo>
                    <a:pt x="24278" y="143347"/>
                    <a:pt x="16799" y="183769"/>
                    <a:pt x="11813" y="229087"/>
                  </a:cubicBezTo>
                  <a:cubicBezTo>
                    <a:pt x="7005" y="274406"/>
                    <a:pt x="5314" y="324711"/>
                    <a:pt x="4690" y="377420"/>
                  </a:cubicBezTo>
                  <a:cubicBezTo>
                    <a:pt x="3622" y="482838"/>
                    <a:pt x="6382" y="578283"/>
                    <a:pt x="8252" y="647375"/>
                  </a:cubicBezTo>
                  <a:cubicBezTo>
                    <a:pt x="9142" y="681564"/>
                    <a:pt x="9943" y="709521"/>
                    <a:pt x="10478" y="729198"/>
                  </a:cubicBezTo>
                  <a:cubicBezTo>
                    <a:pt x="10656" y="738547"/>
                    <a:pt x="10834" y="745936"/>
                    <a:pt x="10923" y="751457"/>
                  </a:cubicBezTo>
                  <a:lnTo>
                    <a:pt x="10923" y="757244"/>
                  </a:lnTo>
                  <a:cubicBezTo>
                    <a:pt x="10923" y="758579"/>
                    <a:pt x="10923" y="759203"/>
                    <a:pt x="10834" y="759203"/>
                  </a:cubicBezTo>
                  <a:lnTo>
                    <a:pt x="10745" y="759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1267295" y="4274880"/>
              <a:ext cx="161954" cy="208780"/>
            </a:xfrm>
            <a:custGeom>
              <a:rect b="b" l="l" r="r" t="t"/>
              <a:pathLst>
                <a:path extrusionOk="0" h="208780" w="161954">
                  <a:moveTo>
                    <a:pt x="23149" y="3"/>
                  </a:moveTo>
                  <a:cubicBezTo>
                    <a:pt x="23149" y="3"/>
                    <a:pt x="26265" y="3"/>
                    <a:pt x="32498" y="270"/>
                  </a:cubicBezTo>
                  <a:cubicBezTo>
                    <a:pt x="39265" y="626"/>
                    <a:pt x="48524" y="1160"/>
                    <a:pt x="59920" y="1961"/>
                  </a:cubicBezTo>
                  <a:cubicBezTo>
                    <a:pt x="84405" y="3653"/>
                    <a:pt x="118773" y="5968"/>
                    <a:pt x="160085" y="8817"/>
                  </a:cubicBezTo>
                  <a:lnTo>
                    <a:pt x="161955" y="8817"/>
                  </a:lnTo>
                  <a:lnTo>
                    <a:pt x="161955" y="10865"/>
                  </a:lnTo>
                  <a:cubicBezTo>
                    <a:pt x="158393" y="56718"/>
                    <a:pt x="154209" y="111475"/>
                    <a:pt x="149757" y="170772"/>
                  </a:cubicBezTo>
                  <a:lnTo>
                    <a:pt x="149757" y="171841"/>
                  </a:lnTo>
                  <a:lnTo>
                    <a:pt x="148867" y="172464"/>
                  </a:lnTo>
                  <a:cubicBezTo>
                    <a:pt x="144237" y="175847"/>
                    <a:pt x="139162" y="179319"/>
                    <a:pt x="133909" y="182614"/>
                  </a:cubicBezTo>
                  <a:cubicBezTo>
                    <a:pt x="124738" y="188579"/>
                    <a:pt x="115389" y="194099"/>
                    <a:pt x="105774" y="198907"/>
                  </a:cubicBezTo>
                  <a:cubicBezTo>
                    <a:pt x="96158" y="203537"/>
                    <a:pt x="86275" y="208078"/>
                    <a:pt x="75235" y="208701"/>
                  </a:cubicBezTo>
                  <a:cubicBezTo>
                    <a:pt x="64372" y="209324"/>
                    <a:pt x="54044" y="206208"/>
                    <a:pt x="44963" y="201756"/>
                  </a:cubicBezTo>
                  <a:cubicBezTo>
                    <a:pt x="35881" y="197126"/>
                    <a:pt x="27868" y="191517"/>
                    <a:pt x="20478" y="185374"/>
                  </a:cubicBezTo>
                  <a:cubicBezTo>
                    <a:pt x="16828" y="182347"/>
                    <a:pt x="13266" y="179230"/>
                    <a:pt x="9883" y="176025"/>
                  </a:cubicBezTo>
                  <a:cubicBezTo>
                    <a:pt x="8280" y="174601"/>
                    <a:pt x="6143" y="172464"/>
                    <a:pt x="5164" y="170327"/>
                  </a:cubicBezTo>
                  <a:cubicBezTo>
                    <a:pt x="3918" y="168101"/>
                    <a:pt x="3205" y="165875"/>
                    <a:pt x="2493" y="163560"/>
                  </a:cubicBezTo>
                  <a:cubicBezTo>
                    <a:pt x="267" y="154479"/>
                    <a:pt x="0" y="145664"/>
                    <a:pt x="0" y="137206"/>
                  </a:cubicBezTo>
                  <a:cubicBezTo>
                    <a:pt x="356" y="120289"/>
                    <a:pt x="2226" y="104619"/>
                    <a:pt x="4185" y="90462"/>
                  </a:cubicBezTo>
                  <a:cubicBezTo>
                    <a:pt x="8280" y="62149"/>
                    <a:pt x="13266" y="39534"/>
                    <a:pt x="16739" y="23953"/>
                  </a:cubicBezTo>
                  <a:cubicBezTo>
                    <a:pt x="18519" y="16207"/>
                    <a:pt x="20033" y="10153"/>
                    <a:pt x="21101" y="6146"/>
                  </a:cubicBezTo>
                  <a:cubicBezTo>
                    <a:pt x="22170" y="2050"/>
                    <a:pt x="22793" y="-86"/>
                    <a:pt x="23060" y="3"/>
                  </a:cubicBezTo>
                  <a:cubicBezTo>
                    <a:pt x="23149" y="3"/>
                    <a:pt x="22882" y="2229"/>
                    <a:pt x="22081" y="6324"/>
                  </a:cubicBezTo>
                  <a:cubicBezTo>
                    <a:pt x="21190" y="10954"/>
                    <a:pt x="20033" y="16919"/>
                    <a:pt x="18519" y="24398"/>
                  </a:cubicBezTo>
                  <a:cubicBezTo>
                    <a:pt x="15492" y="40068"/>
                    <a:pt x="11129" y="62772"/>
                    <a:pt x="7479" y="90997"/>
                  </a:cubicBezTo>
                  <a:cubicBezTo>
                    <a:pt x="5698" y="105064"/>
                    <a:pt x="4006" y="120645"/>
                    <a:pt x="3918" y="137295"/>
                  </a:cubicBezTo>
                  <a:cubicBezTo>
                    <a:pt x="3918" y="145575"/>
                    <a:pt x="4274" y="154301"/>
                    <a:pt x="6411" y="162492"/>
                  </a:cubicBezTo>
                  <a:cubicBezTo>
                    <a:pt x="7657" y="166765"/>
                    <a:pt x="9171" y="170060"/>
                    <a:pt x="12732" y="172909"/>
                  </a:cubicBezTo>
                  <a:cubicBezTo>
                    <a:pt x="16026" y="176025"/>
                    <a:pt x="19588" y="179052"/>
                    <a:pt x="23149" y="181991"/>
                  </a:cubicBezTo>
                  <a:cubicBezTo>
                    <a:pt x="30361" y="187956"/>
                    <a:pt x="38285" y="193387"/>
                    <a:pt x="46832" y="197661"/>
                  </a:cubicBezTo>
                  <a:cubicBezTo>
                    <a:pt x="55469" y="201845"/>
                    <a:pt x="65085" y="204694"/>
                    <a:pt x="74879" y="204160"/>
                  </a:cubicBezTo>
                  <a:cubicBezTo>
                    <a:pt x="84583" y="203626"/>
                    <a:pt x="94199" y="199263"/>
                    <a:pt x="103548" y="194811"/>
                  </a:cubicBezTo>
                  <a:cubicBezTo>
                    <a:pt x="112897" y="190093"/>
                    <a:pt x="122156" y="184661"/>
                    <a:pt x="131238" y="178785"/>
                  </a:cubicBezTo>
                  <a:cubicBezTo>
                    <a:pt x="136402" y="175491"/>
                    <a:pt x="141388" y="172019"/>
                    <a:pt x="145928" y="168724"/>
                  </a:cubicBezTo>
                  <a:lnTo>
                    <a:pt x="145038" y="170416"/>
                  </a:lnTo>
                  <a:cubicBezTo>
                    <a:pt x="149846" y="111207"/>
                    <a:pt x="154209" y="56362"/>
                    <a:pt x="157859" y="10598"/>
                  </a:cubicBezTo>
                  <a:lnTo>
                    <a:pt x="159551" y="12646"/>
                  </a:lnTo>
                  <a:cubicBezTo>
                    <a:pt x="118773" y="9084"/>
                    <a:pt x="84939" y="6146"/>
                    <a:pt x="60722" y="4009"/>
                  </a:cubicBezTo>
                  <a:cubicBezTo>
                    <a:pt x="49147" y="2852"/>
                    <a:pt x="39799" y="2050"/>
                    <a:pt x="32943" y="1338"/>
                  </a:cubicBezTo>
                  <a:cubicBezTo>
                    <a:pt x="30005" y="982"/>
                    <a:pt x="27512" y="715"/>
                    <a:pt x="25553" y="537"/>
                  </a:cubicBezTo>
                  <a:cubicBezTo>
                    <a:pt x="23861" y="359"/>
                    <a:pt x="22971" y="181"/>
                    <a:pt x="22882" y="181"/>
                  </a:cubicBezTo>
                  <a:lnTo>
                    <a:pt x="22882" y="18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81451" y="4315300"/>
              <a:ext cx="144771" cy="12117"/>
            </a:xfrm>
            <a:custGeom>
              <a:rect b="b" l="l" r="r" t="t"/>
              <a:pathLst>
                <a:path extrusionOk="0" h="12117" w="144771">
                  <a:moveTo>
                    <a:pt x="144771" y="11668"/>
                  </a:moveTo>
                  <a:cubicBezTo>
                    <a:pt x="144682" y="12914"/>
                    <a:pt x="112185" y="11490"/>
                    <a:pt x="72208" y="8374"/>
                  </a:cubicBezTo>
                  <a:cubicBezTo>
                    <a:pt x="32231" y="5257"/>
                    <a:pt x="-89" y="1696"/>
                    <a:pt x="0" y="450"/>
                  </a:cubicBezTo>
                  <a:cubicBezTo>
                    <a:pt x="0" y="-797"/>
                    <a:pt x="32587" y="628"/>
                    <a:pt x="72564" y="3744"/>
                  </a:cubicBezTo>
                  <a:cubicBezTo>
                    <a:pt x="112540" y="6860"/>
                    <a:pt x="144860" y="10421"/>
                    <a:pt x="144771" y="11668"/>
                  </a:cubicBezTo>
                  <a:lnTo>
                    <a:pt x="144771" y="116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18537" y="4264287"/>
              <a:ext cx="30300" cy="181720"/>
            </a:xfrm>
            <a:custGeom>
              <a:rect b="b" l="l" r="r" t="t"/>
              <a:pathLst>
                <a:path extrusionOk="0" h="181720" w="30300">
                  <a:moveTo>
                    <a:pt x="103" y="0"/>
                  </a:moveTo>
                  <a:cubicBezTo>
                    <a:pt x="103" y="0"/>
                    <a:pt x="816" y="2493"/>
                    <a:pt x="1706" y="7034"/>
                  </a:cubicBezTo>
                  <a:cubicBezTo>
                    <a:pt x="2596" y="12020"/>
                    <a:pt x="3754" y="18519"/>
                    <a:pt x="5267" y="26443"/>
                  </a:cubicBezTo>
                  <a:cubicBezTo>
                    <a:pt x="8117" y="43271"/>
                    <a:pt x="12034" y="65797"/>
                    <a:pt x="16308" y="90638"/>
                  </a:cubicBezTo>
                  <a:cubicBezTo>
                    <a:pt x="20670" y="115657"/>
                    <a:pt x="24410" y="138450"/>
                    <a:pt x="26814" y="154921"/>
                  </a:cubicBezTo>
                  <a:cubicBezTo>
                    <a:pt x="28060" y="163201"/>
                    <a:pt x="29040" y="169790"/>
                    <a:pt x="29574" y="174509"/>
                  </a:cubicBezTo>
                  <a:cubicBezTo>
                    <a:pt x="30197" y="179139"/>
                    <a:pt x="30464" y="181721"/>
                    <a:pt x="30197" y="181721"/>
                  </a:cubicBezTo>
                  <a:cubicBezTo>
                    <a:pt x="30108" y="181721"/>
                    <a:pt x="29485" y="179228"/>
                    <a:pt x="28594" y="174687"/>
                  </a:cubicBezTo>
                  <a:cubicBezTo>
                    <a:pt x="27704" y="169701"/>
                    <a:pt x="26547" y="163201"/>
                    <a:pt x="25033" y="155277"/>
                  </a:cubicBezTo>
                  <a:cubicBezTo>
                    <a:pt x="22095" y="138450"/>
                    <a:pt x="18177" y="116013"/>
                    <a:pt x="13815" y="91083"/>
                  </a:cubicBezTo>
                  <a:cubicBezTo>
                    <a:pt x="9452" y="65975"/>
                    <a:pt x="5979" y="43271"/>
                    <a:pt x="3487" y="26800"/>
                  </a:cubicBezTo>
                  <a:cubicBezTo>
                    <a:pt x="2329" y="18875"/>
                    <a:pt x="1439" y="12287"/>
                    <a:pt x="726" y="7212"/>
                  </a:cubicBezTo>
                  <a:cubicBezTo>
                    <a:pt x="103" y="2582"/>
                    <a:pt x="-164" y="0"/>
                    <a:pt x="103" y="0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18538" y="4113455"/>
              <a:ext cx="51654" cy="95631"/>
            </a:xfrm>
            <a:custGeom>
              <a:rect b="b" l="l" r="r" t="t"/>
              <a:pathLst>
                <a:path extrusionOk="0" h="95631" w="51654">
                  <a:moveTo>
                    <a:pt x="51654" y="7"/>
                  </a:moveTo>
                  <a:cubicBezTo>
                    <a:pt x="51654" y="7"/>
                    <a:pt x="47024" y="4191"/>
                    <a:pt x="39901" y="11403"/>
                  </a:cubicBezTo>
                  <a:cubicBezTo>
                    <a:pt x="32868" y="18615"/>
                    <a:pt x="24142" y="29477"/>
                    <a:pt x="16753" y="42922"/>
                  </a:cubicBezTo>
                  <a:cubicBezTo>
                    <a:pt x="9452" y="56455"/>
                    <a:pt x="5267" y="69721"/>
                    <a:pt x="3130" y="79604"/>
                  </a:cubicBezTo>
                  <a:cubicBezTo>
                    <a:pt x="993" y="89487"/>
                    <a:pt x="459" y="95719"/>
                    <a:pt x="103" y="95630"/>
                  </a:cubicBezTo>
                  <a:cubicBezTo>
                    <a:pt x="14" y="95630"/>
                    <a:pt x="-75" y="94028"/>
                    <a:pt x="103" y="91268"/>
                  </a:cubicBezTo>
                  <a:cubicBezTo>
                    <a:pt x="103" y="88419"/>
                    <a:pt x="637" y="84323"/>
                    <a:pt x="1527" y="79248"/>
                  </a:cubicBezTo>
                  <a:cubicBezTo>
                    <a:pt x="3219" y="69187"/>
                    <a:pt x="7226" y="55565"/>
                    <a:pt x="14615" y="41764"/>
                  </a:cubicBezTo>
                  <a:cubicBezTo>
                    <a:pt x="22006" y="28053"/>
                    <a:pt x="31176" y="17101"/>
                    <a:pt x="38655" y="10157"/>
                  </a:cubicBezTo>
                  <a:cubicBezTo>
                    <a:pt x="42394" y="6595"/>
                    <a:pt x="45511" y="4013"/>
                    <a:pt x="47826" y="2411"/>
                  </a:cubicBezTo>
                  <a:cubicBezTo>
                    <a:pt x="50141" y="719"/>
                    <a:pt x="51387" y="-82"/>
                    <a:pt x="51565" y="7"/>
                  </a:cubicBezTo>
                  <a:lnTo>
                    <a:pt x="51565" y="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193735" y="4057810"/>
              <a:ext cx="50855" cy="57521"/>
            </a:xfrm>
            <a:custGeom>
              <a:rect b="b" l="l" r="r" t="t"/>
              <a:pathLst>
                <a:path extrusionOk="0" h="57521" w="50855">
                  <a:moveTo>
                    <a:pt x="50767" y="4"/>
                  </a:moveTo>
                  <a:cubicBezTo>
                    <a:pt x="50767" y="4"/>
                    <a:pt x="47473" y="5703"/>
                    <a:pt x="41952" y="14873"/>
                  </a:cubicBezTo>
                  <a:cubicBezTo>
                    <a:pt x="36432" y="24044"/>
                    <a:pt x="29220" y="36865"/>
                    <a:pt x="22276" y="51645"/>
                  </a:cubicBezTo>
                  <a:cubicBezTo>
                    <a:pt x="21741" y="52802"/>
                    <a:pt x="21118" y="54049"/>
                    <a:pt x="20584" y="55206"/>
                  </a:cubicBezTo>
                  <a:lnTo>
                    <a:pt x="19515" y="57521"/>
                  </a:lnTo>
                  <a:lnTo>
                    <a:pt x="18447" y="55206"/>
                  </a:lnTo>
                  <a:cubicBezTo>
                    <a:pt x="11769" y="41139"/>
                    <a:pt x="6961" y="28140"/>
                    <a:pt x="4023" y="18702"/>
                  </a:cubicBezTo>
                  <a:cubicBezTo>
                    <a:pt x="2599" y="13894"/>
                    <a:pt x="1441" y="10065"/>
                    <a:pt x="818" y="7394"/>
                  </a:cubicBezTo>
                  <a:cubicBezTo>
                    <a:pt x="195" y="4723"/>
                    <a:pt x="-72" y="3210"/>
                    <a:pt x="17" y="3121"/>
                  </a:cubicBezTo>
                  <a:cubicBezTo>
                    <a:pt x="373" y="3121"/>
                    <a:pt x="2243" y="8819"/>
                    <a:pt x="5626" y="18168"/>
                  </a:cubicBezTo>
                  <a:cubicBezTo>
                    <a:pt x="9009" y="27516"/>
                    <a:pt x="13995" y="40337"/>
                    <a:pt x="20673" y="54227"/>
                  </a:cubicBezTo>
                  <a:lnTo>
                    <a:pt x="18447" y="54227"/>
                  </a:lnTo>
                  <a:cubicBezTo>
                    <a:pt x="18981" y="53069"/>
                    <a:pt x="19515" y="51912"/>
                    <a:pt x="20139" y="50665"/>
                  </a:cubicBezTo>
                  <a:cubicBezTo>
                    <a:pt x="27172" y="35797"/>
                    <a:pt x="34652" y="22976"/>
                    <a:pt x="40528" y="13983"/>
                  </a:cubicBezTo>
                  <a:cubicBezTo>
                    <a:pt x="43466" y="9442"/>
                    <a:pt x="45959" y="5970"/>
                    <a:pt x="47829" y="3566"/>
                  </a:cubicBezTo>
                  <a:cubicBezTo>
                    <a:pt x="49609" y="1162"/>
                    <a:pt x="50678" y="-85"/>
                    <a:pt x="50856" y="4"/>
                  </a:cubicBezTo>
                  <a:lnTo>
                    <a:pt x="50856" y="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1243166" y="4041686"/>
              <a:ext cx="177625" cy="93144"/>
            </a:xfrm>
            <a:custGeom>
              <a:rect b="b" l="l" r="r" t="t"/>
              <a:pathLst>
                <a:path extrusionOk="0" h="93144" w="177625">
                  <a:moveTo>
                    <a:pt x="177625" y="13"/>
                  </a:moveTo>
                  <a:cubicBezTo>
                    <a:pt x="177625" y="13"/>
                    <a:pt x="176824" y="548"/>
                    <a:pt x="175221" y="1438"/>
                  </a:cubicBezTo>
                  <a:cubicBezTo>
                    <a:pt x="173351" y="2328"/>
                    <a:pt x="171126" y="3664"/>
                    <a:pt x="168188" y="5088"/>
                  </a:cubicBezTo>
                  <a:cubicBezTo>
                    <a:pt x="161777" y="8383"/>
                    <a:pt x="153051" y="12924"/>
                    <a:pt x="142367" y="18444"/>
                  </a:cubicBezTo>
                  <a:cubicBezTo>
                    <a:pt x="120554" y="29751"/>
                    <a:pt x="90816" y="45867"/>
                    <a:pt x="57784" y="63495"/>
                  </a:cubicBezTo>
                  <a:cubicBezTo>
                    <a:pt x="37662" y="74180"/>
                    <a:pt x="18609" y="84152"/>
                    <a:pt x="2048" y="92432"/>
                  </a:cubicBezTo>
                  <a:lnTo>
                    <a:pt x="534" y="93144"/>
                  </a:lnTo>
                  <a:lnTo>
                    <a:pt x="534" y="91453"/>
                  </a:lnTo>
                  <a:cubicBezTo>
                    <a:pt x="356" y="69995"/>
                    <a:pt x="178" y="51832"/>
                    <a:pt x="0" y="38833"/>
                  </a:cubicBezTo>
                  <a:lnTo>
                    <a:pt x="0" y="23964"/>
                  </a:lnTo>
                  <a:cubicBezTo>
                    <a:pt x="0" y="20491"/>
                    <a:pt x="89" y="18711"/>
                    <a:pt x="267" y="18711"/>
                  </a:cubicBezTo>
                  <a:cubicBezTo>
                    <a:pt x="445" y="18711"/>
                    <a:pt x="534" y="20581"/>
                    <a:pt x="623" y="23964"/>
                  </a:cubicBezTo>
                  <a:cubicBezTo>
                    <a:pt x="712" y="27703"/>
                    <a:pt x="980" y="32689"/>
                    <a:pt x="1158" y="38833"/>
                  </a:cubicBezTo>
                  <a:cubicBezTo>
                    <a:pt x="1514" y="51921"/>
                    <a:pt x="1959" y="70084"/>
                    <a:pt x="2582" y="91453"/>
                  </a:cubicBezTo>
                  <a:lnTo>
                    <a:pt x="1069" y="90562"/>
                  </a:lnTo>
                  <a:cubicBezTo>
                    <a:pt x="17540" y="82104"/>
                    <a:pt x="36594" y="72132"/>
                    <a:pt x="56626" y="61448"/>
                  </a:cubicBezTo>
                  <a:cubicBezTo>
                    <a:pt x="89658" y="43819"/>
                    <a:pt x="119663" y="27881"/>
                    <a:pt x="141655" y="17019"/>
                  </a:cubicBezTo>
                  <a:cubicBezTo>
                    <a:pt x="152606" y="11588"/>
                    <a:pt x="161599" y="7225"/>
                    <a:pt x="167831" y="4287"/>
                  </a:cubicBezTo>
                  <a:cubicBezTo>
                    <a:pt x="170770" y="2952"/>
                    <a:pt x="173173" y="1883"/>
                    <a:pt x="175043" y="993"/>
                  </a:cubicBezTo>
                  <a:cubicBezTo>
                    <a:pt x="176735" y="281"/>
                    <a:pt x="177536" y="-76"/>
                    <a:pt x="177625" y="13"/>
                  </a:cubicBezTo>
                  <a:lnTo>
                    <a:pt x="177625" y="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214916" y="4151920"/>
              <a:ext cx="16344" cy="10427"/>
            </a:xfrm>
            <a:custGeom>
              <a:rect b="b" l="l" r="r" t="t"/>
              <a:pathLst>
                <a:path extrusionOk="0" h="10427" w="16344">
                  <a:moveTo>
                    <a:pt x="16319" y="10334"/>
                  </a:moveTo>
                  <a:cubicBezTo>
                    <a:pt x="15963" y="10868"/>
                    <a:pt x="12046" y="9087"/>
                    <a:pt x="7505" y="6238"/>
                  </a:cubicBezTo>
                  <a:cubicBezTo>
                    <a:pt x="3053" y="3389"/>
                    <a:pt x="-330" y="629"/>
                    <a:pt x="26" y="94"/>
                  </a:cubicBezTo>
                  <a:cubicBezTo>
                    <a:pt x="382" y="-440"/>
                    <a:pt x="4300" y="1341"/>
                    <a:pt x="8840" y="4190"/>
                  </a:cubicBezTo>
                  <a:cubicBezTo>
                    <a:pt x="13292" y="7039"/>
                    <a:pt x="16675" y="9799"/>
                    <a:pt x="16319" y="10334"/>
                  </a:cubicBezTo>
                  <a:lnTo>
                    <a:pt x="16319" y="103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0751069" y="3980265"/>
              <a:ext cx="969249" cy="904895"/>
            </a:xfrm>
            <a:custGeom>
              <a:rect b="b" l="l" r="r" t="t"/>
              <a:pathLst>
                <a:path extrusionOk="0" h="904895" w="969249">
                  <a:moveTo>
                    <a:pt x="965319" y="519609"/>
                  </a:moveTo>
                  <a:cubicBezTo>
                    <a:pt x="965319" y="519609"/>
                    <a:pt x="966744" y="526554"/>
                    <a:pt x="968079" y="540176"/>
                  </a:cubicBezTo>
                  <a:cubicBezTo>
                    <a:pt x="969237" y="553710"/>
                    <a:pt x="970305" y="574188"/>
                    <a:pt x="967278" y="600453"/>
                  </a:cubicBezTo>
                  <a:cubicBezTo>
                    <a:pt x="965586" y="613541"/>
                    <a:pt x="962915" y="628143"/>
                    <a:pt x="957484" y="643457"/>
                  </a:cubicBezTo>
                  <a:cubicBezTo>
                    <a:pt x="952053" y="658593"/>
                    <a:pt x="943683" y="675065"/>
                    <a:pt x="928637" y="687440"/>
                  </a:cubicBezTo>
                  <a:cubicBezTo>
                    <a:pt x="921069" y="693406"/>
                    <a:pt x="911809" y="698036"/>
                    <a:pt x="901659" y="699994"/>
                  </a:cubicBezTo>
                  <a:cubicBezTo>
                    <a:pt x="891509" y="701775"/>
                    <a:pt x="880647" y="701953"/>
                    <a:pt x="869784" y="700261"/>
                  </a:cubicBezTo>
                  <a:cubicBezTo>
                    <a:pt x="847971" y="697056"/>
                    <a:pt x="826335" y="686372"/>
                    <a:pt x="807015" y="671325"/>
                  </a:cubicBezTo>
                  <a:lnTo>
                    <a:pt x="808617" y="670435"/>
                  </a:lnTo>
                  <a:cubicBezTo>
                    <a:pt x="812980" y="703467"/>
                    <a:pt x="817699" y="738903"/>
                    <a:pt x="822774" y="776654"/>
                  </a:cubicBezTo>
                  <a:cubicBezTo>
                    <a:pt x="825178" y="795529"/>
                    <a:pt x="828027" y="814850"/>
                    <a:pt x="830342" y="835061"/>
                  </a:cubicBezTo>
                  <a:cubicBezTo>
                    <a:pt x="832034" y="855272"/>
                    <a:pt x="828917" y="876551"/>
                    <a:pt x="821705" y="896584"/>
                  </a:cubicBezTo>
                  <a:lnTo>
                    <a:pt x="821438" y="897385"/>
                  </a:lnTo>
                  <a:lnTo>
                    <a:pt x="820637" y="897385"/>
                  </a:lnTo>
                  <a:cubicBezTo>
                    <a:pt x="749320" y="900591"/>
                    <a:pt x="671147" y="903084"/>
                    <a:pt x="587276" y="904330"/>
                  </a:cubicBezTo>
                  <a:cubicBezTo>
                    <a:pt x="545340" y="904953"/>
                    <a:pt x="501980" y="905131"/>
                    <a:pt x="457285" y="904508"/>
                  </a:cubicBezTo>
                  <a:cubicBezTo>
                    <a:pt x="434937" y="904152"/>
                    <a:pt x="412322" y="903796"/>
                    <a:pt x="389440" y="901748"/>
                  </a:cubicBezTo>
                  <a:cubicBezTo>
                    <a:pt x="366558" y="899700"/>
                    <a:pt x="343409" y="897029"/>
                    <a:pt x="320527" y="890084"/>
                  </a:cubicBezTo>
                  <a:lnTo>
                    <a:pt x="319636" y="889817"/>
                  </a:lnTo>
                  <a:lnTo>
                    <a:pt x="319636" y="888838"/>
                  </a:lnTo>
                  <a:cubicBezTo>
                    <a:pt x="316787" y="865511"/>
                    <a:pt x="315541" y="841916"/>
                    <a:pt x="314116" y="817966"/>
                  </a:cubicBezTo>
                  <a:cubicBezTo>
                    <a:pt x="312959" y="794015"/>
                    <a:pt x="311712" y="769798"/>
                    <a:pt x="310555" y="745313"/>
                  </a:cubicBezTo>
                  <a:cubicBezTo>
                    <a:pt x="308329" y="696255"/>
                    <a:pt x="306459" y="646128"/>
                    <a:pt x="304678" y="595111"/>
                  </a:cubicBezTo>
                  <a:lnTo>
                    <a:pt x="307705" y="596090"/>
                  </a:lnTo>
                  <a:cubicBezTo>
                    <a:pt x="286070" y="622712"/>
                    <a:pt x="255709" y="643279"/>
                    <a:pt x="221252" y="652093"/>
                  </a:cubicBezTo>
                  <a:cubicBezTo>
                    <a:pt x="212616" y="654141"/>
                    <a:pt x="203891" y="655922"/>
                    <a:pt x="194987" y="656723"/>
                  </a:cubicBezTo>
                  <a:cubicBezTo>
                    <a:pt x="190624" y="657436"/>
                    <a:pt x="185905" y="656990"/>
                    <a:pt x="181365" y="656812"/>
                  </a:cubicBezTo>
                  <a:cubicBezTo>
                    <a:pt x="176913" y="655655"/>
                    <a:pt x="172283" y="655121"/>
                    <a:pt x="168187" y="652984"/>
                  </a:cubicBezTo>
                  <a:cubicBezTo>
                    <a:pt x="151182" y="645950"/>
                    <a:pt x="137916" y="632773"/>
                    <a:pt x="126252" y="618972"/>
                  </a:cubicBezTo>
                  <a:cubicBezTo>
                    <a:pt x="103103" y="591015"/>
                    <a:pt x="85652" y="558607"/>
                    <a:pt x="69536" y="525485"/>
                  </a:cubicBezTo>
                  <a:cubicBezTo>
                    <a:pt x="53599" y="492275"/>
                    <a:pt x="39710" y="457819"/>
                    <a:pt x="26800" y="422739"/>
                  </a:cubicBezTo>
                  <a:cubicBezTo>
                    <a:pt x="17184" y="396474"/>
                    <a:pt x="8280" y="370030"/>
                    <a:pt x="356" y="343498"/>
                  </a:cubicBezTo>
                  <a:lnTo>
                    <a:pt x="0" y="342073"/>
                  </a:lnTo>
                  <a:lnTo>
                    <a:pt x="1336" y="341450"/>
                  </a:lnTo>
                  <a:cubicBezTo>
                    <a:pt x="42203" y="321595"/>
                    <a:pt x="82714" y="302007"/>
                    <a:pt x="122780" y="282687"/>
                  </a:cubicBezTo>
                  <a:lnTo>
                    <a:pt x="124204" y="281974"/>
                  </a:lnTo>
                  <a:lnTo>
                    <a:pt x="125005" y="283399"/>
                  </a:lnTo>
                  <a:cubicBezTo>
                    <a:pt x="149757" y="328006"/>
                    <a:pt x="174153" y="371900"/>
                    <a:pt x="198192" y="415171"/>
                  </a:cubicBezTo>
                  <a:lnTo>
                    <a:pt x="195165" y="415349"/>
                  </a:lnTo>
                  <a:cubicBezTo>
                    <a:pt x="202199" y="398432"/>
                    <a:pt x="209233" y="381694"/>
                    <a:pt x="216177" y="365044"/>
                  </a:cubicBezTo>
                  <a:lnTo>
                    <a:pt x="217691" y="363976"/>
                  </a:lnTo>
                  <a:lnTo>
                    <a:pt x="216088" y="365222"/>
                  </a:lnTo>
                  <a:cubicBezTo>
                    <a:pt x="225081" y="332190"/>
                    <a:pt x="234251" y="299692"/>
                    <a:pt x="243689" y="267729"/>
                  </a:cubicBezTo>
                  <a:cubicBezTo>
                    <a:pt x="253305" y="235765"/>
                    <a:pt x="262832" y="204336"/>
                    <a:pt x="274496" y="173975"/>
                  </a:cubicBezTo>
                  <a:cubicBezTo>
                    <a:pt x="280105" y="158750"/>
                    <a:pt x="288474" y="144326"/>
                    <a:pt x="299336" y="132395"/>
                  </a:cubicBezTo>
                  <a:cubicBezTo>
                    <a:pt x="310288" y="120554"/>
                    <a:pt x="323376" y="110938"/>
                    <a:pt x="337354" y="103548"/>
                  </a:cubicBezTo>
                  <a:cubicBezTo>
                    <a:pt x="351422" y="96336"/>
                    <a:pt x="366380" y="90994"/>
                    <a:pt x="381694" y="88145"/>
                  </a:cubicBezTo>
                  <a:cubicBezTo>
                    <a:pt x="389351" y="86720"/>
                    <a:pt x="397186" y="86008"/>
                    <a:pt x="404843" y="86186"/>
                  </a:cubicBezTo>
                  <a:cubicBezTo>
                    <a:pt x="412500" y="86186"/>
                    <a:pt x="420157" y="86186"/>
                    <a:pt x="427725" y="86097"/>
                  </a:cubicBezTo>
                  <a:lnTo>
                    <a:pt x="427102" y="86097"/>
                  </a:lnTo>
                  <a:cubicBezTo>
                    <a:pt x="432266" y="84227"/>
                    <a:pt x="437252" y="82358"/>
                    <a:pt x="442238" y="80488"/>
                  </a:cubicBezTo>
                  <a:lnTo>
                    <a:pt x="441347" y="81378"/>
                  </a:lnTo>
                  <a:cubicBezTo>
                    <a:pt x="446511" y="67311"/>
                    <a:pt x="451586" y="53866"/>
                    <a:pt x="456572" y="40422"/>
                  </a:cubicBezTo>
                  <a:lnTo>
                    <a:pt x="457463" y="38107"/>
                  </a:lnTo>
                  <a:lnTo>
                    <a:pt x="459154" y="39977"/>
                  </a:lnTo>
                  <a:cubicBezTo>
                    <a:pt x="470907" y="52887"/>
                    <a:pt x="482036" y="65263"/>
                    <a:pt x="493166" y="77550"/>
                  </a:cubicBezTo>
                  <a:lnTo>
                    <a:pt x="491474" y="77193"/>
                  </a:lnTo>
                  <a:cubicBezTo>
                    <a:pt x="548724" y="50216"/>
                    <a:pt x="602679" y="24752"/>
                    <a:pt x="653785" y="623"/>
                  </a:cubicBezTo>
                  <a:lnTo>
                    <a:pt x="655210" y="0"/>
                  </a:lnTo>
                  <a:lnTo>
                    <a:pt x="655566" y="1603"/>
                  </a:lnTo>
                  <a:cubicBezTo>
                    <a:pt x="660997" y="22704"/>
                    <a:pt x="666072" y="42381"/>
                    <a:pt x="671058" y="61523"/>
                  </a:cubicBezTo>
                  <a:lnTo>
                    <a:pt x="670346" y="60633"/>
                  </a:lnTo>
                  <a:cubicBezTo>
                    <a:pt x="710768" y="78440"/>
                    <a:pt x="749320" y="95535"/>
                    <a:pt x="785824" y="111650"/>
                  </a:cubicBezTo>
                  <a:lnTo>
                    <a:pt x="785646" y="111650"/>
                  </a:lnTo>
                  <a:cubicBezTo>
                    <a:pt x="834972" y="126341"/>
                    <a:pt x="876017" y="157681"/>
                    <a:pt x="895427" y="197213"/>
                  </a:cubicBezTo>
                  <a:cubicBezTo>
                    <a:pt x="897563" y="202288"/>
                    <a:pt x="899789" y="207185"/>
                    <a:pt x="901659" y="212171"/>
                  </a:cubicBezTo>
                  <a:cubicBezTo>
                    <a:pt x="903083" y="217335"/>
                    <a:pt x="904597" y="222321"/>
                    <a:pt x="906022" y="227307"/>
                  </a:cubicBezTo>
                  <a:cubicBezTo>
                    <a:pt x="908248" y="237457"/>
                    <a:pt x="910295" y="247251"/>
                    <a:pt x="912343" y="256866"/>
                  </a:cubicBezTo>
                  <a:cubicBezTo>
                    <a:pt x="916439" y="276098"/>
                    <a:pt x="920356" y="294261"/>
                    <a:pt x="923918" y="311356"/>
                  </a:cubicBezTo>
                  <a:lnTo>
                    <a:pt x="923116" y="310733"/>
                  </a:lnTo>
                  <a:lnTo>
                    <a:pt x="923918" y="311356"/>
                  </a:lnTo>
                  <a:cubicBezTo>
                    <a:pt x="938163" y="379023"/>
                    <a:pt x="948759" y="431108"/>
                    <a:pt x="955703" y="466277"/>
                  </a:cubicBezTo>
                  <a:cubicBezTo>
                    <a:pt x="959087" y="483906"/>
                    <a:pt x="961669" y="497261"/>
                    <a:pt x="963271" y="506254"/>
                  </a:cubicBezTo>
                  <a:cubicBezTo>
                    <a:pt x="964874" y="515246"/>
                    <a:pt x="965408" y="519876"/>
                    <a:pt x="965408" y="519876"/>
                  </a:cubicBezTo>
                  <a:cubicBezTo>
                    <a:pt x="965408" y="519876"/>
                    <a:pt x="965141" y="518719"/>
                    <a:pt x="964785" y="516493"/>
                  </a:cubicBezTo>
                  <a:cubicBezTo>
                    <a:pt x="964429" y="514178"/>
                    <a:pt x="963716" y="510795"/>
                    <a:pt x="962915" y="506343"/>
                  </a:cubicBezTo>
                  <a:cubicBezTo>
                    <a:pt x="961135" y="497350"/>
                    <a:pt x="958552" y="483995"/>
                    <a:pt x="954991" y="466366"/>
                  </a:cubicBezTo>
                  <a:cubicBezTo>
                    <a:pt x="947868" y="431197"/>
                    <a:pt x="936917" y="379201"/>
                    <a:pt x="922493" y="311623"/>
                  </a:cubicBezTo>
                  <a:lnTo>
                    <a:pt x="923295" y="312246"/>
                  </a:lnTo>
                  <a:lnTo>
                    <a:pt x="922493" y="311623"/>
                  </a:lnTo>
                  <a:cubicBezTo>
                    <a:pt x="918754" y="294528"/>
                    <a:pt x="914836" y="276365"/>
                    <a:pt x="910741" y="257133"/>
                  </a:cubicBezTo>
                  <a:cubicBezTo>
                    <a:pt x="906289" y="237991"/>
                    <a:pt x="903707" y="217157"/>
                    <a:pt x="893735" y="197925"/>
                  </a:cubicBezTo>
                  <a:cubicBezTo>
                    <a:pt x="874592" y="159017"/>
                    <a:pt x="833814" y="128211"/>
                    <a:pt x="785112" y="113698"/>
                  </a:cubicBezTo>
                  <a:lnTo>
                    <a:pt x="784934" y="113698"/>
                  </a:lnTo>
                  <a:cubicBezTo>
                    <a:pt x="748429" y="97583"/>
                    <a:pt x="709788" y="80577"/>
                    <a:pt x="669366" y="62859"/>
                  </a:cubicBezTo>
                  <a:lnTo>
                    <a:pt x="668743" y="62592"/>
                  </a:lnTo>
                  <a:lnTo>
                    <a:pt x="668743" y="61968"/>
                  </a:lnTo>
                  <a:cubicBezTo>
                    <a:pt x="663579" y="42737"/>
                    <a:pt x="658504" y="23149"/>
                    <a:pt x="652984" y="2048"/>
                  </a:cubicBezTo>
                  <a:lnTo>
                    <a:pt x="654854" y="2938"/>
                  </a:lnTo>
                  <a:cubicBezTo>
                    <a:pt x="603658" y="27156"/>
                    <a:pt x="549703" y="52620"/>
                    <a:pt x="492543" y="79775"/>
                  </a:cubicBezTo>
                  <a:lnTo>
                    <a:pt x="491563" y="80221"/>
                  </a:lnTo>
                  <a:lnTo>
                    <a:pt x="490851" y="79419"/>
                  </a:lnTo>
                  <a:cubicBezTo>
                    <a:pt x="479811" y="67133"/>
                    <a:pt x="468503" y="54846"/>
                    <a:pt x="456839" y="41846"/>
                  </a:cubicBezTo>
                  <a:lnTo>
                    <a:pt x="459332" y="41401"/>
                  </a:lnTo>
                  <a:cubicBezTo>
                    <a:pt x="454435" y="54757"/>
                    <a:pt x="449450" y="68201"/>
                    <a:pt x="444196" y="82358"/>
                  </a:cubicBezTo>
                  <a:lnTo>
                    <a:pt x="443929" y="82981"/>
                  </a:lnTo>
                  <a:lnTo>
                    <a:pt x="443306" y="83248"/>
                  </a:lnTo>
                  <a:cubicBezTo>
                    <a:pt x="438409" y="85118"/>
                    <a:pt x="433423" y="86987"/>
                    <a:pt x="428170" y="88946"/>
                  </a:cubicBezTo>
                  <a:lnTo>
                    <a:pt x="427547" y="88946"/>
                  </a:lnTo>
                  <a:cubicBezTo>
                    <a:pt x="419979" y="89035"/>
                    <a:pt x="412411" y="89124"/>
                    <a:pt x="404843" y="89213"/>
                  </a:cubicBezTo>
                  <a:cubicBezTo>
                    <a:pt x="397186" y="89035"/>
                    <a:pt x="389618" y="89747"/>
                    <a:pt x="382228" y="91172"/>
                  </a:cubicBezTo>
                  <a:cubicBezTo>
                    <a:pt x="367270" y="93932"/>
                    <a:pt x="352579" y="99185"/>
                    <a:pt x="338779" y="106308"/>
                  </a:cubicBezTo>
                  <a:cubicBezTo>
                    <a:pt x="325067" y="113520"/>
                    <a:pt x="312335" y="122958"/>
                    <a:pt x="301651" y="134532"/>
                  </a:cubicBezTo>
                  <a:cubicBezTo>
                    <a:pt x="290967" y="146285"/>
                    <a:pt x="283043" y="159996"/>
                    <a:pt x="277434" y="175132"/>
                  </a:cubicBezTo>
                  <a:cubicBezTo>
                    <a:pt x="265859" y="205226"/>
                    <a:pt x="256421" y="236745"/>
                    <a:pt x="246805" y="268619"/>
                  </a:cubicBezTo>
                  <a:cubicBezTo>
                    <a:pt x="237368" y="300583"/>
                    <a:pt x="228197" y="333080"/>
                    <a:pt x="219205" y="366023"/>
                  </a:cubicBezTo>
                  <a:lnTo>
                    <a:pt x="217602" y="367270"/>
                  </a:lnTo>
                  <a:lnTo>
                    <a:pt x="219116" y="366202"/>
                  </a:lnTo>
                  <a:cubicBezTo>
                    <a:pt x="212171" y="382851"/>
                    <a:pt x="205226" y="399590"/>
                    <a:pt x="198103" y="416506"/>
                  </a:cubicBezTo>
                  <a:lnTo>
                    <a:pt x="196768" y="419801"/>
                  </a:lnTo>
                  <a:lnTo>
                    <a:pt x="195076" y="416774"/>
                  </a:lnTo>
                  <a:cubicBezTo>
                    <a:pt x="171126" y="373591"/>
                    <a:pt x="146641" y="329608"/>
                    <a:pt x="121889" y="285002"/>
                  </a:cubicBezTo>
                  <a:lnTo>
                    <a:pt x="124115" y="285714"/>
                  </a:lnTo>
                  <a:cubicBezTo>
                    <a:pt x="84049" y="305123"/>
                    <a:pt x="43538" y="324711"/>
                    <a:pt x="2671" y="344477"/>
                  </a:cubicBezTo>
                  <a:lnTo>
                    <a:pt x="3561" y="342429"/>
                  </a:lnTo>
                  <a:cubicBezTo>
                    <a:pt x="11486" y="368873"/>
                    <a:pt x="20389" y="395227"/>
                    <a:pt x="29916" y="421492"/>
                  </a:cubicBezTo>
                  <a:cubicBezTo>
                    <a:pt x="42737" y="456483"/>
                    <a:pt x="56626" y="490940"/>
                    <a:pt x="72475" y="523972"/>
                  </a:cubicBezTo>
                  <a:cubicBezTo>
                    <a:pt x="88412" y="556915"/>
                    <a:pt x="105863" y="589146"/>
                    <a:pt x="128656" y="616657"/>
                  </a:cubicBezTo>
                  <a:cubicBezTo>
                    <a:pt x="140052" y="630280"/>
                    <a:pt x="153140" y="643012"/>
                    <a:pt x="169256" y="649689"/>
                  </a:cubicBezTo>
                  <a:cubicBezTo>
                    <a:pt x="173084" y="651648"/>
                    <a:pt x="177447" y="652182"/>
                    <a:pt x="181543" y="653251"/>
                  </a:cubicBezTo>
                  <a:cubicBezTo>
                    <a:pt x="185816" y="653251"/>
                    <a:pt x="190001" y="653874"/>
                    <a:pt x="194364" y="653162"/>
                  </a:cubicBezTo>
                  <a:cubicBezTo>
                    <a:pt x="203089" y="652539"/>
                    <a:pt x="211726" y="650669"/>
                    <a:pt x="220095" y="648710"/>
                  </a:cubicBezTo>
                  <a:cubicBezTo>
                    <a:pt x="253839" y="640074"/>
                    <a:pt x="283577" y="619952"/>
                    <a:pt x="304856" y="593775"/>
                  </a:cubicBezTo>
                  <a:lnTo>
                    <a:pt x="307617" y="590303"/>
                  </a:lnTo>
                  <a:lnTo>
                    <a:pt x="307617" y="594755"/>
                  </a:lnTo>
                  <a:cubicBezTo>
                    <a:pt x="309575" y="645772"/>
                    <a:pt x="311445" y="695899"/>
                    <a:pt x="313582" y="744957"/>
                  </a:cubicBezTo>
                  <a:cubicBezTo>
                    <a:pt x="314739" y="769442"/>
                    <a:pt x="315986" y="793659"/>
                    <a:pt x="317143" y="817610"/>
                  </a:cubicBezTo>
                  <a:cubicBezTo>
                    <a:pt x="318568" y="841471"/>
                    <a:pt x="319725" y="865244"/>
                    <a:pt x="322485" y="888215"/>
                  </a:cubicBezTo>
                  <a:lnTo>
                    <a:pt x="321506" y="886968"/>
                  </a:lnTo>
                  <a:cubicBezTo>
                    <a:pt x="343587" y="893735"/>
                    <a:pt x="366914" y="896495"/>
                    <a:pt x="389618" y="898543"/>
                  </a:cubicBezTo>
                  <a:cubicBezTo>
                    <a:pt x="412411" y="900591"/>
                    <a:pt x="435026" y="901036"/>
                    <a:pt x="457285" y="901392"/>
                  </a:cubicBezTo>
                  <a:cubicBezTo>
                    <a:pt x="501891" y="902104"/>
                    <a:pt x="545251" y="901926"/>
                    <a:pt x="587098" y="901392"/>
                  </a:cubicBezTo>
                  <a:cubicBezTo>
                    <a:pt x="670969" y="900234"/>
                    <a:pt x="749142" y="897830"/>
                    <a:pt x="820370" y="894803"/>
                  </a:cubicBezTo>
                  <a:lnTo>
                    <a:pt x="819213" y="895694"/>
                  </a:lnTo>
                  <a:cubicBezTo>
                    <a:pt x="826335" y="875750"/>
                    <a:pt x="829362" y="855094"/>
                    <a:pt x="827849" y="835150"/>
                  </a:cubicBezTo>
                  <a:cubicBezTo>
                    <a:pt x="825712" y="815206"/>
                    <a:pt x="822863" y="795707"/>
                    <a:pt x="820459" y="776921"/>
                  </a:cubicBezTo>
                  <a:cubicBezTo>
                    <a:pt x="815562" y="739170"/>
                    <a:pt x="810932" y="703734"/>
                    <a:pt x="806659" y="670702"/>
                  </a:cubicBezTo>
                  <a:lnTo>
                    <a:pt x="806302" y="668298"/>
                  </a:lnTo>
                  <a:lnTo>
                    <a:pt x="808172" y="669722"/>
                  </a:lnTo>
                  <a:cubicBezTo>
                    <a:pt x="827315" y="684680"/>
                    <a:pt x="848505" y="695365"/>
                    <a:pt x="869962" y="698570"/>
                  </a:cubicBezTo>
                  <a:cubicBezTo>
                    <a:pt x="880647" y="700261"/>
                    <a:pt x="891242" y="700083"/>
                    <a:pt x="901214" y="698392"/>
                  </a:cubicBezTo>
                  <a:cubicBezTo>
                    <a:pt x="911097" y="696522"/>
                    <a:pt x="920089" y="692070"/>
                    <a:pt x="927568" y="686283"/>
                  </a:cubicBezTo>
                  <a:cubicBezTo>
                    <a:pt x="942259" y="674263"/>
                    <a:pt x="950628" y="657970"/>
                    <a:pt x="956149" y="643012"/>
                  </a:cubicBezTo>
                  <a:cubicBezTo>
                    <a:pt x="961669" y="627876"/>
                    <a:pt x="964429" y="613363"/>
                    <a:pt x="966031" y="600364"/>
                  </a:cubicBezTo>
                  <a:cubicBezTo>
                    <a:pt x="969326" y="574188"/>
                    <a:pt x="968257" y="553888"/>
                    <a:pt x="967367" y="540265"/>
                  </a:cubicBezTo>
                  <a:cubicBezTo>
                    <a:pt x="966833" y="533499"/>
                    <a:pt x="966209" y="528246"/>
                    <a:pt x="965764" y="524862"/>
                  </a:cubicBezTo>
                  <a:cubicBezTo>
                    <a:pt x="965319" y="521390"/>
                    <a:pt x="965141" y="519698"/>
                    <a:pt x="965141" y="519698"/>
                  </a:cubicBezTo>
                  <a:lnTo>
                    <a:pt x="965230" y="5196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408326" y="4371218"/>
              <a:ext cx="209588" cy="282248"/>
            </a:xfrm>
            <a:custGeom>
              <a:rect b="b" l="l" r="r" t="t"/>
              <a:pathLst>
                <a:path extrusionOk="0" h="282248" w="209588">
                  <a:moveTo>
                    <a:pt x="153586" y="281885"/>
                  </a:moveTo>
                  <a:cubicBezTo>
                    <a:pt x="153586" y="281885"/>
                    <a:pt x="152428" y="280906"/>
                    <a:pt x="150113" y="279303"/>
                  </a:cubicBezTo>
                  <a:cubicBezTo>
                    <a:pt x="147887" y="277612"/>
                    <a:pt x="144237" y="275475"/>
                    <a:pt x="139963" y="272181"/>
                  </a:cubicBezTo>
                  <a:cubicBezTo>
                    <a:pt x="131416" y="265592"/>
                    <a:pt x="119218" y="255709"/>
                    <a:pt x="105240" y="241998"/>
                  </a:cubicBezTo>
                  <a:cubicBezTo>
                    <a:pt x="77193" y="214575"/>
                    <a:pt x="40867" y="172995"/>
                    <a:pt x="3561" y="122334"/>
                  </a:cubicBezTo>
                  <a:lnTo>
                    <a:pt x="3739" y="124115"/>
                  </a:lnTo>
                  <a:cubicBezTo>
                    <a:pt x="11040" y="106575"/>
                    <a:pt x="18519" y="88323"/>
                    <a:pt x="26354" y="69536"/>
                  </a:cubicBezTo>
                  <a:cubicBezTo>
                    <a:pt x="35703" y="46654"/>
                    <a:pt x="44874" y="24485"/>
                    <a:pt x="53421" y="3739"/>
                  </a:cubicBezTo>
                  <a:lnTo>
                    <a:pt x="50483" y="4452"/>
                  </a:lnTo>
                  <a:cubicBezTo>
                    <a:pt x="139162" y="79419"/>
                    <a:pt x="196412" y="127765"/>
                    <a:pt x="209589" y="138984"/>
                  </a:cubicBezTo>
                  <a:cubicBezTo>
                    <a:pt x="209589" y="138984"/>
                    <a:pt x="208876" y="137827"/>
                    <a:pt x="206918" y="135957"/>
                  </a:cubicBezTo>
                  <a:cubicBezTo>
                    <a:pt x="205048" y="134087"/>
                    <a:pt x="202199" y="131327"/>
                    <a:pt x="198459" y="127944"/>
                  </a:cubicBezTo>
                  <a:cubicBezTo>
                    <a:pt x="190980" y="121088"/>
                    <a:pt x="179940" y="111205"/>
                    <a:pt x="165961" y="99096"/>
                  </a:cubicBezTo>
                  <a:cubicBezTo>
                    <a:pt x="138094" y="74700"/>
                    <a:pt x="98651" y="40689"/>
                    <a:pt x="52887" y="1692"/>
                  </a:cubicBezTo>
                  <a:lnTo>
                    <a:pt x="50928" y="0"/>
                  </a:lnTo>
                  <a:lnTo>
                    <a:pt x="49949" y="2404"/>
                  </a:lnTo>
                  <a:cubicBezTo>
                    <a:pt x="41312" y="23060"/>
                    <a:pt x="32231" y="45230"/>
                    <a:pt x="22793" y="68201"/>
                  </a:cubicBezTo>
                  <a:cubicBezTo>
                    <a:pt x="15047" y="86987"/>
                    <a:pt x="7568" y="105240"/>
                    <a:pt x="356" y="122869"/>
                  </a:cubicBezTo>
                  <a:lnTo>
                    <a:pt x="0" y="123848"/>
                  </a:lnTo>
                  <a:lnTo>
                    <a:pt x="623" y="124738"/>
                  </a:lnTo>
                  <a:cubicBezTo>
                    <a:pt x="38285" y="175488"/>
                    <a:pt x="74967" y="216890"/>
                    <a:pt x="103637" y="243956"/>
                  </a:cubicBezTo>
                  <a:cubicBezTo>
                    <a:pt x="117972" y="257579"/>
                    <a:pt x="130436" y="267284"/>
                    <a:pt x="139251" y="273516"/>
                  </a:cubicBezTo>
                  <a:cubicBezTo>
                    <a:pt x="143614" y="276632"/>
                    <a:pt x="147353" y="278680"/>
                    <a:pt x="149757" y="280194"/>
                  </a:cubicBezTo>
                  <a:cubicBezTo>
                    <a:pt x="152250" y="281618"/>
                    <a:pt x="153497" y="282331"/>
                    <a:pt x="153586" y="282241"/>
                  </a:cubicBezTo>
                  <a:lnTo>
                    <a:pt x="153586" y="2819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041914" y="4186649"/>
              <a:ext cx="16357" cy="392823"/>
            </a:xfrm>
            <a:custGeom>
              <a:rect b="b" l="l" r="r" t="t"/>
              <a:pathLst>
                <a:path extrusionOk="0" h="392823" w="16357">
                  <a:moveTo>
                    <a:pt x="566" y="0"/>
                  </a:moveTo>
                  <a:cubicBezTo>
                    <a:pt x="566" y="0"/>
                    <a:pt x="299" y="1425"/>
                    <a:pt x="210" y="4007"/>
                  </a:cubicBezTo>
                  <a:cubicBezTo>
                    <a:pt x="210" y="7034"/>
                    <a:pt x="121" y="10862"/>
                    <a:pt x="32" y="15492"/>
                  </a:cubicBezTo>
                  <a:cubicBezTo>
                    <a:pt x="-57" y="25464"/>
                    <a:pt x="32" y="39888"/>
                    <a:pt x="388" y="57606"/>
                  </a:cubicBezTo>
                  <a:cubicBezTo>
                    <a:pt x="1011" y="93220"/>
                    <a:pt x="3148" y="142278"/>
                    <a:pt x="6264" y="196501"/>
                  </a:cubicBezTo>
                  <a:cubicBezTo>
                    <a:pt x="9292" y="250723"/>
                    <a:pt x="11963" y="299781"/>
                    <a:pt x="13298" y="335306"/>
                  </a:cubicBezTo>
                  <a:cubicBezTo>
                    <a:pt x="13922" y="352668"/>
                    <a:pt x="14456" y="366914"/>
                    <a:pt x="14812" y="377331"/>
                  </a:cubicBezTo>
                  <a:cubicBezTo>
                    <a:pt x="14990" y="381961"/>
                    <a:pt x="15168" y="385700"/>
                    <a:pt x="15346" y="388816"/>
                  </a:cubicBezTo>
                  <a:cubicBezTo>
                    <a:pt x="15435" y="391399"/>
                    <a:pt x="15702" y="392823"/>
                    <a:pt x="15791" y="392823"/>
                  </a:cubicBezTo>
                  <a:cubicBezTo>
                    <a:pt x="15880" y="392823"/>
                    <a:pt x="16058" y="391399"/>
                    <a:pt x="16147" y="388816"/>
                  </a:cubicBezTo>
                  <a:cubicBezTo>
                    <a:pt x="16147" y="385789"/>
                    <a:pt x="16236" y="381961"/>
                    <a:pt x="16325" y="377331"/>
                  </a:cubicBezTo>
                  <a:cubicBezTo>
                    <a:pt x="16415" y="367448"/>
                    <a:pt x="16325" y="352935"/>
                    <a:pt x="15969" y="335217"/>
                  </a:cubicBezTo>
                  <a:cubicBezTo>
                    <a:pt x="15346" y="299603"/>
                    <a:pt x="13209" y="250545"/>
                    <a:pt x="10093" y="196323"/>
                  </a:cubicBezTo>
                  <a:cubicBezTo>
                    <a:pt x="7066" y="142100"/>
                    <a:pt x="4484" y="93042"/>
                    <a:pt x="3059" y="57606"/>
                  </a:cubicBezTo>
                  <a:cubicBezTo>
                    <a:pt x="2436" y="40244"/>
                    <a:pt x="1902" y="25998"/>
                    <a:pt x="1546" y="15581"/>
                  </a:cubicBezTo>
                  <a:cubicBezTo>
                    <a:pt x="1368" y="10951"/>
                    <a:pt x="1190" y="7212"/>
                    <a:pt x="1011" y="4096"/>
                  </a:cubicBezTo>
                  <a:cubicBezTo>
                    <a:pt x="922" y="1514"/>
                    <a:pt x="655" y="89"/>
                    <a:pt x="566" y="89"/>
                  </a:cubicBezTo>
                  <a:lnTo>
                    <a:pt x="566" y="8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022080" y="4229029"/>
              <a:ext cx="396078" cy="259187"/>
            </a:xfrm>
            <a:custGeom>
              <a:rect b="b" l="l" r="r" t="t"/>
              <a:pathLst>
                <a:path extrusionOk="0" h="259187" w="396078">
                  <a:moveTo>
                    <a:pt x="813" y="29738"/>
                  </a:moveTo>
                  <a:lnTo>
                    <a:pt x="56460" y="239772"/>
                  </a:lnTo>
                  <a:cubicBezTo>
                    <a:pt x="59487" y="251435"/>
                    <a:pt x="70171" y="259448"/>
                    <a:pt x="82280" y="259181"/>
                  </a:cubicBezTo>
                  <a:lnTo>
                    <a:pt x="370487" y="253483"/>
                  </a:lnTo>
                  <a:cubicBezTo>
                    <a:pt x="386870" y="253127"/>
                    <a:pt x="398889" y="238080"/>
                    <a:pt x="395506" y="221965"/>
                  </a:cubicBezTo>
                  <a:lnTo>
                    <a:pt x="353036" y="20745"/>
                  </a:lnTo>
                  <a:cubicBezTo>
                    <a:pt x="350543" y="8636"/>
                    <a:pt x="339770" y="0"/>
                    <a:pt x="327483" y="0"/>
                  </a:cubicBezTo>
                  <a:lnTo>
                    <a:pt x="23606" y="0"/>
                  </a:lnTo>
                  <a:cubicBezTo>
                    <a:pt x="8114" y="0"/>
                    <a:pt x="-3193" y="14602"/>
                    <a:pt x="813" y="29560"/>
                  </a:cubicBezTo>
                  <a:lnTo>
                    <a:pt x="813" y="2956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328303" y="4299634"/>
              <a:ext cx="143805" cy="171036"/>
            </a:xfrm>
            <a:custGeom>
              <a:rect b="b" l="l" r="r" t="t"/>
              <a:pathLst>
                <a:path extrusionOk="0" h="171036" w="143805">
                  <a:moveTo>
                    <a:pt x="141547" y="90193"/>
                  </a:moveTo>
                  <a:lnTo>
                    <a:pt x="127924" y="77372"/>
                  </a:lnTo>
                  <a:cubicBezTo>
                    <a:pt x="127924" y="77372"/>
                    <a:pt x="118843" y="47189"/>
                    <a:pt x="113145" y="41490"/>
                  </a:cubicBezTo>
                  <a:cubicBezTo>
                    <a:pt x="107446" y="35792"/>
                    <a:pt x="92132" y="31518"/>
                    <a:pt x="92132" y="31518"/>
                  </a:cubicBezTo>
                  <a:lnTo>
                    <a:pt x="57676" y="0"/>
                  </a:lnTo>
                  <a:lnTo>
                    <a:pt x="63908" y="28135"/>
                  </a:lnTo>
                  <a:lnTo>
                    <a:pt x="14048" y="27779"/>
                  </a:lnTo>
                  <a:cubicBezTo>
                    <a:pt x="8172" y="27779"/>
                    <a:pt x="2563" y="31073"/>
                    <a:pt x="426" y="36504"/>
                  </a:cubicBezTo>
                  <a:cubicBezTo>
                    <a:pt x="70" y="37484"/>
                    <a:pt x="-108" y="38463"/>
                    <a:pt x="70" y="39265"/>
                  </a:cubicBezTo>
                  <a:cubicBezTo>
                    <a:pt x="1494" y="48613"/>
                    <a:pt x="10042" y="52353"/>
                    <a:pt x="10042" y="52353"/>
                  </a:cubicBezTo>
                  <a:lnTo>
                    <a:pt x="17254" y="55736"/>
                  </a:lnTo>
                  <a:cubicBezTo>
                    <a:pt x="17254" y="55736"/>
                    <a:pt x="6837" y="58763"/>
                    <a:pt x="5501" y="68023"/>
                  </a:cubicBezTo>
                  <a:cubicBezTo>
                    <a:pt x="3720" y="80755"/>
                    <a:pt x="15918" y="84850"/>
                    <a:pt x="15918" y="84850"/>
                  </a:cubicBezTo>
                  <a:cubicBezTo>
                    <a:pt x="15918" y="84850"/>
                    <a:pt x="3631" y="90282"/>
                    <a:pt x="10754" y="105062"/>
                  </a:cubicBezTo>
                  <a:cubicBezTo>
                    <a:pt x="10754" y="105062"/>
                    <a:pt x="-642" y="118595"/>
                    <a:pt x="5946" y="127765"/>
                  </a:cubicBezTo>
                  <a:cubicBezTo>
                    <a:pt x="12535" y="136936"/>
                    <a:pt x="50464" y="152250"/>
                    <a:pt x="50464" y="152250"/>
                  </a:cubicBezTo>
                  <a:lnTo>
                    <a:pt x="71476" y="161777"/>
                  </a:lnTo>
                  <a:cubicBezTo>
                    <a:pt x="76640" y="163201"/>
                    <a:pt x="81982" y="163558"/>
                    <a:pt x="87235" y="162667"/>
                  </a:cubicBezTo>
                  <a:lnTo>
                    <a:pt x="95427" y="163825"/>
                  </a:lnTo>
                  <a:lnTo>
                    <a:pt x="104152" y="171036"/>
                  </a:lnTo>
                  <a:cubicBezTo>
                    <a:pt x="104152" y="171036"/>
                    <a:pt x="154279" y="143703"/>
                    <a:pt x="141814" y="90282"/>
                  </a:cubicBezTo>
                  <a:lnTo>
                    <a:pt x="141814" y="90282"/>
                  </a:lnTo>
                  <a:close/>
                </a:path>
              </a:pathLst>
            </a:custGeom>
            <a:solidFill>
              <a:srgbClr val="FFBF9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340747" y="4352958"/>
              <a:ext cx="75236" cy="15499"/>
            </a:xfrm>
            <a:custGeom>
              <a:rect b="b" l="l" r="r" t="t"/>
              <a:pathLst>
                <a:path extrusionOk="0" h="15499" w="75236">
                  <a:moveTo>
                    <a:pt x="75236" y="15233"/>
                  </a:moveTo>
                  <a:cubicBezTo>
                    <a:pt x="75236" y="15233"/>
                    <a:pt x="70873" y="15767"/>
                    <a:pt x="63929" y="15322"/>
                  </a:cubicBezTo>
                  <a:cubicBezTo>
                    <a:pt x="56895" y="14877"/>
                    <a:pt x="47368" y="13719"/>
                    <a:pt x="36773" y="11672"/>
                  </a:cubicBezTo>
                  <a:cubicBezTo>
                    <a:pt x="26356" y="9535"/>
                    <a:pt x="17007" y="6864"/>
                    <a:pt x="10418" y="4549"/>
                  </a:cubicBezTo>
                  <a:cubicBezTo>
                    <a:pt x="3830" y="2234"/>
                    <a:pt x="-88" y="453"/>
                    <a:pt x="1" y="97"/>
                  </a:cubicBezTo>
                  <a:cubicBezTo>
                    <a:pt x="269" y="-793"/>
                    <a:pt x="16651" y="4638"/>
                    <a:pt x="37396" y="8733"/>
                  </a:cubicBezTo>
                  <a:cubicBezTo>
                    <a:pt x="58141" y="13007"/>
                    <a:pt x="75325" y="14342"/>
                    <a:pt x="75236" y="15233"/>
                  </a:cubicBezTo>
                  <a:lnTo>
                    <a:pt x="75236" y="15233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344040" y="4384304"/>
              <a:ext cx="85746" cy="23332"/>
            </a:xfrm>
            <a:custGeom>
              <a:rect b="b" l="l" r="r" t="t"/>
              <a:pathLst>
                <a:path extrusionOk="0" h="23332" w="85746">
                  <a:moveTo>
                    <a:pt x="85744" y="23241"/>
                  </a:moveTo>
                  <a:cubicBezTo>
                    <a:pt x="85565" y="24042"/>
                    <a:pt x="66156" y="19501"/>
                    <a:pt x="42472" y="13091"/>
                  </a:cubicBezTo>
                  <a:cubicBezTo>
                    <a:pt x="18789" y="6680"/>
                    <a:pt x="-264" y="893"/>
                    <a:pt x="3" y="92"/>
                  </a:cubicBezTo>
                  <a:cubicBezTo>
                    <a:pt x="181" y="-710"/>
                    <a:pt x="19591" y="3831"/>
                    <a:pt x="43274" y="10242"/>
                  </a:cubicBezTo>
                  <a:cubicBezTo>
                    <a:pt x="66957" y="16652"/>
                    <a:pt x="86011" y="22439"/>
                    <a:pt x="85744" y="23241"/>
                  </a:cubicBezTo>
                  <a:lnTo>
                    <a:pt x="85744" y="2324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337271" y="4404127"/>
              <a:ext cx="88506" cy="32799"/>
            </a:xfrm>
            <a:custGeom>
              <a:rect b="b" l="l" r="r" t="t"/>
              <a:pathLst>
                <a:path extrusionOk="0" h="32799" w="88506">
                  <a:moveTo>
                    <a:pt x="88506" y="32800"/>
                  </a:moveTo>
                  <a:cubicBezTo>
                    <a:pt x="88506" y="32800"/>
                    <a:pt x="83075" y="32622"/>
                    <a:pt x="74617" y="31019"/>
                  </a:cubicBezTo>
                  <a:cubicBezTo>
                    <a:pt x="66158" y="29327"/>
                    <a:pt x="54673" y="26300"/>
                    <a:pt x="42208" y="21759"/>
                  </a:cubicBezTo>
                  <a:cubicBezTo>
                    <a:pt x="29921" y="17130"/>
                    <a:pt x="19059" y="11877"/>
                    <a:pt x="11669" y="7692"/>
                  </a:cubicBezTo>
                  <a:cubicBezTo>
                    <a:pt x="4101" y="3418"/>
                    <a:pt x="-173" y="391"/>
                    <a:pt x="5" y="35"/>
                  </a:cubicBezTo>
                  <a:cubicBezTo>
                    <a:pt x="184" y="-321"/>
                    <a:pt x="4902" y="2083"/>
                    <a:pt x="12648" y="5822"/>
                  </a:cubicBezTo>
                  <a:cubicBezTo>
                    <a:pt x="20394" y="9562"/>
                    <a:pt x="31079" y="14370"/>
                    <a:pt x="43277" y="18910"/>
                  </a:cubicBezTo>
                  <a:cubicBezTo>
                    <a:pt x="55474" y="23451"/>
                    <a:pt x="66782" y="26745"/>
                    <a:pt x="75062" y="28882"/>
                  </a:cubicBezTo>
                  <a:cubicBezTo>
                    <a:pt x="83342" y="31108"/>
                    <a:pt x="88506" y="32266"/>
                    <a:pt x="88417" y="32711"/>
                  </a:cubicBezTo>
                  <a:lnTo>
                    <a:pt x="88417" y="3271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430863" y="4374277"/>
              <a:ext cx="7077" cy="24744"/>
            </a:xfrm>
            <a:custGeom>
              <a:rect b="b" l="l" r="r" t="t"/>
              <a:pathLst>
                <a:path extrusionOk="0" h="24744" w="7077">
                  <a:moveTo>
                    <a:pt x="4173" y="24631"/>
                  </a:moveTo>
                  <a:cubicBezTo>
                    <a:pt x="3372" y="24364"/>
                    <a:pt x="4975" y="18755"/>
                    <a:pt x="3817" y="12077"/>
                  </a:cubicBezTo>
                  <a:cubicBezTo>
                    <a:pt x="2749" y="5311"/>
                    <a:pt x="-546" y="592"/>
                    <a:pt x="78" y="58"/>
                  </a:cubicBezTo>
                  <a:cubicBezTo>
                    <a:pt x="612" y="-565"/>
                    <a:pt x="5509" y="3886"/>
                    <a:pt x="6755" y="11632"/>
                  </a:cubicBezTo>
                  <a:cubicBezTo>
                    <a:pt x="8091" y="19378"/>
                    <a:pt x="4886" y="25166"/>
                    <a:pt x="4262" y="24721"/>
                  </a:cubicBezTo>
                  <a:lnTo>
                    <a:pt x="4262" y="2472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435496" y="4345811"/>
              <a:ext cx="5557" cy="16988"/>
            </a:xfrm>
            <a:custGeom>
              <a:rect b="b" l="l" r="r" t="t"/>
              <a:pathLst>
                <a:path extrusionOk="0" h="16988" w="5557">
                  <a:moveTo>
                    <a:pt x="75" y="16949"/>
                  </a:moveTo>
                  <a:cubicBezTo>
                    <a:pt x="-460" y="16326"/>
                    <a:pt x="2033" y="13210"/>
                    <a:pt x="2478" y="8669"/>
                  </a:cubicBezTo>
                  <a:cubicBezTo>
                    <a:pt x="3013" y="4039"/>
                    <a:pt x="1143" y="478"/>
                    <a:pt x="1855" y="33"/>
                  </a:cubicBezTo>
                  <a:cubicBezTo>
                    <a:pt x="2211" y="-145"/>
                    <a:pt x="3191" y="389"/>
                    <a:pt x="4081" y="1992"/>
                  </a:cubicBezTo>
                  <a:cubicBezTo>
                    <a:pt x="4971" y="3594"/>
                    <a:pt x="5773" y="6087"/>
                    <a:pt x="5506" y="8936"/>
                  </a:cubicBezTo>
                  <a:cubicBezTo>
                    <a:pt x="5239" y="11785"/>
                    <a:pt x="3992" y="14100"/>
                    <a:pt x="2746" y="15436"/>
                  </a:cubicBezTo>
                  <a:cubicBezTo>
                    <a:pt x="1499" y="16860"/>
                    <a:pt x="342" y="17216"/>
                    <a:pt x="164" y="16860"/>
                  </a:cubicBezTo>
                  <a:lnTo>
                    <a:pt x="164" y="16860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432068" y="4419470"/>
              <a:ext cx="6128" cy="15921"/>
            </a:xfrm>
            <a:custGeom>
              <a:rect b="b" l="l" r="r" t="t"/>
              <a:pathLst>
                <a:path extrusionOk="0" h="15921" w="6128">
                  <a:moveTo>
                    <a:pt x="120" y="15765"/>
                  </a:moveTo>
                  <a:cubicBezTo>
                    <a:pt x="-504" y="15142"/>
                    <a:pt x="1455" y="12114"/>
                    <a:pt x="2613" y="7930"/>
                  </a:cubicBezTo>
                  <a:cubicBezTo>
                    <a:pt x="3859" y="3834"/>
                    <a:pt x="3859" y="184"/>
                    <a:pt x="4749" y="6"/>
                  </a:cubicBezTo>
                  <a:cubicBezTo>
                    <a:pt x="5551" y="-172"/>
                    <a:pt x="6975" y="3834"/>
                    <a:pt x="5462" y="8820"/>
                  </a:cubicBezTo>
                  <a:cubicBezTo>
                    <a:pt x="4037" y="13717"/>
                    <a:pt x="565" y="16388"/>
                    <a:pt x="31" y="15854"/>
                  </a:cubicBezTo>
                  <a:lnTo>
                    <a:pt x="31" y="15854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355083" y="4325929"/>
              <a:ext cx="58408" cy="6287"/>
            </a:xfrm>
            <a:custGeom>
              <a:rect b="b" l="l" r="r" t="t"/>
              <a:pathLst>
                <a:path extrusionOk="0" h="6287" w="58408">
                  <a:moveTo>
                    <a:pt x="0" y="1841"/>
                  </a:moveTo>
                  <a:cubicBezTo>
                    <a:pt x="0" y="2998"/>
                    <a:pt x="13088" y="3087"/>
                    <a:pt x="29204" y="4245"/>
                  </a:cubicBezTo>
                  <a:cubicBezTo>
                    <a:pt x="45230" y="5402"/>
                    <a:pt x="58229" y="7005"/>
                    <a:pt x="58407" y="5936"/>
                  </a:cubicBezTo>
                  <a:cubicBezTo>
                    <a:pt x="58585" y="4957"/>
                    <a:pt x="45764" y="1484"/>
                    <a:pt x="29471" y="416"/>
                  </a:cubicBezTo>
                  <a:cubicBezTo>
                    <a:pt x="13177" y="-741"/>
                    <a:pt x="0" y="772"/>
                    <a:pt x="0" y="1841"/>
                  </a:cubicBezTo>
                  <a:lnTo>
                    <a:pt x="0" y="1841"/>
                  </a:lnTo>
                  <a:close/>
                </a:path>
              </a:pathLst>
            </a:custGeom>
            <a:solidFill>
              <a:srgbClr val="FF9A6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0947971" y="4395254"/>
              <a:ext cx="37046" cy="119489"/>
            </a:xfrm>
            <a:custGeom>
              <a:rect b="b" l="l" r="r" t="t"/>
              <a:pathLst>
                <a:path extrusionOk="0" h="119489" w="37046">
                  <a:moveTo>
                    <a:pt x="36815" y="119400"/>
                  </a:moveTo>
                  <a:cubicBezTo>
                    <a:pt x="36281" y="119400"/>
                    <a:pt x="35123" y="112544"/>
                    <a:pt x="32986" y="101415"/>
                  </a:cubicBezTo>
                  <a:cubicBezTo>
                    <a:pt x="30760" y="90286"/>
                    <a:pt x="27288" y="75061"/>
                    <a:pt x="22213" y="58589"/>
                  </a:cubicBezTo>
                  <a:cubicBezTo>
                    <a:pt x="17049" y="42118"/>
                    <a:pt x="11440" y="27516"/>
                    <a:pt x="6988" y="17010"/>
                  </a:cubicBezTo>
                  <a:cubicBezTo>
                    <a:pt x="2625" y="6593"/>
                    <a:pt x="-402" y="182"/>
                    <a:pt x="43" y="4"/>
                  </a:cubicBezTo>
                  <a:cubicBezTo>
                    <a:pt x="399" y="-174"/>
                    <a:pt x="4139" y="5791"/>
                    <a:pt x="9214" y="16030"/>
                  </a:cubicBezTo>
                  <a:cubicBezTo>
                    <a:pt x="14289" y="26269"/>
                    <a:pt x="20432" y="40871"/>
                    <a:pt x="25507" y="57610"/>
                  </a:cubicBezTo>
                  <a:cubicBezTo>
                    <a:pt x="30671" y="74348"/>
                    <a:pt x="33788" y="89840"/>
                    <a:pt x="35390" y="101059"/>
                  </a:cubicBezTo>
                  <a:cubicBezTo>
                    <a:pt x="36993" y="112366"/>
                    <a:pt x="37349" y="119400"/>
                    <a:pt x="36815" y="119489"/>
                  </a:cubicBezTo>
                  <a:lnTo>
                    <a:pt x="36815" y="11948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30"/>
          <p:cNvGrpSpPr/>
          <p:nvPr/>
        </p:nvGrpSpPr>
        <p:grpSpPr>
          <a:xfrm>
            <a:off x="6196604" y="2963053"/>
            <a:ext cx="1252011" cy="1657946"/>
            <a:chOff x="8711363" y="3043989"/>
            <a:chExt cx="1916940" cy="2538463"/>
          </a:xfrm>
        </p:grpSpPr>
        <p:sp>
          <p:nvSpPr>
            <p:cNvPr id="392" name="Google Shape;392;p30"/>
            <p:cNvSpPr/>
            <p:nvPr/>
          </p:nvSpPr>
          <p:spPr>
            <a:xfrm>
              <a:off x="8711363" y="3043989"/>
              <a:ext cx="1916940" cy="2538463"/>
            </a:xfrm>
            <a:custGeom>
              <a:rect b="b" l="l" r="r" t="t"/>
              <a:pathLst>
                <a:path extrusionOk="0" h="2538463" w="1916940">
                  <a:moveTo>
                    <a:pt x="1733514" y="2538464"/>
                  </a:moveTo>
                  <a:cubicBezTo>
                    <a:pt x="1721584" y="2538108"/>
                    <a:pt x="1709653" y="2537396"/>
                    <a:pt x="1697633" y="2537396"/>
                  </a:cubicBezTo>
                  <a:cubicBezTo>
                    <a:pt x="1183544" y="2537396"/>
                    <a:pt x="669366" y="2537129"/>
                    <a:pt x="155277" y="2537841"/>
                  </a:cubicBezTo>
                  <a:cubicBezTo>
                    <a:pt x="116102" y="2537841"/>
                    <a:pt x="82536" y="2525732"/>
                    <a:pt x="51106" y="2505521"/>
                  </a:cubicBezTo>
                  <a:cubicBezTo>
                    <a:pt x="18697" y="2484598"/>
                    <a:pt x="2849" y="2453346"/>
                    <a:pt x="2315" y="2414438"/>
                  </a:cubicBezTo>
                  <a:cubicBezTo>
                    <a:pt x="1692" y="2369921"/>
                    <a:pt x="712" y="2325314"/>
                    <a:pt x="0" y="2280796"/>
                  </a:cubicBezTo>
                  <a:cubicBezTo>
                    <a:pt x="801" y="2265660"/>
                    <a:pt x="2315" y="2250435"/>
                    <a:pt x="2315" y="2235299"/>
                  </a:cubicBezTo>
                  <a:cubicBezTo>
                    <a:pt x="2404" y="1645441"/>
                    <a:pt x="2404" y="1055494"/>
                    <a:pt x="2404" y="465637"/>
                  </a:cubicBezTo>
                  <a:cubicBezTo>
                    <a:pt x="2404" y="369033"/>
                    <a:pt x="40333" y="331015"/>
                    <a:pt x="136669" y="331015"/>
                  </a:cubicBezTo>
                  <a:cubicBezTo>
                    <a:pt x="241374" y="331015"/>
                    <a:pt x="345991" y="330392"/>
                    <a:pt x="450696" y="331550"/>
                  </a:cubicBezTo>
                  <a:cubicBezTo>
                    <a:pt x="474735" y="331817"/>
                    <a:pt x="486666" y="327454"/>
                    <a:pt x="483461" y="300120"/>
                  </a:cubicBezTo>
                  <a:cubicBezTo>
                    <a:pt x="480879" y="278574"/>
                    <a:pt x="482571" y="256582"/>
                    <a:pt x="483016" y="234768"/>
                  </a:cubicBezTo>
                  <a:cubicBezTo>
                    <a:pt x="483817" y="188737"/>
                    <a:pt x="509281" y="161136"/>
                    <a:pt x="555401" y="159267"/>
                  </a:cubicBezTo>
                  <a:cubicBezTo>
                    <a:pt x="594577" y="157664"/>
                    <a:pt x="633930" y="157397"/>
                    <a:pt x="673106" y="159267"/>
                  </a:cubicBezTo>
                  <a:cubicBezTo>
                    <a:pt x="716644" y="161225"/>
                    <a:pt x="745669" y="143062"/>
                    <a:pt x="764278" y="104332"/>
                  </a:cubicBezTo>
                  <a:cubicBezTo>
                    <a:pt x="786002" y="59191"/>
                    <a:pt x="821082" y="27673"/>
                    <a:pt x="867648" y="9420"/>
                  </a:cubicBezTo>
                  <a:cubicBezTo>
                    <a:pt x="886434" y="2031"/>
                    <a:pt x="904686" y="-2688"/>
                    <a:pt x="926678" y="1674"/>
                  </a:cubicBezTo>
                  <a:cubicBezTo>
                    <a:pt x="949026" y="6215"/>
                    <a:pt x="974045" y="-2866"/>
                    <a:pt x="996392" y="1674"/>
                  </a:cubicBezTo>
                  <a:cubicBezTo>
                    <a:pt x="1055245" y="13338"/>
                    <a:pt x="1099317" y="48240"/>
                    <a:pt x="1126384" y="101661"/>
                  </a:cubicBezTo>
                  <a:cubicBezTo>
                    <a:pt x="1146951" y="142172"/>
                    <a:pt x="1176422" y="162294"/>
                    <a:pt x="1222809" y="159356"/>
                  </a:cubicBezTo>
                  <a:cubicBezTo>
                    <a:pt x="1256464" y="157219"/>
                    <a:pt x="1290476" y="160335"/>
                    <a:pt x="1324131" y="158643"/>
                  </a:cubicBezTo>
                  <a:cubicBezTo>
                    <a:pt x="1377997" y="155972"/>
                    <a:pt x="1401235" y="187046"/>
                    <a:pt x="1410139" y="239665"/>
                  </a:cubicBezTo>
                  <a:cubicBezTo>
                    <a:pt x="1410495" y="241802"/>
                    <a:pt x="1410139" y="244028"/>
                    <a:pt x="1410317" y="246165"/>
                  </a:cubicBezTo>
                  <a:cubicBezTo>
                    <a:pt x="1413344" y="273766"/>
                    <a:pt x="1397585" y="310715"/>
                    <a:pt x="1417974" y="326653"/>
                  </a:cubicBezTo>
                  <a:cubicBezTo>
                    <a:pt x="1435158" y="340097"/>
                    <a:pt x="1470148" y="331104"/>
                    <a:pt x="1497215" y="331194"/>
                  </a:cubicBezTo>
                  <a:cubicBezTo>
                    <a:pt x="1590969" y="331461"/>
                    <a:pt x="1684723" y="331194"/>
                    <a:pt x="1778477" y="331461"/>
                  </a:cubicBezTo>
                  <a:cubicBezTo>
                    <a:pt x="1787381" y="331461"/>
                    <a:pt x="1797264" y="329502"/>
                    <a:pt x="1807503" y="338138"/>
                  </a:cubicBezTo>
                  <a:cubicBezTo>
                    <a:pt x="1795661" y="347309"/>
                    <a:pt x="1784621" y="343658"/>
                    <a:pt x="1774738" y="343658"/>
                  </a:cubicBezTo>
                  <a:cubicBezTo>
                    <a:pt x="1663533" y="343926"/>
                    <a:pt x="1552328" y="344460"/>
                    <a:pt x="1441123" y="343302"/>
                  </a:cubicBezTo>
                  <a:cubicBezTo>
                    <a:pt x="1417261" y="343035"/>
                    <a:pt x="1409337" y="348555"/>
                    <a:pt x="1409515" y="373841"/>
                  </a:cubicBezTo>
                  <a:cubicBezTo>
                    <a:pt x="1410050" y="437145"/>
                    <a:pt x="1385120" y="461185"/>
                    <a:pt x="1322617" y="461185"/>
                  </a:cubicBezTo>
                  <a:cubicBezTo>
                    <a:pt x="1070737" y="461363"/>
                    <a:pt x="818856" y="461363"/>
                    <a:pt x="567065" y="461185"/>
                  </a:cubicBezTo>
                  <a:cubicBezTo>
                    <a:pt x="508035" y="461185"/>
                    <a:pt x="482392" y="436433"/>
                    <a:pt x="484084" y="377670"/>
                  </a:cubicBezTo>
                  <a:cubicBezTo>
                    <a:pt x="484885" y="350603"/>
                    <a:pt x="477585" y="342768"/>
                    <a:pt x="449984" y="343213"/>
                  </a:cubicBezTo>
                  <a:cubicBezTo>
                    <a:pt x="341005" y="344816"/>
                    <a:pt x="231937" y="343747"/>
                    <a:pt x="122869" y="343926"/>
                  </a:cubicBezTo>
                  <a:cubicBezTo>
                    <a:pt x="54757" y="344104"/>
                    <a:pt x="14157" y="383635"/>
                    <a:pt x="14157" y="451035"/>
                  </a:cubicBezTo>
                  <a:cubicBezTo>
                    <a:pt x="13979" y="1101971"/>
                    <a:pt x="13979" y="1752907"/>
                    <a:pt x="14157" y="2403843"/>
                  </a:cubicBezTo>
                  <a:cubicBezTo>
                    <a:pt x="14157" y="2473914"/>
                    <a:pt x="54044" y="2511308"/>
                    <a:pt x="128656" y="2511308"/>
                  </a:cubicBezTo>
                  <a:cubicBezTo>
                    <a:pt x="487378" y="2511486"/>
                    <a:pt x="846101" y="2511397"/>
                    <a:pt x="1204824" y="2511397"/>
                  </a:cubicBezTo>
                  <a:cubicBezTo>
                    <a:pt x="1390195" y="2511397"/>
                    <a:pt x="1575566" y="2511397"/>
                    <a:pt x="1760848" y="2511397"/>
                  </a:cubicBezTo>
                  <a:cubicBezTo>
                    <a:pt x="1841247" y="2511397"/>
                    <a:pt x="1877573" y="2475694"/>
                    <a:pt x="1877573" y="2396631"/>
                  </a:cubicBezTo>
                  <a:cubicBezTo>
                    <a:pt x="1877573" y="1751126"/>
                    <a:pt x="1877395" y="1105621"/>
                    <a:pt x="1878018" y="460116"/>
                  </a:cubicBezTo>
                  <a:cubicBezTo>
                    <a:pt x="1878018" y="415332"/>
                    <a:pt x="1866444" y="379005"/>
                    <a:pt x="1824330" y="354254"/>
                  </a:cubicBezTo>
                  <a:cubicBezTo>
                    <a:pt x="1838220" y="346062"/>
                    <a:pt x="1848281" y="351583"/>
                    <a:pt x="1858253" y="356925"/>
                  </a:cubicBezTo>
                  <a:cubicBezTo>
                    <a:pt x="1898675" y="378916"/>
                    <a:pt x="1916838" y="413996"/>
                    <a:pt x="1916838" y="458870"/>
                  </a:cubicBezTo>
                  <a:cubicBezTo>
                    <a:pt x="1916927" y="1113100"/>
                    <a:pt x="1917016" y="1767331"/>
                    <a:pt x="1916838" y="2421472"/>
                  </a:cubicBezTo>
                  <a:cubicBezTo>
                    <a:pt x="1916838" y="2489940"/>
                    <a:pt x="1870005" y="2536149"/>
                    <a:pt x="1801982" y="2537306"/>
                  </a:cubicBezTo>
                  <a:cubicBezTo>
                    <a:pt x="1779100" y="2537663"/>
                    <a:pt x="1756218" y="2538019"/>
                    <a:pt x="1733336" y="2538375"/>
                  </a:cubicBezTo>
                  <a:close/>
                  <a:moveTo>
                    <a:pt x="948313" y="108695"/>
                  </a:moveTo>
                  <a:cubicBezTo>
                    <a:pt x="923384" y="110297"/>
                    <a:pt x="908426" y="122851"/>
                    <a:pt x="908248" y="147069"/>
                  </a:cubicBezTo>
                  <a:cubicBezTo>
                    <a:pt x="908159" y="169595"/>
                    <a:pt x="922137" y="183929"/>
                    <a:pt x="944574" y="184731"/>
                  </a:cubicBezTo>
                  <a:cubicBezTo>
                    <a:pt x="969059" y="185621"/>
                    <a:pt x="983571" y="170307"/>
                    <a:pt x="983927" y="146802"/>
                  </a:cubicBezTo>
                  <a:cubicBezTo>
                    <a:pt x="984284" y="124543"/>
                    <a:pt x="969682" y="111989"/>
                    <a:pt x="948313" y="108695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9399983" y="4621051"/>
              <a:ext cx="902725" cy="53599"/>
            </a:xfrm>
            <a:custGeom>
              <a:rect b="b" l="l" r="r" t="t"/>
              <a:pathLst>
                <a:path extrusionOk="0" h="53599" w="902725">
                  <a:moveTo>
                    <a:pt x="449427" y="89"/>
                  </a:moveTo>
                  <a:cubicBezTo>
                    <a:pt x="586630" y="89"/>
                    <a:pt x="723744" y="178"/>
                    <a:pt x="860947" y="89"/>
                  </a:cubicBezTo>
                  <a:cubicBezTo>
                    <a:pt x="881603" y="89"/>
                    <a:pt x="903506" y="-89"/>
                    <a:pt x="902705" y="27868"/>
                  </a:cubicBezTo>
                  <a:cubicBezTo>
                    <a:pt x="901992" y="53332"/>
                    <a:pt x="880891" y="53599"/>
                    <a:pt x="861659" y="53599"/>
                  </a:cubicBezTo>
                  <a:cubicBezTo>
                    <a:pt x="588410" y="53599"/>
                    <a:pt x="315162" y="53599"/>
                    <a:pt x="41913" y="53599"/>
                  </a:cubicBezTo>
                  <a:cubicBezTo>
                    <a:pt x="22859" y="53599"/>
                    <a:pt x="1402" y="53955"/>
                    <a:pt x="66" y="28580"/>
                  </a:cubicBezTo>
                  <a:cubicBezTo>
                    <a:pt x="-1358" y="712"/>
                    <a:pt x="20455" y="0"/>
                    <a:pt x="41200" y="0"/>
                  </a:cubicBezTo>
                  <a:cubicBezTo>
                    <a:pt x="177246" y="89"/>
                    <a:pt x="313381" y="0"/>
                    <a:pt x="449427" y="89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9010475" y="3772635"/>
              <a:ext cx="232305" cy="238091"/>
            </a:xfrm>
            <a:custGeom>
              <a:rect b="b" l="l" r="r" t="t"/>
              <a:pathLst>
                <a:path extrusionOk="0" h="238091" w="232305">
                  <a:moveTo>
                    <a:pt x="135" y="116903"/>
                  </a:moveTo>
                  <a:cubicBezTo>
                    <a:pt x="135" y="94021"/>
                    <a:pt x="-221" y="71139"/>
                    <a:pt x="224" y="48257"/>
                  </a:cubicBezTo>
                  <a:cubicBezTo>
                    <a:pt x="847" y="17718"/>
                    <a:pt x="15004" y="1781"/>
                    <a:pt x="45810" y="979"/>
                  </a:cubicBezTo>
                  <a:cubicBezTo>
                    <a:pt x="92642" y="-267"/>
                    <a:pt x="139475" y="-445"/>
                    <a:pt x="186307" y="1157"/>
                  </a:cubicBezTo>
                  <a:cubicBezTo>
                    <a:pt x="213463" y="2048"/>
                    <a:pt x="231359" y="17273"/>
                    <a:pt x="231804" y="46298"/>
                  </a:cubicBezTo>
                  <a:cubicBezTo>
                    <a:pt x="232517" y="94199"/>
                    <a:pt x="232428" y="142100"/>
                    <a:pt x="231804" y="190090"/>
                  </a:cubicBezTo>
                  <a:cubicBezTo>
                    <a:pt x="231448" y="220362"/>
                    <a:pt x="214086" y="236477"/>
                    <a:pt x="184794" y="237279"/>
                  </a:cubicBezTo>
                  <a:cubicBezTo>
                    <a:pt x="139119" y="238436"/>
                    <a:pt x="93355" y="238258"/>
                    <a:pt x="47591" y="237368"/>
                  </a:cubicBezTo>
                  <a:cubicBezTo>
                    <a:pt x="14291" y="236744"/>
                    <a:pt x="758" y="222054"/>
                    <a:pt x="224" y="188844"/>
                  </a:cubicBezTo>
                  <a:cubicBezTo>
                    <a:pt x="-132" y="164893"/>
                    <a:pt x="224" y="140943"/>
                    <a:pt x="224" y="116992"/>
                  </a:cubicBezTo>
                  <a:close/>
                  <a:moveTo>
                    <a:pt x="192540" y="81467"/>
                  </a:moveTo>
                  <a:cubicBezTo>
                    <a:pt x="189424" y="69893"/>
                    <a:pt x="179274" y="65352"/>
                    <a:pt x="166898" y="73365"/>
                  </a:cubicBezTo>
                  <a:cubicBezTo>
                    <a:pt x="156213" y="80310"/>
                    <a:pt x="147399" y="90549"/>
                    <a:pt x="138674" y="100165"/>
                  </a:cubicBezTo>
                  <a:cubicBezTo>
                    <a:pt x="121579" y="118951"/>
                    <a:pt x="105820" y="140230"/>
                    <a:pt x="82759" y="105952"/>
                  </a:cubicBezTo>
                  <a:cubicBezTo>
                    <a:pt x="78308" y="99274"/>
                    <a:pt x="68514" y="94822"/>
                    <a:pt x="59788" y="102212"/>
                  </a:cubicBezTo>
                  <a:cubicBezTo>
                    <a:pt x="52309" y="108534"/>
                    <a:pt x="51241" y="116191"/>
                    <a:pt x="55782" y="125451"/>
                  </a:cubicBezTo>
                  <a:cubicBezTo>
                    <a:pt x="77774" y="170591"/>
                    <a:pt x="110627" y="176735"/>
                    <a:pt x="145440" y="141655"/>
                  </a:cubicBezTo>
                  <a:cubicBezTo>
                    <a:pt x="157638" y="129368"/>
                    <a:pt x="169658" y="116814"/>
                    <a:pt x="181767" y="104438"/>
                  </a:cubicBezTo>
                  <a:cubicBezTo>
                    <a:pt x="187020" y="99007"/>
                    <a:pt x="193074" y="94021"/>
                    <a:pt x="192540" y="81556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9010397" y="5016022"/>
              <a:ext cx="232290" cy="237935"/>
            </a:xfrm>
            <a:custGeom>
              <a:rect b="b" l="l" r="r" t="t"/>
              <a:pathLst>
                <a:path extrusionOk="0" h="237935" w="232290">
                  <a:moveTo>
                    <a:pt x="232060" y="119742"/>
                  </a:moveTo>
                  <a:cubicBezTo>
                    <a:pt x="232060" y="142534"/>
                    <a:pt x="232683" y="165416"/>
                    <a:pt x="231882" y="188209"/>
                  </a:cubicBezTo>
                  <a:cubicBezTo>
                    <a:pt x="230813" y="221509"/>
                    <a:pt x="216568" y="236645"/>
                    <a:pt x="184159" y="237268"/>
                  </a:cubicBezTo>
                  <a:cubicBezTo>
                    <a:pt x="138484" y="238158"/>
                    <a:pt x="92809" y="238158"/>
                    <a:pt x="47223" y="237268"/>
                  </a:cubicBezTo>
                  <a:cubicBezTo>
                    <a:pt x="14280" y="236556"/>
                    <a:pt x="658" y="221865"/>
                    <a:pt x="301" y="188388"/>
                  </a:cubicBezTo>
                  <a:cubicBezTo>
                    <a:pt x="-144" y="143781"/>
                    <a:pt x="-55" y="99263"/>
                    <a:pt x="301" y="54657"/>
                  </a:cubicBezTo>
                  <a:cubicBezTo>
                    <a:pt x="569" y="18776"/>
                    <a:pt x="15437" y="2037"/>
                    <a:pt x="51051" y="969"/>
                  </a:cubicBezTo>
                  <a:cubicBezTo>
                    <a:pt x="95569" y="-367"/>
                    <a:pt x="140176" y="-278"/>
                    <a:pt x="184782" y="969"/>
                  </a:cubicBezTo>
                  <a:cubicBezTo>
                    <a:pt x="213897" y="1770"/>
                    <a:pt x="231081" y="17885"/>
                    <a:pt x="231882" y="47979"/>
                  </a:cubicBezTo>
                  <a:cubicBezTo>
                    <a:pt x="232505" y="71841"/>
                    <a:pt x="231971" y="95791"/>
                    <a:pt x="231971" y="119742"/>
                  </a:cubicBezTo>
                  <a:close/>
                  <a:moveTo>
                    <a:pt x="192973" y="85819"/>
                  </a:moveTo>
                  <a:cubicBezTo>
                    <a:pt x="192795" y="79943"/>
                    <a:pt x="190213" y="75313"/>
                    <a:pt x="184871" y="72731"/>
                  </a:cubicBezTo>
                  <a:cubicBezTo>
                    <a:pt x="177214" y="68991"/>
                    <a:pt x="170091" y="70149"/>
                    <a:pt x="163948" y="76114"/>
                  </a:cubicBezTo>
                  <a:cubicBezTo>
                    <a:pt x="150682" y="89024"/>
                    <a:pt x="136703" y="101311"/>
                    <a:pt x="124594" y="115201"/>
                  </a:cubicBezTo>
                  <a:cubicBezTo>
                    <a:pt x="113643" y="127755"/>
                    <a:pt x="105541" y="128823"/>
                    <a:pt x="93610" y="116091"/>
                  </a:cubicBezTo>
                  <a:cubicBezTo>
                    <a:pt x="84796" y="106653"/>
                    <a:pt x="74023" y="89737"/>
                    <a:pt x="58976" y="104873"/>
                  </a:cubicBezTo>
                  <a:cubicBezTo>
                    <a:pt x="42415" y="121522"/>
                    <a:pt x="61825" y="131227"/>
                    <a:pt x="70906" y="142089"/>
                  </a:cubicBezTo>
                  <a:cubicBezTo>
                    <a:pt x="74379" y="146274"/>
                    <a:pt x="78919" y="149479"/>
                    <a:pt x="82392" y="153664"/>
                  </a:cubicBezTo>
                  <a:cubicBezTo>
                    <a:pt x="99576" y="174231"/>
                    <a:pt x="116225" y="173697"/>
                    <a:pt x="134121" y="153931"/>
                  </a:cubicBezTo>
                  <a:cubicBezTo>
                    <a:pt x="149435" y="137014"/>
                    <a:pt x="165996" y="121077"/>
                    <a:pt x="182022" y="104784"/>
                  </a:cubicBezTo>
                  <a:cubicBezTo>
                    <a:pt x="187364" y="99352"/>
                    <a:pt x="193686" y="94634"/>
                    <a:pt x="192973" y="8573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9399197" y="4206147"/>
              <a:ext cx="904066" cy="53042"/>
            </a:xfrm>
            <a:custGeom>
              <a:rect b="b" l="l" r="r" t="t"/>
              <a:pathLst>
                <a:path extrusionOk="0" h="53042" w="904066">
                  <a:moveTo>
                    <a:pt x="453774" y="267"/>
                  </a:moveTo>
                  <a:cubicBezTo>
                    <a:pt x="587683" y="267"/>
                    <a:pt x="721592" y="267"/>
                    <a:pt x="855501" y="267"/>
                  </a:cubicBezTo>
                  <a:cubicBezTo>
                    <a:pt x="864226" y="267"/>
                    <a:pt x="873130" y="-445"/>
                    <a:pt x="881588" y="1068"/>
                  </a:cubicBezTo>
                  <a:cubicBezTo>
                    <a:pt x="896279" y="3739"/>
                    <a:pt x="904737" y="13177"/>
                    <a:pt x="904025" y="28491"/>
                  </a:cubicBezTo>
                  <a:cubicBezTo>
                    <a:pt x="903312" y="42292"/>
                    <a:pt x="894587" y="50305"/>
                    <a:pt x="881321" y="52264"/>
                  </a:cubicBezTo>
                  <a:cubicBezTo>
                    <a:pt x="872773" y="53510"/>
                    <a:pt x="863959" y="52887"/>
                    <a:pt x="855233" y="52887"/>
                  </a:cubicBezTo>
                  <a:cubicBezTo>
                    <a:pt x="586347" y="52887"/>
                    <a:pt x="317461" y="52887"/>
                    <a:pt x="48486" y="52887"/>
                  </a:cubicBezTo>
                  <a:cubicBezTo>
                    <a:pt x="39760" y="52887"/>
                    <a:pt x="30946" y="53243"/>
                    <a:pt x="22399" y="52085"/>
                  </a:cubicBezTo>
                  <a:cubicBezTo>
                    <a:pt x="8865" y="50216"/>
                    <a:pt x="763" y="41579"/>
                    <a:pt x="51" y="28046"/>
                  </a:cubicBezTo>
                  <a:cubicBezTo>
                    <a:pt x="-751" y="12732"/>
                    <a:pt x="7975" y="3383"/>
                    <a:pt x="22666" y="890"/>
                  </a:cubicBezTo>
                  <a:cubicBezTo>
                    <a:pt x="31124" y="-534"/>
                    <a:pt x="40028" y="178"/>
                    <a:pt x="48753" y="178"/>
                  </a:cubicBezTo>
                  <a:cubicBezTo>
                    <a:pt x="183730" y="178"/>
                    <a:pt x="318708" y="178"/>
                    <a:pt x="453774" y="178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9399301" y="3792366"/>
              <a:ext cx="903681" cy="53547"/>
            </a:xfrm>
            <a:custGeom>
              <a:rect b="b" l="l" r="r" t="t"/>
              <a:pathLst>
                <a:path extrusionOk="0" h="53547" w="903681">
                  <a:moveTo>
                    <a:pt x="450109" y="53367"/>
                  </a:moveTo>
                  <a:cubicBezTo>
                    <a:pt x="317268" y="53367"/>
                    <a:pt x="184428" y="53367"/>
                    <a:pt x="51587" y="53367"/>
                  </a:cubicBezTo>
                  <a:cubicBezTo>
                    <a:pt x="42862" y="53367"/>
                    <a:pt x="34047" y="53990"/>
                    <a:pt x="25500" y="52922"/>
                  </a:cubicBezTo>
                  <a:cubicBezTo>
                    <a:pt x="9207" y="50874"/>
                    <a:pt x="-676" y="41258"/>
                    <a:pt x="36" y="24609"/>
                  </a:cubicBezTo>
                  <a:cubicBezTo>
                    <a:pt x="748" y="9473"/>
                    <a:pt x="10720" y="1460"/>
                    <a:pt x="25767" y="302"/>
                  </a:cubicBezTo>
                  <a:cubicBezTo>
                    <a:pt x="32267" y="-143"/>
                    <a:pt x="38855" y="35"/>
                    <a:pt x="45355" y="35"/>
                  </a:cubicBezTo>
                  <a:cubicBezTo>
                    <a:pt x="316467" y="35"/>
                    <a:pt x="587579" y="35"/>
                    <a:pt x="858691" y="35"/>
                  </a:cubicBezTo>
                  <a:cubicBezTo>
                    <a:pt x="865191" y="35"/>
                    <a:pt x="871779" y="-143"/>
                    <a:pt x="878279" y="302"/>
                  </a:cubicBezTo>
                  <a:cubicBezTo>
                    <a:pt x="893415" y="1460"/>
                    <a:pt x="903031" y="9740"/>
                    <a:pt x="903654" y="24876"/>
                  </a:cubicBezTo>
                  <a:cubicBezTo>
                    <a:pt x="904277" y="41615"/>
                    <a:pt x="894216" y="50963"/>
                    <a:pt x="877923" y="52833"/>
                  </a:cubicBezTo>
                  <a:cubicBezTo>
                    <a:pt x="869286" y="53812"/>
                    <a:pt x="860561" y="53278"/>
                    <a:pt x="851835" y="53278"/>
                  </a:cubicBezTo>
                  <a:cubicBezTo>
                    <a:pt x="717926" y="53278"/>
                    <a:pt x="584018" y="53278"/>
                    <a:pt x="450109" y="53278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9399769" y="5035599"/>
              <a:ext cx="903348" cy="54167"/>
            </a:xfrm>
            <a:custGeom>
              <a:rect b="b" l="l" r="r" t="t"/>
              <a:pathLst>
                <a:path extrusionOk="0" h="54167" w="903348">
                  <a:moveTo>
                    <a:pt x="452757" y="178"/>
                  </a:moveTo>
                  <a:cubicBezTo>
                    <a:pt x="586755" y="178"/>
                    <a:pt x="720664" y="178"/>
                    <a:pt x="854662" y="178"/>
                  </a:cubicBezTo>
                  <a:cubicBezTo>
                    <a:pt x="863387" y="178"/>
                    <a:pt x="872202" y="-534"/>
                    <a:pt x="880749" y="890"/>
                  </a:cubicBezTo>
                  <a:cubicBezTo>
                    <a:pt x="893837" y="3116"/>
                    <a:pt x="902473" y="11218"/>
                    <a:pt x="903275" y="25019"/>
                  </a:cubicBezTo>
                  <a:cubicBezTo>
                    <a:pt x="904254" y="40422"/>
                    <a:pt x="895440" y="49771"/>
                    <a:pt x="881194" y="52976"/>
                  </a:cubicBezTo>
                  <a:cubicBezTo>
                    <a:pt x="872825" y="54846"/>
                    <a:pt x="863832" y="53955"/>
                    <a:pt x="855196" y="53955"/>
                  </a:cubicBezTo>
                  <a:cubicBezTo>
                    <a:pt x="664572" y="53955"/>
                    <a:pt x="473947" y="53777"/>
                    <a:pt x="283412" y="53688"/>
                  </a:cubicBezTo>
                  <a:cubicBezTo>
                    <a:pt x="202924" y="53688"/>
                    <a:pt x="122347" y="53688"/>
                    <a:pt x="41860" y="54044"/>
                  </a:cubicBezTo>
                  <a:cubicBezTo>
                    <a:pt x="20936" y="54044"/>
                    <a:pt x="-610" y="52709"/>
                    <a:pt x="13" y="25464"/>
                  </a:cubicBezTo>
                  <a:cubicBezTo>
                    <a:pt x="636" y="178"/>
                    <a:pt x="21649" y="0"/>
                    <a:pt x="41058" y="0"/>
                  </a:cubicBezTo>
                  <a:cubicBezTo>
                    <a:pt x="178262" y="178"/>
                    <a:pt x="315554" y="89"/>
                    <a:pt x="452757" y="0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9010298" y="4190984"/>
              <a:ext cx="232450" cy="232379"/>
            </a:xfrm>
            <a:custGeom>
              <a:rect b="b" l="l" r="r" t="t"/>
              <a:pathLst>
                <a:path extrusionOk="0" h="232379" w="232450">
                  <a:moveTo>
                    <a:pt x="117126" y="116"/>
                  </a:moveTo>
                  <a:cubicBezTo>
                    <a:pt x="141076" y="116"/>
                    <a:pt x="165116" y="-240"/>
                    <a:pt x="189066" y="294"/>
                  </a:cubicBezTo>
                  <a:cubicBezTo>
                    <a:pt x="216667" y="829"/>
                    <a:pt x="231536" y="15519"/>
                    <a:pt x="231892" y="42942"/>
                  </a:cubicBezTo>
                  <a:cubicBezTo>
                    <a:pt x="232515" y="90843"/>
                    <a:pt x="232782" y="138833"/>
                    <a:pt x="231803" y="186734"/>
                  </a:cubicBezTo>
                  <a:cubicBezTo>
                    <a:pt x="231269" y="215047"/>
                    <a:pt x="215510" y="231341"/>
                    <a:pt x="186573" y="231786"/>
                  </a:cubicBezTo>
                  <a:cubicBezTo>
                    <a:pt x="139741" y="232409"/>
                    <a:pt x="92819" y="232765"/>
                    <a:pt x="45987" y="231697"/>
                  </a:cubicBezTo>
                  <a:cubicBezTo>
                    <a:pt x="14735" y="230984"/>
                    <a:pt x="757" y="216026"/>
                    <a:pt x="401" y="184775"/>
                  </a:cubicBezTo>
                  <a:cubicBezTo>
                    <a:pt x="-134" y="139011"/>
                    <a:pt x="-134" y="93247"/>
                    <a:pt x="401" y="47483"/>
                  </a:cubicBezTo>
                  <a:cubicBezTo>
                    <a:pt x="757" y="13828"/>
                    <a:pt x="14112" y="829"/>
                    <a:pt x="48480" y="205"/>
                  </a:cubicBezTo>
                  <a:cubicBezTo>
                    <a:pt x="71362" y="-240"/>
                    <a:pt x="94244" y="205"/>
                    <a:pt x="117126" y="205"/>
                  </a:cubicBezTo>
                  <a:close/>
                  <a:moveTo>
                    <a:pt x="193162" y="81405"/>
                  </a:moveTo>
                  <a:cubicBezTo>
                    <a:pt x="192984" y="75618"/>
                    <a:pt x="191025" y="70632"/>
                    <a:pt x="185683" y="67961"/>
                  </a:cubicBezTo>
                  <a:cubicBezTo>
                    <a:pt x="178204" y="64222"/>
                    <a:pt x="170903" y="64756"/>
                    <a:pt x="164760" y="70899"/>
                  </a:cubicBezTo>
                  <a:cubicBezTo>
                    <a:pt x="155500" y="80070"/>
                    <a:pt x="145884" y="88884"/>
                    <a:pt x="137515" y="98856"/>
                  </a:cubicBezTo>
                  <a:cubicBezTo>
                    <a:pt x="120598" y="119067"/>
                    <a:pt x="104127" y="132957"/>
                    <a:pt x="83381" y="102952"/>
                  </a:cubicBezTo>
                  <a:cubicBezTo>
                    <a:pt x="78752" y="96274"/>
                    <a:pt x="70382" y="93959"/>
                    <a:pt x="63081" y="98500"/>
                  </a:cubicBezTo>
                  <a:cubicBezTo>
                    <a:pt x="59075" y="100904"/>
                    <a:pt x="53822" y="107760"/>
                    <a:pt x="54801" y="110876"/>
                  </a:cubicBezTo>
                  <a:cubicBezTo>
                    <a:pt x="61835" y="133669"/>
                    <a:pt x="79642" y="148360"/>
                    <a:pt x="98072" y="161270"/>
                  </a:cubicBezTo>
                  <a:cubicBezTo>
                    <a:pt x="111427" y="170619"/>
                    <a:pt x="122290" y="160558"/>
                    <a:pt x="131906" y="151031"/>
                  </a:cubicBezTo>
                  <a:cubicBezTo>
                    <a:pt x="148733" y="134114"/>
                    <a:pt x="165828" y="117465"/>
                    <a:pt x="182656" y="100548"/>
                  </a:cubicBezTo>
                  <a:cubicBezTo>
                    <a:pt x="187909" y="95206"/>
                    <a:pt x="194319" y="90309"/>
                    <a:pt x="193340" y="81494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9010423" y="4603520"/>
              <a:ext cx="232592" cy="232482"/>
            </a:xfrm>
            <a:custGeom>
              <a:rect b="b" l="l" r="r" t="t"/>
              <a:pathLst>
                <a:path extrusionOk="0" h="232482" w="232592">
                  <a:moveTo>
                    <a:pt x="115665" y="232284"/>
                  </a:moveTo>
                  <a:cubicBezTo>
                    <a:pt x="92783" y="232284"/>
                    <a:pt x="69901" y="232640"/>
                    <a:pt x="47108" y="232284"/>
                  </a:cubicBezTo>
                  <a:cubicBezTo>
                    <a:pt x="15144" y="231661"/>
                    <a:pt x="810" y="218217"/>
                    <a:pt x="365" y="187054"/>
                  </a:cubicBezTo>
                  <a:cubicBezTo>
                    <a:pt x="-259" y="140222"/>
                    <a:pt x="721" y="93389"/>
                    <a:pt x="8" y="46646"/>
                  </a:cubicBezTo>
                  <a:cubicBezTo>
                    <a:pt x="-437" y="16107"/>
                    <a:pt x="16747" y="2039"/>
                    <a:pt x="43903" y="1060"/>
                  </a:cubicBezTo>
                  <a:cubicBezTo>
                    <a:pt x="91715" y="-543"/>
                    <a:pt x="139705" y="-98"/>
                    <a:pt x="187606" y="882"/>
                  </a:cubicBezTo>
                  <a:cubicBezTo>
                    <a:pt x="216364" y="1416"/>
                    <a:pt x="231500" y="18422"/>
                    <a:pt x="231945" y="46735"/>
                  </a:cubicBezTo>
                  <a:cubicBezTo>
                    <a:pt x="232657" y="93567"/>
                    <a:pt x="233013" y="140400"/>
                    <a:pt x="231767" y="187143"/>
                  </a:cubicBezTo>
                  <a:cubicBezTo>
                    <a:pt x="230966" y="218306"/>
                    <a:pt x="215563" y="231750"/>
                    <a:pt x="184311" y="232284"/>
                  </a:cubicBezTo>
                  <a:cubicBezTo>
                    <a:pt x="161429" y="232729"/>
                    <a:pt x="138547" y="232284"/>
                    <a:pt x="115754" y="232284"/>
                  </a:cubicBezTo>
                  <a:close/>
                  <a:moveTo>
                    <a:pt x="74175" y="98197"/>
                  </a:moveTo>
                  <a:cubicBezTo>
                    <a:pt x="65004" y="96595"/>
                    <a:pt x="60819" y="99444"/>
                    <a:pt x="57258" y="104074"/>
                  </a:cubicBezTo>
                  <a:cubicBezTo>
                    <a:pt x="51738" y="111196"/>
                    <a:pt x="52005" y="118586"/>
                    <a:pt x="57614" y="124819"/>
                  </a:cubicBezTo>
                  <a:cubicBezTo>
                    <a:pt x="69189" y="137729"/>
                    <a:pt x="80852" y="150639"/>
                    <a:pt x="93584" y="162303"/>
                  </a:cubicBezTo>
                  <a:cubicBezTo>
                    <a:pt x="101419" y="169514"/>
                    <a:pt x="112816" y="170583"/>
                    <a:pt x="120651" y="163193"/>
                  </a:cubicBezTo>
                  <a:cubicBezTo>
                    <a:pt x="144334" y="140934"/>
                    <a:pt x="167395" y="117874"/>
                    <a:pt x="189742" y="94191"/>
                  </a:cubicBezTo>
                  <a:cubicBezTo>
                    <a:pt x="196153" y="87424"/>
                    <a:pt x="194817" y="77808"/>
                    <a:pt x="187516" y="70774"/>
                  </a:cubicBezTo>
                  <a:cubicBezTo>
                    <a:pt x="179325" y="62850"/>
                    <a:pt x="171579" y="66234"/>
                    <a:pt x="164723" y="72822"/>
                  </a:cubicBezTo>
                  <a:cubicBezTo>
                    <a:pt x="153772" y="83417"/>
                    <a:pt x="142465" y="93656"/>
                    <a:pt x="132493" y="105053"/>
                  </a:cubicBezTo>
                  <a:cubicBezTo>
                    <a:pt x="117891" y="121881"/>
                    <a:pt x="104180" y="132031"/>
                    <a:pt x="87263" y="107546"/>
                  </a:cubicBezTo>
                  <a:cubicBezTo>
                    <a:pt x="83880" y="102649"/>
                    <a:pt x="77024" y="100067"/>
                    <a:pt x="74175" y="98019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8847675" y="3589617"/>
              <a:ext cx="1597735" cy="1838003"/>
            </a:xfrm>
            <a:custGeom>
              <a:rect b="b" l="l" r="r" t="t"/>
              <a:pathLst>
                <a:path extrusionOk="0" h="1838003" w="1597735">
                  <a:moveTo>
                    <a:pt x="15848" y="1838003"/>
                  </a:moveTo>
                  <a:cubicBezTo>
                    <a:pt x="-4986" y="1826251"/>
                    <a:pt x="712" y="1805951"/>
                    <a:pt x="712" y="1788233"/>
                  </a:cubicBezTo>
                  <a:cubicBezTo>
                    <a:pt x="445" y="1433873"/>
                    <a:pt x="534" y="1079602"/>
                    <a:pt x="534" y="725242"/>
                  </a:cubicBezTo>
                  <a:cubicBezTo>
                    <a:pt x="534" y="502832"/>
                    <a:pt x="534" y="280423"/>
                    <a:pt x="534" y="58013"/>
                  </a:cubicBezTo>
                  <a:cubicBezTo>
                    <a:pt x="534" y="9756"/>
                    <a:pt x="9527" y="585"/>
                    <a:pt x="57339" y="585"/>
                  </a:cubicBezTo>
                  <a:cubicBezTo>
                    <a:pt x="558785" y="585"/>
                    <a:pt x="1060320" y="585"/>
                    <a:pt x="1561766" y="674"/>
                  </a:cubicBezTo>
                  <a:cubicBezTo>
                    <a:pt x="1573786" y="674"/>
                    <a:pt x="1586874" y="-2531"/>
                    <a:pt x="1597736" y="5037"/>
                  </a:cubicBezTo>
                  <a:cubicBezTo>
                    <a:pt x="1595065" y="15632"/>
                    <a:pt x="1588922" y="12605"/>
                    <a:pt x="1584025" y="12605"/>
                  </a:cubicBezTo>
                  <a:cubicBezTo>
                    <a:pt x="1078216" y="12516"/>
                    <a:pt x="572318" y="12427"/>
                    <a:pt x="66509" y="12249"/>
                  </a:cubicBezTo>
                  <a:cubicBezTo>
                    <a:pt x="14335" y="12249"/>
                    <a:pt x="12732" y="13851"/>
                    <a:pt x="12732" y="64957"/>
                  </a:cubicBezTo>
                  <a:cubicBezTo>
                    <a:pt x="12732" y="637364"/>
                    <a:pt x="12732" y="1209682"/>
                    <a:pt x="12732" y="1782089"/>
                  </a:cubicBezTo>
                  <a:cubicBezTo>
                    <a:pt x="12732" y="1799540"/>
                    <a:pt x="12020" y="1816902"/>
                    <a:pt x="20745" y="1832929"/>
                  </a:cubicBezTo>
                  <a:lnTo>
                    <a:pt x="15848" y="1837915"/>
                  </a:ln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9399127" y="4354267"/>
              <a:ext cx="542712" cy="52387"/>
            </a:xfrm>
            <a:custGeom>
              <a:rect b="b" l="l" r="r" t="t"/>
              <a:pathLst>
                <a:path extrusionOk="0" h="52387" w="542712">
                  <a:moveTo>
                    <a:pt x="270966" y="52299"/>
                  </a:moveTo>
                  <a:cubicBezTo>
                    <a:pt x="196978" y="52299"/>
                    <a:pt x="122901" y="52299"/>
                    <a:pt x="48913" y="52299"/>
                  </a:cubicBezTo>
                  <a:cubicBezTo>
                    <a:pt x="40187" y="52299"/>
                    <a:pt x="31462" y="52299"/>
                    <a:pt x="22915" y="51141"/>
                  </a:cubicBezTo>
                  <a:cubicBezTo>
                    <a:pt x="7779" y="49005"/>
                    <a:pt x="-591" y="39745"/>
                    <a:pt x="32" y="24431"/>
                  </a:cubicBezTo>
                  <a:cubicBezTo>
                    <a:pt x="745" y="9028"/>
                    <a:pt x="9915" y="569"/>
                    <a:pt x="25318" y="302"/>
                  </a:cubicBezTo>
                  <a:cubicBezTo>
                    <a:pt x="50337" y="-143"/>
                    <a:pt x="75356" y="35"/>
                    <a:pt x="100464" y="35"/>
                  </a:cubicBezTo>
                  <a:cubicBezTo>
                    <a:pt x="230010" y="35"/>
                    <a:pt x="359556" y="35"/>
                    <a:pt x="489014" y="35"/>
                  </a:cubicBezTo>
                  <a:cubicBezTo>
                    <a:pt x="496671" y="35"/>
                    <a:pt x="504239" y="124"/>
                    <a:pt x="511896" y="35"/>
                  </a:cubicBezTo>
                  <a:cubicBezTo>
                    <a:pt x="529525" y="-232"/>
                    <a:pt x="542257" y="6268"/>
                    <a:pt x="542702" y="25588"/>
                  </a:cubicBezTo>
                  <a:cubicBezTo>
                    <a:pt x="543147" y="45176"/>
                    <a:pt x="529792" y="51943"/>
                    <a:pt x="512697" y="52121"/>
                  </a:cubicBezTo>
                  <a:cubicBezTo>
                    <a:pt x="467022" y="52477"/>
                    <a:pt x="421258" y="52299"/>
                    <a:pt x="375583" y="52388"/>
                  </a:cubicBezTo>
                  <a:cubicBezTo>
                    <a:pt x="340770" y="52388"/>
                    <a:pt x="305957" y="52388"/>
                    <a:pt x="271056" y="52388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9399330" y="3938953"/>
              <a:ext cx="542109" cy="52708"/>
            </a:xfrm>
            <a:custGeom>
              <a:rect b="b" l="l" r="r" t="t"/>
              <a:pathLst>
                <a:path extrusionOk="0" h="52708" w="542109">
                  <a:moveTo>
                    <a:pt x="271831" y="89"/>
                  </a:moveTo>
                  <a:cubicBezTo>
                    <a:pt x="349114" y="89"/>
                    <a:pt x="426485" y="89"/>
                    <a:pt x="503768" y="0"/>
                  </a:cubicBezTo>
                  <a:cubicBezTo>
                    <a:pt x="522198" y="0"/>
                    <a:pt x="540985" y="1336"/>
                    <a:pt x="542053" y="25019"/>
                  </a:cubicBezTo>
                  <a:cubicBezTo>
                    <a:pt x="543300" y="51373"/>
                    <a:pt x="523712" y="52709"/>
                    <a:pt x="503768" y="52709"/>
                  </a:cubicBezTo>
                  <a:cubicBezTo>
                    <a:pt x="349114" y="52531"/>
                    <a:pt x="194460" y="52709"/>
                    <a:pt x="39806" y="52709"/>
                  </a:cubicBezTo>
                  <a:cubicBezTo>
                    <a:pt x="36512" y="52709"/>
                    <a:pt x="33306" y="52709"/>
                    <a:pt x="30012" y="52709"/>
                  </a:cubicBezTo>
                  <a:cubicBezTo>
                    <a:pt x="12116" y="52709"/>
                    <a:pt x="363" y="45052"/>
                    <a:pt x="7" y="25998"/>
                  </a:cubicBezTo>
                  <a:cubicBezTo>
                    <a:pt x="-349" y="6054"/>
                    <a:pt x="12739" y="267"/>
                    <a:pt x="30012" y="267"/>
                  </a:cubicBezTo>
                  <a:cubicBezTo>
                    <a:pt x="110589" y="267"/>
                    <a:pt x="191166" y="267"/>
                    <a:pt x="271831" y="267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9399569" y="4767870"/>
              <a:ext cx="541548" cy="52797"/>
            </a:xfrm>
            <a:custGeom>
              <a:rect b="b" l="l" r="r" t="t"/>
              <a:pathLst>
                <a:path extrusionOk="0" h="52797" w="541548">
                  <a:moveTo>
                    <a:pt x="269901" y="89"/>
                  </a:moveTo>
                  <a:cubicBezTo>
                    <a:pt x="347095" y="89"/>
                    <a:pt x="424377" y="89"/>
                    <a:pt x="501571" y="89"/>
                  </a:cubicBezTo>
                  <a:cubicBezTo>
                    <a:pt x="520891" y="89"/>
                    <a:pt x="541369" y="89"/>
                    <a:pt x="541547" y="26176"/>
                  </a:cubicBezTo>
                  <a:cubicBezTo>
                    <a:pt x="541726" y="52709"/>
                    <a:pt x="520713" y="52620"/>
                    <a:pt x="501749" y="52620"/>
                  </a:cubicBezTo>
                  <a:cubicBezTo>
                    <a:pt x="347273" y="52709"/>
                    <a:pt x="192886" y="52620"/>
                    <a:pt x="38410" y="52798"/>
                  </a:cubicBezTo>
                  <a:cubicBezTo>
                    <a:pt x="18377" y="52798"/>
                    <a:pt x="-944" y="50483"/>
                    <a:pt x="36" y="24752"/>
                  </a:cubicBezTo>
                  <a:cubicBezTo>
                    <a:pt x="926" y="979"/>
                    <a:pt x="19712" y="0"/>
                    <a:pt x="38232" y="0"/>
                  </a:cubicBezTo>
                  <a:cubicBezTo>
                    <a:pt x="115425" y="178"/>
                    <a:pt x="192708" y="0"/>
                    <a:pt x="269901" y="0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9403165" y="5182596"/>
              <a:ext cx="538395" cy="52441"/>
            </a:xfrm>
            <a:custGeom>
              <a:rect b="b" l="l" r="r" t="t"/>
              <a:pathLst>
                <a:path extrusionOk="0" h="52441" w="538395">
                  <a:moveTo>
                    <a:pt x="266126" y="52353"/>
                  </a:moveTo>
                  <a:cubicBezTo>
                    <a:pt x="188844" y="52353"/>
                    <a:pt x="111472" y="52442"/>
                    <a:pt x="34190" y="52264"/>
                  </a:cubicBezTo>
                  <a:cubicBezTo>
                    <a:pt x="16650" y="52264"/>
                    <a:pt x="-89" y="54133"/>
                    <a:pt x="0" y="26087"/>
                  </a:cubicBezTo>
                  <a:cubicBezTo>
                    <a:pt x="89" y="-2226"/>
                    <a:pt x="17896" y="356"/>
                    <a:pt x="34635" y="267"/>
                  </a:cubicBezTo>
                  <a:cubicBezTo>
                    <a:pt x="190358" y="-89"/>
                    <a:pt x="346080" y="89"/>
                    <a:pt x="501802" y="0"/>
                  </a:cubicBezTo>
                  <a:cubicBezTo>
                    <a:pt x="520767" y="0"/>
                    <a:pt x="538307" y="3383"/>
                    <a:pt x="538396" y="26889"/>
                  </a:cubicBezTo>
                  <a:cubicBezTo>
                    <a:pt x="538396" y="51373"/>
                    <a:pt x="519966" y="52442"/>
                    <a:pt x="501357" y="52442"/>
                  </a:cubicBezTo>
                  <a:cubicBezTo>
                    <a:pt x="422917" y="52264"/>
                    <a:pt x="344566" y="52442"/>
                    <a:pt x="266126" y="52442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8863524" y="5422457"/>
              <a:ext cx="1589633" cy="14392"/>
            </a:xfrm>
            <a:custGeom>
              <a:rect b="b" l="l" r="r" t="t"/>
              <a:pathLst>
                <a:path extrusionOk="0" h="14392" w="1589633">
                  <a:moveTo>
                    <a:pt x="1588743" y="1068"/>
                  </a:moveTo>
                  <a:cubicBezTo>
                    <a:pt x="1581531" y="15848"/>
                    <a:pt x="1567998" y="14157"/>
                    <a:pt x="1554999" y="14157"/>
                  </a:cubicBezTo>
                  <a:cubicBezTo>
                    <a:pt x="1047588" y="14157"/>
                    <a:pt x="540265" y="14157"/>
                    <a:pt x="32854" y="13889"/>
                  </a:cubicBezTo>
                  <a:cubicBezTo>
                    <a:pt x="21457" y="13889"/>
                    <a:pt x="8369" y="17540"/>
                    <a:pt x="0" y="5164"/>
                  </a:cubicBezTo>
                  <a:cubicBezTo>
                    <a:pt x="1603" y="3472"/>
                    <a:pt x="3294" y="1870"/>
                    <a:pt x="4897" y="178"/>
                  </a:cubicBezTo>
                  <a:cubicBezTo>
                    <a:pt x="302274" y="445"/>
                    <a:pt x="599741" y="890"/>
                    <a:pt x="897118" y="890"/>
                  </a:cubicBezTo>
                  <a:cubicBezTo>
                    <a:pt x="1125849" y="890"/>
                    <a:pt x="1354670" y="267"/>
                    <a:pt x="1583401" y="0"/>
                  </a:cubicBezTo>
                  <a:cubicBezTo>
                    <a:pt x="1585449" y="0"/>
                    <a:pt x="1587586" y="1158"/>
                    <a:pt x="1589634" y="1781"/>
                  </a:cubicBezTo>
                  <a:lnTo>
                    <a:pt x="1588743" y="1068"/>
                  </a:ln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0452894" y="3618972"/>
              <a:ext cx="15693" cy="1795559"/>
            </a:xfrm>
            <a:custGeom>
              <a:rect b="b" l="l" r="r" t="t"/>
              <a:pathLst>
                <a:path extrusionOk="0" h="1795559" w="15693">
                  <a:moveTo>
                    <a:pt x="2578" y="1788437"/>
                  </a:moveTo>
                  <a:cubicBezTo>
                    <a:pt x="2578" y="1206503"/>
                    <a:pt x="2578" y="624659"/>
                    <a:pt x="3379" y="42725"/>
                  </a:cubicBezTo>
                  <a:cubicBezTo>
                    <a:pt x="3379" y="27767"/>
                    <a:pt x="-4456" y="-1703"/>
                    <a:pt x="3735" y="77"/>
                  </a:cubicBezTo>
                  <a:cubicBezTo>
                    <a:pt x="23590" y="4351"/>
                    <a:pt x="12728" y="28747"/>
                    <a:pt x="12728" y="44150"/>
                  </a:cubicBezTo>
                  <a:cubicBezTo>
                    <a:pt x="13262" y="614064"/>
                    <a:pt x="13262" y="1183978"/>
                    <a:pt x="12995" y="1753892"/>
                  </a:cubicBezTo>
                  <a:cubicBezTo>
                    <a:pt x="12995" y="1767781"/>
                    <a:pt x="16467" y="1782294"/>
                    <a:pt x="9077" y="1795560"/>
                  </a:cubicBezTo>
                  <a:lnTo>
                    <a:pt x="2489" y="1788348"/>
                  </a:ln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0450804" y="5407499"/>
              <a:ext cx="11345" cy="16827"/>
            </a:xfrm>
            <a:custGeom>
              <a:rect b="b" l="l" r="r" t="t"/>
              <a:pathLst>
                <a:path extrusionOk="0" h="16827" w="11345">
                  <a:moveTo>
                    <a:pt x="11346" y="7123"/>
                  </a:moveTo>
                  <a:cubicBezTo>
                    <a:pt x="10099" y="12376"/>
                    <a:pt x="6538" y="15047"/>
                    <a:pt x="1463" y="16026"/>
                  </a:cubicBezTo>
                  <a:lnTo>
                    <a:pt x="2353" y="16828"/>
                  </a:lnTo>
                  <a:cubicBezTo>
                    <a:pt x="-1297" y="10595"/>
                    <a:pt x="-852" y="4897"/>
                    <a:pt x="4757" y="0"/>
                  </a:cubicBezTo>
                  <a:cubicBezTo>
                    <a:pt x="6983" y="2404"/>
                    <a:pt x="9209" y="4808"/>
                    <a:pt x="11346" y="7212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9063551" y="3842023"/>
              <a:ext cx="139496" cy="94793"/>
            </a:xfrm>
            <a:custGeom>
              <a:rect b="b" l="l" r="r" t="t"/>
              <a:pathLst>
                <a:path extrusionOk="0" h="94793" w="139496">
                  <a:moveTo>
                    <a:pt x="139464" y="12168"/>
                  </a:moveTo>
                  <a:cubicBezTo>
                    <a:pt x="139998" y="24722"/>
                    <a:pt x="133944" y="29708"/>
                    <a:pt x="128691" y="35051"/>
                  </a:cubicBezTo>
                  <a:cubicBezTo>
                    <a:pt x="116582" y="47426"/>
                    <a:pt x="104562" y="59980"/>
                    <a:pt x="92364" y="72267"/>
                  </a:cubicBezTo>
                  <a:cubicBezTo>
                    <a:pt x="57552" y="107258"/>
                    <a:pt x="24698" y="101204"/>
                    <a:pt x="2706" y="56063"/>
                  </a:cubicBezTo>
                  <a:cubicBezTo>
                    <a:pt x="-1835" y="46803"/>
                    <a:pt x="-766" y="39146"/>
                    <a:pt x="6713" y="32825"/>
                  </a:cubicBezTo>
                  <a:cubicBezTo>
                    <a:pt x="15438" y="25435"/>
                    <a:pt x="25232" y="29887"/>
                    <a:pt x="29684" y="36564"/>
                  </a:cubicBezTo>
                  <a:cubicBezTo>
                    <a:pt x="52744" y="70843"/>
                    <a:pt x="68503" y="49563"/>
                    <a:pt x="85598" y="30777"/>
                  </a:cubicBezTo>
                  <a:cubicBezTo>
                    <a:pt x="94323" y="21161"/>
                    <a:pt x="103138" y="10922"/>
                    <a:pt x="113822" y="3977"/>
                  </a:cubicBezTo>
                  <a:cubicBezTo>
                    <a:pt x="126198" y="-3947"/>
                    <a:pt x="136348" y="594"/>
                    <a:pt x="139464" y="12079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9062817" y="5086784"/>
              <a:ext cx="140520" cy="98338"/>
            </a:xfrm>
            <a:custGeom>
              <a:rect b="b" l="l" r="r" t="t"/>
              <a:pathLst>
                <a:path extrusionOk="0" h="98338" w="140520">
                  <a:moveTo>
                    <a:pt x="140465" y="15146"/>
                  </a:moveTo>
                  <a:cubicBezTo>
                    <a:pt x="141177" y="24049"/>
                    <a:pt x="134856" y="28768"/>
                    <a:pt x="129514" y="34199"/>
                  </a:cubicBezTo>
                  <a:cubicBezTo>
                    <a:pt x="113487" y="50493"/>
                    <a:pt x="96927" y="66341"/>
                    <a:pt x="81613" y="83347"/>
                  </a:cubicBezTo>
                  <a:cubicBezTo>
                    <a:pt x="63717" y="103112"/>
                    <a:pt x="47156" y="103647"/>
                    <a:pt x="29883" y="83080"/>
                  </a:cubicBezTo>
                  <a:cubicBezTo>
                    <a:pt x="26411" y="78895"/>
                    <a:pt x="21870" y="75690"/>
                    <a:pt x="18398" y="71505"/>
                  </a:cubicBezTo>
                  <a:cubicBezTo>
                    <a:pt x="9316" y="60643"/>
                    <a:pt x="-10093" y="51027"/>
                    <a:pt x="6467" y="34288"/>
                  </a:cubicBezTo>
                  <a:cubicBezTo>
                    <a:pt x="21425" y="19152"/>
                    <a:pt x="32287" y="36158"/>
                    <a:pt x="41102" y="45507"/>
                  </a:cubicBezTo>
                  <a:cubicBezTo>
                    <a:pt x="52943" y="58239"/>
                    <a:pt x="61135" y="57170"/>
                    <a:pt x="72086" y="44616"/>
                  </a:cubicBezTo>
                  <a:cubicBezTo>
                    <a:pt x="84195" y="30727"/>
                    <a:pt x="98173" y="18440"/>
                    <a:pt x="111440" y="5530"/>
                  </a:cubicBezTo>
                  <a:cubicBezTo>
                    <a:pt x="117583" y="-435"/>
                    <a:pt x="124795" y="-1593"/>
                    <a:pt x="132363" y="2147"/>
                  </a:cubicBezTo>
                  <a:cubicBezTo>
                    <a:pt x="137705" y="4729"/>
                    <a:pt x="140198" y="9358"/>
                    <a:pt x="140376" y="15235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9064980" y="4256631"/>
              <a:ext cx="138670" cy="99348"/>
            </a:xfrm>
            <a:custGeom>
              <a:rect b="b" l="l" r="r" t="t"/>
              <a:pathLst>
                <a:path extrusionOk="0" h="99348" w="138670">
                  <a:moveTo>
                    <a:pt x="138569" y="15759"/>
                  </a:moveTo>
                  <a:cubicBezTo>
                    <a:pt x="139548" y="24662"/>
                    <a:pt x="133227" y="29559"/>
                    <a:pt x="127974" y="34901"/>
                  </a:cubicBezTo>
                  <a:cubicBezTo>
                    <a:pt x="111146" y="51818"/>
                    <a:pt x="94140" y="68556"/>
                    <a:pt x="77224" y="85384"/>
                  </a:cubicBezTo>
                  <a:cubicBezTo>
                    <a:pt x="67697" y="94911"/>
                    <a:pt x="56746" y="104972"/>
                    <a:pt x="43390" y="95623"/>
                  </a:cubicBezTo>
                  <a:cubicBezTo>
                    <a:pt x="24960" y="82713"/>
                    <a:pt x="7153" y="68022"/>
                    <a:pt x="119" y="45229"/>
                  </a:cubicBezTo>
                  <a:cubicBezTo>
                    <a:pt x="-860" y="42113"/>
                    <a:pt x="4393" y="35257"/>
                    <a:pt x="8400" y="32853"/>
                  </a:cubicBezTo>
                  <a:cubicBezTo>
                    <a:pt x="15700" y="28402"/>
                    <a:pt x="24070" y="30627"/>
                    <a:pt x="28700" y="37305"/>
                  </a:cubicBezTo>
                  <a:cubicBezTo>
                    <a:pt x="49445" y="67310"/>
                    <a:pt x="65916" y="53420"/>
                    <a:pt x="82833" y="33209"/>
                  </a:cubicBezTo>
                  <a:cubicBezTo>
                    <a:pt x="91202" y="23238"/>
                    <a:pt x="100907" y="14423"/>
                    <a:pt x="110078" y="5252"/>
                  </a:cubicBezTo>
                  <a:cubicBezTo>
                    <a:pt x="116221" y="-891"/>
                    <a:pt x="123522" y="-1336"/>
                    <a:pt x="131001" y="2314"/>
                  </a:cubicBezTo>
                  <a:cubicBezTo>
                    <a:pt x="136343" y="4985"/>
                    <a:pt x="138302" y="9971"/>
                    <a:pt x="138480" y="15669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9063650" y="4669843"/>
              <a:ext cx="140630" cy="102102"/>
            </a:xfrm>
            <a:custGeom>
              <a:rect b="b" l="l" r="r" t="t"/>
              <a:pathLst>
                <a:path extrusionOk="0" h="102102" w="140630">
                  <a:moveTo>
                    <a:pt x="20948" y="31874"/>
                  </a:moveTo>
                  <a:cubicBezTo>
                    <a:pt x="23797" y="33922"/>
                    <a:pt x="30653" y="36415"/>
                    <a:pt x="34036" y="41401"/>
                  </a:cubicBezTo>
                  <a:cubicBezTo>
                    <a:pt x="50953" y="65886"/>
                    <a:pt x="64664" y="55647"/>
                    <a:pt x="79266" y="38908"/>
                  </a:cubicBezTo>
                  <a:cubicBezTo>
                    <a:pt x="89238" y="27511"/>
                    <a:pt x="100545" y="17183"/>
                    <a:pt x="111497" y="6677"/>
                  </a:cubicBezTo>
                  <a:cubicBezTo>
                    <a:pt x="118352" y="0"/>
                    <a:pt x="126098" y="-3295"/>
                    <a:pt x="134290" y="4629"/>
                  </a:cubicBezTo>
                  <a:cubicBezTo>
                    <a:pt x="141591" y="11663"/>
                    <a:pt x="142926" y="21279"/>
                    <a:pt x="136516" y="28046"/>
                  </a:cubicBezTo>
                  <a:cubicBezTo>
                    <a:pt x="114168" y="51729"/>
                    <a:pt x="91108" y="74700"/>
                    <a:pt x="67424" y="97048"/>
                  </a:cubicBezTo>
                  <a:cubicBezTo>
                    <a:pt x="59589" y="104438"/>
                    <a:pt x="48193" y="103369"/>
                    <a:pt x="40358" y="96157"/>
                  </a:cubicBezTo>
                  <a:cubicBezTo>
                    <a:pt x="27626" y="84494"/>
                    <a:pt x="15962" y="71495"/>
                    <a:pt x="4387" y="58674"/>
                  </a:cubicBezTo>
                  <a:cubicBezTo>
                    <a:pt x="-1311" y="52352"/>
                    <a:pt x="-1489" y="45051"/>
                    <a:pt x="4031" y="37929"/>
                  </a:cubicBezTo>
                  <a:cubicBezTo>
                    <a:pt x="7593" y="33299"/>
                    <a:pt x="11777" y="30539"/>
                    <a:pt x="20948" y="32052"/>
                  </a:cubicBezTo>
                  <a:close/>
                </a:path>
              </a:pathLst>
            </a:custGeom>
            <a:solidFill>
              <a:srgbClr val="24202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30"/>
          <p:cNvSpPr/>
          <p:nvPr/>
        </p:nvSpPr>
        <p:spPr>
          <a:xfrm>
            <a:off x="3694027" y="1939420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3695052" y="2214757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3694039" y="2490082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829964" y="3567145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830989" y="3842482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829976" y="4117807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0"/>
          <p:cNvSpPr/>
          <p:nvPr/>
        </p:nvSpPr>
        <p:spPr>
          <a:xfrm>
            <a:off x="6397977" y="1939420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6399002" y="2214757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6397989" y="2490082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3693502" y="3572695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3694527" y="3848032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3693514" y="4123357"/>
            <a:ext cx="121800" cy="121800"/>
          </a:xfrm>
          <a:prstGeom prst="roundRect">
            <a:avLst>
              <a:gd fmla="val 16667" name="adj"/>
            </a:avLst>
          </a:prstGeom>
          <a:noFill/>
          <a:ln cap="flat" cmpd="sng" w="15875">
            <a:solidFill>
              <a:srgbClr val="FF72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"/>
          <p:cNvSpPr txBox="1"/>
          <p:nvPr/>
        </p:nvSpPr>
        <p:spPr>
          <a:xfrm>
            <a:off x="713956" y="536157"/>
            <a:ext cx="3922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DATA CLEANSING</a:t>
            </a:r>
            <a:endParaRPr b="1" sz="2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430" name="Google Shape;430;p31"/>
          <p:cNvGrpSpPr/>
          <p:nvPr/>
        </p:nvGrpSpPr>
        <p:grpSpPr>
          <a:xfrm>
            <a:off x="557212" y="3576592"/>
            <a:ext cx="624297" cy="1108646"/>
            <a:chOff x="996107" y="4768789"/>
            <a:chExt cx="832396" cy="1478195"/>
          </a:xfrm>
        </p:grpSpPr>
        <p:sp>
          <p:nvSpPr>
            <p:cNvPr id="431" name="Google Shape;431;p31"/>
            <p:cNvSpPr/>
            <p:nvPr/>
          </p:nvSpPr>
          <p:spPr>
            <a:xfrm>
              <a:off x="1022921" y="5532941"/>
              <a:ext cx="157665" cy="52232"/>
            </a:xfrm>
            <a:custGeom>
              <a:rect b="b" l="l" r="r" t="t"/>
              <a:pathLst>
                <a:path extrusionOk="0" h="52232" w="157665">
                  <a:moveTo>
                    <a:pt x="157665" y="36412"/>
                  </a:moveTo>
                  <a:cubicBezTo>
                    <a:pt x="126503" y="16826"/>
                    <a:pt x="90786" y="4580"/>
                    <a:pt x="54105" y="776"/>
                  </a:cubicBezTo>
                  <a:cubicBezTo>
                    <a:pt x="37224" y="-966"/>
                    <a:pt x="18736" y="-484"/>
                    <a:pt x="5151" y="9779"/>
                  </a:cubicBezTo>
                  <a:cubicBezTo>
                    <a:pt x="2231" y="11922"/>
                    <a:pt x="-529" y="15164"/>
                    <a:pt x="87" y="18701"/>
                  </a:cubicBezTo>
                  <a:cubicBezTo>
                    <a:pt x="569" y="21327"/>
                    <a:pt x="2793" y="23203"/>
                    <a:pt x="4856" y="24783"/>
                  </a:cubicBezTo>
                  <a:cubicBezTo>
                    <a:pt x="46951" y="56883"/>
                    <a:pt x="110695" y="60956"/>
                    <a:pt x="157638" y="3633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1067826" y="5404219"/>
              <a:ext cx="110081" cy="162213"/>
            </a:xfrm>
            <a:custGeom>
              <a:rect b="b" l="l" r="r" t="t"/>
              <a:pathLst>
                <a:path extrusionOk="0" h="162213" w="110081">
                  <a:moveTo>
                    <a:pt x="110081" y="162214"/>
                  </a:moveTo>
                  <a:cubicBezTo>
                    <a:pt x="86609" y="143940"/>
                    <a:pt x="63084" y="125559"/>
                    <a:pt x="43202" y="103427"/>
                  </a:cubicBezTo>
                  <a:cubicBezTo>
                    <a:pt x="23321" y="81294"/>
                    <a:pt x="7190" y="55063"/>
                    <a:pt x="1242" y="25937"/>
                  </a:cubicBezTo>
                  <a:cubicBezTo>
                    <a:pt x="-553" y="17095"/>
                    <a:pt x="-1116" y="7047"/>
                    <a:pt x="4565" y="0"/>
                  </a:cubicBezTo>
                  <a:cubicBezTo>
                    <a:pt x="57859" y="41585"/>
                    <a:pt x="99765" y="95388"/>
                    <a:pt x="110081" y="162214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1176651" y="5408774"/>
              <a:ext cx="56896" cy="166286"/>
            </a:xfrm>
            <a:custGeom>
              <a:rect b="b" l="l" r="r" t="t"/>
              <a:pathLst>
                <a:path extrusionOk="0" h="166286" w="56896">
                  <a:moveTo>
                    <a:pt x="3400" y="160150"/>
                  </a:moveTo>
                  <a:cubicBezTo>
                    <a:pt x="-619" y="131025"/>
                    <a:pt x="-2066" y="101069"/>
                    <a:pt x="4659" y="72425"/>
                  </a:cubicBezTo>
                  <a:cubicBezTo>
                    <a:pt x="11385" y="43782"/>
                    <a:pt x="26952" y="16398"/>
                    <a:pt x="51469" y="0"/>
                  </a:cubicBezTo>
                  <a:cubicBezTo>
                    <a:pt x="60686" y="21516"/>
                    <a:pt x="56721" y="46274"/>
                    <a:pt x="50237" y="68755"/>
                  </a:cubicBezTo>
                  <a:cubicBezTo>
                    <a:pt x="40189" y="103480"/>
                    <a:pt x="24487" y="136625"/>
                    <a:pt x="3855" y="16628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1101811" y="5662518"/>
              <a:ext cx="130489" cy="123468"/>
            </a:xfrm>
            <a:custGeom>
              <a:rect b="b" l="l" r="r" t="t"/>
              <a:pathLst>
                <a:path extrusionOk="0" h="123468" w="130489">
                  <a:moveTo>
                    <a:pt x="130489" y="0"/>
                  </a:moveTo>
                  <a:cubicBezTo>
                    <a:pt x="98791" y="3885"/>
                    <a:pt x="71166" y="20551"/>
                    <a:pt x="47480" y="41987"/>
                  </a:cubicBezTo>
                  <a:cubicBezTo>
                    <a:pt x="23793" y="63423"/>
                    <a:pt x="6993" y="92280"/>
                    <a:pt x="0" y="123469"/>
                  </a:cubicBezTo>
                  <a:cubicBezTo>
                    <a:pt x="31082" y="121540"/>
                    <a:pt x="57528" y="99595"/>
                    <a:pt x="76632" y="75051"/>
                  </a:cubicBezTo>
                  <a:cubicBezTo>
                    <a:pt x="95817" y="50481"/>
                    <a:pt x="109027" y="23526"/>
                    <a:pt x="130087" y="48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229400" y="5483933"/>
              <a:ext cx="47672" cy="193536"/>
            </a:xfrm>
            <a:custGeom>
              <a:rect b="b" l="l" r="r" t="t"/>
              <a:pathLst>
                <a:path extrusionOk="0" h="193536" w="47672">
                  <a:moveTo>
                    <a:pt x="14261" y="193536"/>
                  </a:moveTo>
                  <a:cubicBezTo>
                    <a:pt x="-11274" y="130650"/>
                    <a:pt x="-2003" y="54848"/>
                    <a:pt x="37947" y="0"/>
                  </a:cubicBezTo>
                  <a:cubicBezTo>
                    <a:pt x="56007" y="64253"/>
                    <a:pt x="49362" y="136759"/>
                    <a:pt x="14261" y="19353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168892" y="5759366"/>
              <a:ext cx="144354" cy="95566"/>
            </a:xfrm>
            <a:custGeom>
              <a:rect b="b" l="l" r="r" t="t"/>
              <a:pathLst>
                <a:path extrusionOk="0" h="95566" w="144354">
                  <a:moveTo>
                    <a:pt x="143792" y="281"/>
                  </a:moveTo>
                  <a:cubicBezTo>
                    <a:pt x="114988" y="-1514"/>
                    <a:pt x="85701" y="5319"/>
                    <a:pt x="60729" y="19707"/>
                  </a:cubicBezTo>
                  <a:cubicBezTo>
                    <a:pt x="35730" y="34096"/>
                    <a:pt x="15098" y="55960"/>
                    <a:pt x="2156" y="81683"/>
                  </a:cubicBezTo>
                  <a:cubicBezTo>
                    <a:pt x="414" y="85220"/>
                    <a:pt x="-1166" y="89641"/>
                    <a:pt x="1191" y="92749"/>
                  </a:cubicBezTo>
                  <a:cubicBezTo>
                    <a:pt x="3201" y="95455"/>
                    <a:pt x="7140" y="95723"/>
                    <a:pt x="10596" y="95509"/>
                  </a:cubicBezTo>
                  <a:cubicBezTo>
                    <a:pt x="38489" y="93714"/>
                    <a:pt x="63221" y="76914"/>
                    <a:pt x="83638" y="57809"/>
                  </a:cubicBezTo>
                  <a:cubicBezTo>
                    <a:pt x="104055" y="38731"/>
                    <a:pt x="121847" y="16653"/>
                    <a:pt x="144354" y="121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298613" y="5559069"/>
              <a:ext cx="55992" cy="196077"/>
            </a:xfrm>
            <a:custGeom>
              <a:rect b="b" l="l" r="r" t="t"/>
              <a:pathLst>
                <a:path extrusionOk="0" h="196077" w="55992">
                  <a:moveTo>
                    <a:pt x="11846" y="196078"/>
                  </a:moveTo>
                  <a:cubicBezTo>
                    <a:pt x="-2971" y="148625"/>
                    <a:pt x="-3936" y="96884"/>
                    <a:pt x="9220" y="48869"/>
                  </a:cubicBezTo>
                  <a:cubicBezTo>
                    <a:pt x="14418" y="29925"/>
                    <a:pt x="23127" y="9990"/>
                    <a:pt x="40650" y="1067"/>
                  </a:cubicBezTo>
                  <a:cubicBezTo>
                    <a:pt x="42177" y="317"/>
                    <a:pt x="43892" y="-379"/>
                    <a:pt x="45420" y="237"/>
                  </a:cubicBezTo>
                  <a:cubicBezTo>
                    <a:pt x="46947" y="800"/>
                    <a:pt x="47778" y="2300"/>
                    <a:pt x="48474" y="3774"/>
                  </a:cubicBezTo>
                  <a:cubicBezTo>
                    <a:pt x="54717" y="16769"/>
                    <a:pt x="56513" y="31586"/>
                    <a:pt x="55869" y="45975"/>
                  </a:cubicBezTo>
                  <a:cubicBezTo>
                    <a:pt x="55253" y="60364"/>
                    <a:pt x="52199" y="74618"/>
                    <a:pt x="49224" y="88712"/>
                  </a:cubicBezTo>
                  <a:cubicBezTo>
                    <a:pt x="43678" y="114864"/>
                    <a:pt x="40784" y="142944"/>
                    <a:pt x="26449" y="165425"/>
                  </a:cubicBezTo>
                  <a:cubicBezTo>
                    <a:pt x="23046" y="170757"/>
                    <a:pt x="20072" y="176571"/>
                    <a:pt x="17312" y="182305"/>
                  </a:cubicBezTo>
                  <a:cubicBezTo>
                    <a:pt x="14606" y="188039"/>
                    <a:pt x="14552" y="190049"/>
                    <a:pt x="12114" y="194631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488141" y="5620184"/>
              <a:ext cx="55169" cy="162158"/>
            </a:xfrm>
            <a:custGeom>
              <a:rect b="b" l="l" r="r" t="t"/>
              <a:pathLst>
                <a:path extrusionOk="0" h="162158" w="55169">
                  <a:moveTo>
                    <a:pt x="5084" y="162158"/>
                  </a:moveTo>
                  <a:cubicBezTo>
                    <a:pt x="-8474" y="110686"/>
                    <a:pt x="5914" y="48309"/>
                    <a:pt x="38389" y="6108"/>
                  </a:cubicBezTo>
                  <a:cubicBezTo>
                    <a:pt x="40801" y="2999"/>
                    <a:pt x="43936" y="-323"/>
                    <a:pt x="47875" y="25"/>
                  </a:cubicBezTo>
                  <a:cubicBezTo>
                    <a:pt x="53823" y="588"/>
                    <a:pt x="55431" y="8546"/>
                    <a:pt x="55136" y="14548"/>
                  </a:cubicBezTo>
                  <a:cubicBezTo>
                    <a:pt x="52778" y="67118"/>
                    <a:pt x="35201" y="118939"/>
                    <a:pt x="5164" y="162158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1509703" y="5739644"/>
              <a:ext cx="186435" cy="60332"/>
            </a:xfrm>
            <a:custGeom>
              <a:rect b="b" l="l" r="r" t="t"/>
              <a:pathLst>
                <a:path extrusionOk="0" h="60332" w="186435">
                  <a:moveTo>
                    <a:pt x="0" y="53979"/>
                  </a:moveTo>
                  <a:cubicBezTo>
                    <a:pt x="62592" y="70243"/>
                    <a:pt x="134374" y="54461"/>
                    <a:pt x="186436" y="16064"/>
                  </a:cubicBezTo>
                  <a:cubicBezTo>
                    <a:pt x="155569" y="443"/>
                    <a:pt x="119209" y="-4005"/>
                    <a:pt x="85501" y="3685"/>
                  </a:cubicBezTo>
                  <a:cubicBezTo>
                    <a:pt x="51794" y="11375"/>
                    <a:pt x="20980" y="26514"/>
                    <a:pt x="0" y="53979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523636" y="5661633"/>
              <a:ext cx="169180" cy="97746"/>
            </a:xfrm>
            <a:custGeom>
              <a:rect b="b" l="l" r="r" t="t"/>
              <a:pathLst>
                <a:path extrusionOk="0" h="97746" w="169180">
                  <a:moveTo>
                    <a:pt x="0" y="97746"/>
                  </a:moveTo>
                  <a:cubicBezTo>
                    <a:pt x="35020" y="40674"/>
                    <a:pt x="102248" y="3403"/>
                    <a:pt x="169180" y="0"/>
                  </a:cubicBezTo>
                  <a:cubicBezTo>
                    <a:pt x="161490" y="27196"/>
                    <a:pt x="139063" y="48364"/>
                    <a:pt x="113876" y="61145"/>
                  </a:cubicBezTo>
                  <a:cubicBezTo>
                    <a:pt x="88609" y="73953"/>
                    <a:pt x="60421" y="79472"/>
                    <a:pt x="32662" y="84858"/>
                  </a:cubicBezTo>
                  <a:cubicBezTo>
                    <a:pt x="21864" y="86921"/>
                    <a:pt x="7047" y="89279"/>
                    <a:pt x="54" y="97719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472413" y="5396127"/>
              <a:ext cx="46610" cy="200342"/>
            </a:xfrm>
            <a:custGeom>
              <a:rect b="b" l="l" r="r" t="t"/>
              <a:pathLst>
                <a:path extrusionOk="0" h="200342" w="46610">
                  <a:moveTo>
                    <a:pt x="24268" y="196939"/>
                  </a:moveTo>
                  <a:cubicBezTo>
                    <a:pt x="33753" y="164438"/>
                    <a:pt x="43318" y="131722"/>
                    <a:pt x="45944" y="97961"/>
                  </a:cubicBezTo>
                  <a:cubicBezTo>
                    <a:pt x="48570" y="64199"/>
                    <a:pt x="43720" y="28992"/>
                    <a:pt x="26224" y="0"/>
                  </a:cubicBezTo>
                  <a:cubicBezTo>
                    <a:pt x="-6519" y="63288"/>
                    <a:pt x="-9842" y="137241"/>
                    <a:pt x="23303" y="20034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606913" y="5404567"/>
              <a:ext cx="195438" cy="132854"/>
            </a:xfrm>
            <a:custGeom>
              <a:rect b="b" l="l" r="r" t="t"/>
              <a:pathLst>
                <a:path extrusionOk="0" h="132854" w="195438">
                  <a:moveTo>
                    <a:pt x="0" y="132820"/>
                  </a:moveTo>
                  <a:cubicBezTo>
                    <a:pt x="38289" y="63288"/>
                    <a:pt x="116368" y="7744"/>
                    <a:pt x="195439" y="0"/>
                  </a:cubicBezTo>
                  <a:cubicBezTo>
                    <a:pt x="164974" y="75828"/>
                    <a:pt x="81830" y="134481"/>
                    <a:pt x="0" y="13282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582825" y="5539586"/>
              <a:ext cx="222716" cy="85923"/>
            </a:xfrm>
            <a:custGeom>
              <a:rect b="b" l="l" r="r" t="t"/>
              <a:pathLst>
                <a:path extrusionOk="0" h="85923" w="222716">
                  <a:moveTo>
                    <a:pt x="0" y="11440"/>
                  </a:moveTo>
                  <a:cubicBezTo>
                    <a:pt x="57126" y="20148"/>
                    <a:pt x="105704" y="56535"/>
                    <a:pt x="159079" y="78668"/>
                  </a:cubicBezTo>
                  <a:cubicBezTo>
                    <a:pt x="170493" y="83383"/>
                    <a:pt x="182819" y="87188"/>
                    <a:pt x="195064" y="85527"/>
                  </a:cubicBezTo>
                  <a:cubicBezTo>
                    <a:pt x="207309" y="83946"/>
                    <a:pt x="219366" y="75693"/>
                    <a:pt x="222126" y="63663"/>
                  </a:cubicBezTo>
                  <a:cubicBezTo>
                    <a:pt x="224404" y="53695"/>
                    <a:pt x="219849" y="43058"/>
                    <a:pt x="212721" y="35716"/>
                  </a:cubicBezTo>
                  <a:cubicBezTo>
                    <a:pt x="205514" y="28374"/>
                    <a:pt x="196028" y="23819"/>
                    <a:pt x="186623" y="19880"/>
                  </a:cubicBezTo>
                  <a:cubicBezTo>
                    <a:pt x="128533" y="-4261"/>
                    <a:pt x="66156" y="-4878"/>
                    <a:pt x="4957" y="9779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549761" y="5588317"/>
              <a:ext cx="161888" cy="84593"/>
            </a:xfrm>
            <a:custGeom>
              <a:rect b="b" l="l" r="r" t="t"/>
              <a:pathLst>
                <a:path extrusionOk="0" h="84593" w="161888">
                  <a:moveTo>
                    <a:pt x="27" y="2767"/>
                  </a:moveTo>
                  <a:cubicBezTo>
                    <a:pt x="12969" y="6437"/>
                    <a:pt x="17336" y="13136"/>
                    <a:pt x="27571" y="21871"/>
                  </a:cubicBezTo>
                  <a:cubicBezTo>
                    <a:pt x="62324" y="51399"/>
                    <a:pt x="103936" y="72780"/>
                    <a:pt x="148227" y="83793"/>
                  </a:cubicBezTo>
                  <a:cubicBezTo>
                    <a:pt x="152862" y="84972"/>
                    <a:pt x="158891" y="85374"/>
                    <a:pt x="161169" y="81221"/>
                  </a:cubicBezTo>
                  <a:cubicBezTo>
                    <a:pt x="163178" y="77550"/>
                    <a:pt x="160606" y="73209"/>
                    <a:pt x="158061" y="69940"/>
                  </a:cubicBezTo>
                  <a:cubicBezTo>
                    <a:pt x="139519" y="46763"/>
                    <a:pt x="113073" y="30928"/>
                    <a:pt x="85233" y="20558"/>
                  </a:cubicBezTo>
                  <a:cubicBezTo>
                    <a:pt x="57394" y="10189"/>
                    <a:pt x="33252" y="-2271"/>
                    <a:pt x="0" y="355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512490" y="5343186"/>
              <a:ext cx="184678" cy="66642"/>
            </a:xfrm>
            <a:custGeom>
              <a:rect b="b" l="l" r="r" t="t"/>
              <a:pathLst>
                <a:path extrusionOk="0" h="66642" w="184678">
                  <a:moveTo>
                    <a:pt x="54" y="6184"/>
                  </a:moveTo>
                  <a:cubicBezTo>
                    <a:pt x="46515" y="49484"/>
                    <a:pt x="111867" y="71697"/>
                    <a:pt x="175075" y="65668"/>
                  </a:cubicBezTo>
                  <a:cubicBezTo>
                    <a:pt x="177996" y="65400"/>
                    <a:pt x="181104" y="64918"/>
                    <a:pt x="183033" y="62828"/>
                  </a:cubicBezTo>
                  <a:cubicBezTo>
                    <a:pt x="187454" y="58059"/>
                    <a:pt x="182122" y="50663"/>
                    <a:pt x="177004" y="46644"/>
                  </a:cubicBezTo>
                  <a:cubicBezTo>
                    <a:pt x="125559" y="6533"/>
                    <a:pt x="63181" y="-10080"/>
                    <a:pt x="0" y="6184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556727" y="5285764"/>
              <a:ext cx="218401" cy="58630"/>
            </a:xfrm>
            <a:custGeom>
              <a:rect b="b" l="l" r="r" t="t"/>
              <a:pathLst>
                <a:path extrusionOk="0" h="58630" w="218401">
                  <a:moveTo>
                    <a:pt x="0" y="47503"/>
                  </a:moveTo>
                  <a:cubicBezTo>
                    <a:pt x="61333" y="1497"/>
                    <a:pt x="145521" y="-12329"/>
                    <a:pt x="218402" y="11465"/>
                  </a:cubicBezTo>
                  <a:cubicBezTo>
                    <a:pt x="190911" y="38581"/>
                    <a:pt x="152702" y="53103"/>
                    <a:pt x="114359" y="57123"/>
                  </a:cubicBezTo>
                  <a:cubicBezTo>
                    <a:pt x="75936" y="61142"/>
                    <a:pt x="37512" y="56855"/>
                    <a:pt x="0" y="47503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509571" y="5067774"/>
              <a:ext cx="29551" cy="154376"/>
            </a:xfrm>
            <a:custGeom>
              <a:rect b="b" l="l" r="r" t="t"/>
              <a:pathLst>
                <a:path extrusionOk="0" h="154376" w="29551">
                  <a:moveTo>
                    <a:pt x="29552" y="154376"/>
                  </a:moveTo>
                  <a:cubicBezTo>
                    <a:pt x="24488" y="103038"/>
                    <a:pt x="27757" y="62525"/>
                    <a:pt x="24220" y="10972"/>
                  </a:cubicBezTo>
                  <a:cubicBezTo>
                    <a:pt x="23952" y="6819"/>
                    <a:pt x="23041" y="1916"/>
                    <a:pt x="19156" y="388"/>
                  </a:cubicBezTo>
                  <a:cubicBezTo>
                    <a:pt x="13743" y="-1675"/>
                    <a:pt x="9322" y="4890"/>
                    <a:pt x="7527" y="10410"/>
                  </a:cubicBezTo>
                  <a:cubicBezTo>
                    <a:pt x="-7773" y="57943"/>
                    <a:pt x="614" y="112443"/>
                    <a:pt x="29391" y="153251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535372" y="5066435"/>
              <a:ext cx="112920" cy="161396"/>
            </a:xfrm>
            <a:custGeom>
              <a:rect b="b" l="l" r="r" t="t"/>
              <a:pathLst>
                <a:path extrusionOk="0" h="161396" w="112920">
                  <a:moveTo>
                    <a:pt x="80" y="161396"/>
                  </a:moveTo>
                  <a:cubicBezTo>
                    <a:pt x="34913" y="139880"/>
                    <a:pt x="61011" y="111799"/>
                    <a:pt x="85153" y="78735"/>
                  </a:cubicBezTo>
                  <a:cubicBezTo>
                    <a:pt x="101980" y="55772"/>
                    <a:pt x="116100" y="28228"/>
                    <a:pt x="112296" y="13"/>
                  </a:cubicBezTo>
                  <a:cubicBezTo>
                    <a:pt x="88690" y="-469"/>
                    <a:pt x="66263" y="12526"/>
                    <a:pt x="50883" y="30451"/>
                  </a:cubicBezTo>
                  <a:cubicBezTo>
                    <a:pt x="35503" y="48377"/>
                    <a:pt x="26366" y="70777"/>
                    <a:pt x="19587" y="93338"/>
                  </a:cubicBezTo>
                  <a:cubicBezTo>
                    <a:pt x="12808" y="115899"/>
                    <a:pt x="8038" y="139130"/>
                    <a:pt x="0" y="16134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1618060" y="5076051"/>
              <a:ext cx="210443" cy="128602"/>
            </a:xfrm>
            <a:custGeom>
              <a:rect b="b" l="l" r="r" t="t"/>
              <a:pathLst>
                <a:path extrusionOk="0" h="128602" w="210443">
                  <a:moveTo>
                    <a:pt x="1018" y="128603"/>
                  </a:moveTo>
                  <a:cubicBezTo>
                    <a:pt x="77436" y="100388"/>
                    <a:pt x="148682" y="58401"/>
                    <a:pt x="210444" y="5187"/>
                  </a:cubicBezTo>
                  <a:cubicBezTo>
                    <a:pt x="185445" y="-4914"/>
                    <a:pt x="156801" y="1168"/>
                    <a:pt x="131802" y="11216"/>
                  </a:cubicBezTo>
                  <a:cubicBezTo>
                    <a:pt x="74676" y="34259"/>
                    <a:pt x="27973" y="73138"/>
                    <a:pt x="0" y="12798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559005" y="5195358"/>
              <a:ext cx="232791" cy="64919"/>
            </a:xfrm>
            <a:custGeom>
              <a:rect b="b" l="l" r="r" t="t"/>
              <a:pathLst>
                <a:path extrusionOk="0" h="64919" w="232791">
                  <a:moveTo>
                    <a:pt x="0" y="60553"/>
                  </a:moveTo>
                  <a:cubicBezTo>
                    <a:pt x="38638" y="64760"/>
                    <a:pt x="77945" y="67547"/>
                    <a:pt x="116315" y="61116"/>
                  </a:cubicBezTo>
                  <a:cubicBezTo>
                    <a:pt x="154041" y="54819"/>
                    <a:pt x="189624" y="39868"/>
                    <a:pt x="224859" y="25077"/>
                  </a:cubicBezTo>
                  <a:cubicBezTo>
                    <a:pt x="227780" y="23818"/>
                    <a:pt x="230942" y="22371"/>
                    <a:pt x="232254" y="19477"/>
                  </a:cubicBezTo>
                  <a:cubicBezTo>
                    <a:pt x="233648" y="16369"/>
                    <a:pt x="232174" y="12484"/>
                    <a:pt x="229629" y="10207"/>
                  </a:cubicBezTo>
                  <a:cubicBezTo>
                    <a:pt x="227056" y="7929"/>
                    <a:pt x="223680" y="6804"/>
                    <a:pt x="220358" y="5839"/>
                  </a:cubicBezTo>
                  <a:cubicBezTo>
                    <a:pt x="182068" y="-4879"/>
                    <a:pt x="140751" y="159"/>
                    <a:pt x="103078" y="12832"/>
                  </a:cubicBezTo>
                  <a:cubicBezTo>
                    <a:pt x="65405" y="25560"/>
                    <a:pt x="34484" y="40645"/>
                    <a:pt x="54" y="6050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318853" y="5181075"/>
              <a:ext cx="33708" cy="172797"/>
            </a:xfrm>
            <a:custGeom>
              <a:rect b="b" l="l" r="r" t="t"/>
              <a:pathLst>
                <a:path extrusionOk="0" h="172797" w="33708">
                  <a:moveTo>
                    <a:pt x="19366" y="170091"/>
                  </a:moveTo>
                  <a:cubicBezTo>
                    <a:pt x="-7000" y="116904"/>
                    <a:pt x="-5285" y="54848"/>
                    <a:pt x="17490" y="0"/>
                  </a:cubicBezTo>
                  <a:cubicBezTo>
                    <a:pt x="33540" y="24410"/>
                    <a:pt x="35496" y="55491"/>
                    <a:pt x="32575" y="84590"/>
                  </a:cubicBezTo>
                  <a:cubicBezTo>
                    <a:pt x="29655" y="113635"/>
                    <a:pt x="20813" y="143538"/>
                    <a:pt x="20196" y="172797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056474" y="5298019"/>
              <a:ext cx="179362" cy="76706"/>
            </a:xfrm>
            <a:custGeom>
              <a:rect b="b" l="l" r="r" t="t"/>
              <a:pathLst>
                <a:path extrusionOk="0" h="76706" w="179362">
                  <a:moveTo>
                    <a:pt x="176388" y="41"/>
                  </a:moveTo>
                  <a:cubicBezTo>
                    <a:pt x="110554" y="-1219"/>
                    <a:pt x="44640" y="26808"/>
                    <a:pt x="0" y="75172"/>
                  </a:cubicBezTo>
                  <a:cubicBezTo>
                    <a:pt x="32877" y="80370"/>
                    <a:pt x="66745" y="71850"/>
                    <a:pt x="96567" y="57247"/>
                  </a:cubicBezTo>
                  <a:cubicBezTo>
                    <a:pt x="126470" y="42644"/>
                    <a:pt x="153050" y="22173"/>
                    <a:pt x="179362" y="191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996107" y="5271307"/>
              <a:ext cx="165938" cy="67590"/>
            </a:xfrm>
            <a:custGeom>
              <a:rect b="b" l="l" r="r" t="t"/>
              <a:pathLst>
                <a:path extrusionOk="0" h="67590" w="165938">
                  <a:moveTo>
                    <a:pt x="165938" y="3093"/>
                  </a:moveTo>
                  <a:cubicBezTo>
                    <a:pt x="133758" y="467"/>
                    <a:pt x="102730" y="-3472"/>
                    <a:pt x="71782" y="5987"/>
                  </a:cubicBezTo>
                  <a:cubicBezTo>
                    <a:pt x="40835" y="15472"/>
                    <a:pt x="12593" y="36988"/>
                    <a:pt x="0" y="66783"/>
                  </a:cubicBezTo>
                  <a:cubicBezTo>
                    <a:pt x="30117" y="70160"/>
                    <a:pt x="60636" y="62630"/>
                    <a:pt x="88261" y="50117"/>
                  </a:cubicBezTo>
                  <a:cubicBezTo>
                    <a:pt x="115886" y="37604"/>
                    <a:pt x="141019" y="20295"/>
                    <a:pt x="165938" y="3066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1078071" y="5226089"/>
              <a:ext cx="192464" cy="54661"/>
            </a:xfrm>
            <a:custGeom>
              <a:rect b="b" l="l" r="r" t="t"/>
              <a:pathLst>
                <a:path extrusionOk="0" h="54661" w="192464">
                  <a:moveTo>
                    <a:pt x="188847" y="49410"/>
                  </a:moveTo>
                  <a:cubicBezTo>
                    <a:pt x="159829" y="30466"/>
                    <a:pt x="130141" y="11093"/>
                    <a:pt x="96353" y="3269"/>
                  </a:cubicBezTo>
                  <a:cubicBezTo>
                    <a:pt x="62645" y="-4608"/>
                    <a:pt x="23526" y="1206"/>
                    <a:pt x="0" y="26661"/>
                  </a:cubicBezTo>
                  <a:cubicBezTo>
                    <a:pt x="27357" y="42711"/>
                    <a:pt x="60448" y="44586"/>
                    <a:pt x="92146" y="44506"/>
                  </a:cubicBezTo>
                  <a:cubicBezTo>
                    <a:pt x="123790" y="44506"/>
                    <a:pt x="162616" y="44077"/>
                    <a:pt x="192465" y="54661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1210898" y="5074620"/>
              <a:ext cx="58119" cy="202405"/>
            </a:xfrm>
            <a:custGeom>
              <a:rect b="b" l="l" r="r" t="t"/>
              <a:pathLst>
                <a:path extrusionOk="0" h="202405" w="58119">
                  <a:moveTo>
                    <a:pt x="56235" y="202405"/>
                  </a:moveTo>
                  <a:cubicBezTo>
                    <a:pt x="6665" y="153773"/>
                    <a:pt x="-12091" y="66477"/>
                    <a:pt x="7844" y="0"/>
                  </a:cubicBezTo>
                  <a:cubicBezTo>
                    <a:pt x="46749" y="59135"/>
                    <a:pt x="64193" y="132043"/>
                    <a:pt x="56235" y="202405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1403302" y="4979634"/>
              <a:ext cx="120253" cy="160070"/>
            </a:xfrm>
            <a:custGeom>
              <a:rect b="b" l="l" r="r" t="t"/>
              <a:pathLst>
                <a:path extrusionOk="0" h="160070" w="120253">
                  <a:moveTo>
                    <a:pt x="0" y="159668"/>
                  </a:moveTo>
                  <a:cubicBezTo>
                    <a:pt x="9351" y="137938"/>
                    <a:pt x="15916" y="115189"/>
                    <a:pt x="24303" y="93111"/>
                  </a:cubicBezTo>
                  <a:cubicBezTo>
                    <a:pt x="32689" y="71032"/>
                    <a:pt x="43139" y="49248"/>
                    <a:pt x="58921" y="31751"/>
                  </a:cubicBezTo>
                  <a:cubicBezTo>
                    <a:pt x="74783" y="14174"/>
                    <a:pt x="96648" y="1179"/>
                    <a:pt x="120254" y="0"/>
                  </a:cubicBezTo>
                  <a:cubicBezTo>
                    <a:pt x="105436" y="66879"/>
                    <a:pt x="60984" y="126657"/>
                    <a:pt x="1179" y="16007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1250493" y="5080789"/>
              <a:ext cx="128157" cy="87210"/>
            </a:xfrm>
            <a:custGeom>
              <a:rect b="b" l="l" r="r" t="t"/>
              <a:pathLst>
                <a:path extrusionOk="0" h="87210" w="128157">
                  <a:moveTo>
                    <a:pt x="128158" y="87210"/>
                  </a:moveTo>
                  <a:cubicBezTo>
                    <a:pt x="112724" y="65962"/>
                    <a:pt x="94852" y="37051"/>
                    <a:pt x="73872" y="21215"/>
                  </a:cubicBezTo>
                  <a:cubicBezTo>
                    <a:pt x="52892" y="5380"/>
                    <a:pt x="25616" y="-4239"/>
                    <a:pt x="0" y="1843"/>
                  </a:cubicBezTo>
                  <a:cubicBezTo>
                    <a:pt x="26017" y="48331"/>
                    <a:pt x="75185" y="81128"/>
                    <a:pt x="128131" y="8721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1357429" y="4981563"/>
              <a:ext cx="40408" cy="160070"/>
            </a:xfrm>
            <a:custGeom>
              <a:rect b="b" l="l" r="r" t="t"/>
              <a:pathLst>
                <a:path extrusionOk="0" h="160070" w="40408">
                  <a:moveTo>
                    <a:pt x="26206" y="159454"/>
                  </a:moveTo>
                  <a:cubicBezTo>
                    <a:pt x="16105" y="133731"/>
                    <a:pt x="5842" y="107714"/>
                    <a:pt x="1769" y="80383"/>
                  </a:cubicBezTo>
                  <a:cubicBezTo>
                    <a:pt x="-2303" y="53053"/>
                    <a:pt x="189" y="23793"/>
                    <a:pt x="14149" y="0"/>
                  </a:cubicBezTo>
                  <a:cubicBezTo>
                    <a:pt x="41345" y="51392"/>
                    <a:pt x="50080" y="106535"/>
                    <a:pt x="27573" y="160070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1403570" y="4872698"/>
              <a:ext cx="147001" cy="108892"/>
            </a:xfrm>
            <a:custGeom>
              <a:rect b="b" l="l" r="r" t="t"/>
              <a:pathLst>
                <a:path extrusionOk="0" h="108892" w="147001">
                  <a:moveTo>
                    <a:pt x="0" y="108865"/>
                  </a:moveTo>
                  <a:cubicBezTo>
                    <a:pt x="15380" y="57956"/>
                    <a:pt x="62110" y="20470"/>
                    <a:pt x="112430" y="3242"/>
                  </a:cubicBezTo>
                  <a:cubicBezTo>
                    <a:pt x="118807" y="1098"/>
                    <a:pt x="125505" y="-697"/>
                    <a:pt x="132150" y="267"/>
                  </a:cubicBezTo>
                  <a:cubicBezTo>
                    <a:pt x="138795" y="1312"/>
                    <a:pt x="145306" y="5814"/>
                    <a:pt x="146700" y="12379"/>
                  </a:cubicBezTo>
                  <a:cubicBezTo>
                    <a:pt x="148575" y="21033"/>
                    <a:pt x="141368" y="28777"/>
                    <a:pt x="134642" y="34591"/>
                  </a:cubicBezTo>
                  <a:cubicBezTo>
                    <a:pt x="95388" y="68138"/>
                    <a:pt x="49275" y="93539"/>
                    <a:pt x="0" y="108892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403329" y="4768789"/>
              <a:ext cx="77797" cy="181987"/>
            </a:xfrm>
            <a:custGeom>
              <a:rect b="b" l="l" r="r" t="t"/>
              <a:pathLst>
                <a:path extrusionOk="0" h="181987" w="77797">
                  <a:moveTo>
                    <a:pt x="804" y="171136"/>
                  </a:moveTo>
                  <a:cubicBezTo>
                    <a:pt x="2733" y="138286"/>
                    <a:pt x="4823" y="105007"/>
                    <a:pt x="15487" y="73872"/>
                  </a:cubicBezTo>
                  <a:cubicBezTo>
                    <a:pt x="26151" y="42737"/>
                    <a:pt x="46783" y="13558"/>
                    <a:pt x="76766" y="0"/>
                  </a:cubicBezTo>
                  <a:cubicBezTo>
                    <a:pt x="81884" y="33145"/>
                    <a:pt x="67201" y="66129"/>
                    <a:pt x="49570" y="94692"/>
                  </a:cubicBezTo>
                  <a:cubicBezTo>
                    <a:pt x="31912" y="123201"/>
                    <a:pt x="10664" y="150183"/>
                    <a:pt x="0" y="181988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307722" y="4784008"/>
              <a:ext cx="95579" cy="178477"/>
            </a:xfrm>
            <a:custGeom>
              <a:rect b="b" l="l" r="r" t="t"/>
              <a:pathLst>
                <a:path extrusionOk="0" h="178477" w="95579">
                  <a:moveTo>
                    <a:pt x="95580" y="178478"/>
                  </a:moveTo>
                  <a:cubicBezTo>
                    <a:pt x="82853" y="141394"/>
                    <a:pt x="81540" y="94236"/>
                    <a:pt x="59300" y="61922"/>
                  </a:cubicBezTo>
                  <a:cubicBezTo>
                    <a:pt x="43733" y="39307"/>
                    <a:pt x="18867" y="23954"/>
                    <a:pt x="5443" y="0"/>
                  </a:cubicBezTo>
                  <a:cubicBezTo>
                    <a:pt x="-3479" y="22347"/>
                    <a:pt x="-719" y="48150"/>
                    <a:pt x="8551" y="70282"/>
                  </a:cubicBezTo>
                  <a:cubicBezTo>
                    <a:pt x="17822" y="92494"/>
                    <a:pt x="33256" y="111572"/>
                    <a:pt x="49681" y="129149"/>
                  </a:cubicBezTo>
                  <a:cubicBezTo>
                    <a:pt x="66160" y="146726"/>
                    <a:pt x="80200" y="159936"/>
                    <a:pt x="95499" y="178478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401641" y="4949624"/>
              <a:ext cx="3590" cy="1105753"/>
            </a:xfrm>
            <a:custGeom>
              <a:rect b="b" l="l" r="r" t="t"/>
              <a:pathLst>
                <a:path extrusionOk="0" h="1105753" w="3590">
                  <a:moveTo>
                    <a:pt x="1929" y="1105754"/>
                  </a:moveTo>
                  <a:cubicBezTo>
                    <a:pt x="965" y="1105754"/>
                    <a:pt x="54" y="858173"/>
                    <a:pt x="0" y="552904"/>
                  </a:cubicBezTo>
                  <a:cubicBezTo>
                    <a:pt x="0" y="247500"/>
                    <a:pt x="697" y="0"/>
                    <a:pt x="1661" y="0"/>
                  </a:cubicBezTo>
                  <a:cubicBezTo>
                    <a:pt x="2626" y="0"/>
                    <a:pt x="3537" y="247500"/>
                    <a:pt x="3590" y="552904"/>
                  </a:cubicBezTo>
                  <a:cubicBezTo>
                    <a:pt x="3590" y="858253"/>
                    <a:pt x="2894" y="1105754"/>
                    <a:pt x="1929" y="1105754"/>
                  </a:cubicBezTo>
                  <a:lnTo>
                    <a:pt x="1929" y="110575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403202" y="5313815"/>
              <a:ext cx="216893" cy="113394"/>
            </a:xfrm>
            <a:custGeom>
              <a:rect b="b" l="l" r="r" t="t"/>
              <a:pathLst>
                <a:path extrusionOk="0" h="113394" w="216893">
                  <a:moveTo>
                    <a:pt x="216867" y="0"/>
                  </a:moveTo>
                  <a:cubicBezTo>
                    <a:pt x="216867" y="0"/>
                    <a:pt x="213625" y="1447"/>
                    <a:pt x="207516" y="3537"/>
                  </a:cubicBezTo>
                  <a:cubicBezTo>
                    <a:pt x="200790" y="5814"/>
                    <a:pt x="192216" y="8735"/>
                    <a:pt x="181900" y="12191"/>
                  </a:cubicBezTo>
                  <a:cubicBezTo>
                    <a:pt x="160304" y="19533"/>
                    <a:pt x="130589" y="30171"/>
                    <a:pt x="98355" y="43380"/>
                  </a:cubicBezTo>
                  <a:cubicBezTo>
                    <a:pt x="66443" y="57072"/>
                    <a:pt x="36326" y="68138"/>
                    <a:pt x="19231" y="83009"/>
                  </a:cubicBezTo>
                  <a:cubicBezTo>
                    <a:pt x="10657" y="90351"/>
                    <a:pt x="5727" y="98228"/>
                    <a:pt x="3315" y="104043"/>
                  </a:cubicBezTo>
                  <a:cubicBezTo>
                    <a:pt x="823" y="109857"/>
                    <a:pt x="395" y="113394"/>
                    <a:pt x="73" y="113394"/>
                  </a:cubicBezTo>
                  <a:cubicBezTo>
                    <a:pt x="-61" y="113394"/>
                    <a:pt x="-7" y="112483"/>
                    <a:pt x="207" y="110768"/>
                  </a:cubicBezTo>
                  <a:cubicBezTo>
                    <a:pt x="475" y="109107"/>
                    <a:pt x="904" y="106615"/>
                    <a:pt x="2002" y="103561"/>
                  </a:cubicBezTo>
                  <a:cubicBezTo>
                    <a:pt x="4092" y="97478"/>
                    <a:pt x="8862" y="88958"/>
                    <a:pt x="17516" y="81134"/>
                  </a:cubicBezTo>
                  <a:cubicBezTo>
                    <a:pt x="26090" y="73310"/>
                    <a:pt x="38148" y="66263"/>
                    <a:pt x="51840" y="59832"/>
                  </a:cubicBezTo>
                  <a:cubicBezTo>
                    <a:pt x="65559" y="53401"/>
                    <a:pt x="80778" y="46756"/>
                    <a:pt x="96989" y="40111"/>
                  </a:cubicBezTo>
                  <a:cubicBezTo>
                    <a:pt x="129330" y="26902"/>
                    <a:pt x="159232" y="16586"/>
                    <a:pt x="181096" y="9807"/>
                  </a:cubicBezTo>
                  <a:cubicBezTo>
                    <a:pt x="192029" y="6404"/>
                    <a:pt x="200978" y="3939"/>
                    <a:pt x="207114" y="2278"/>
                  </a:cubicBezTo>
                  <a:cubicBezTo>
                    <a:pt x="213277" y="697"/>
                    <a:pt x="216733" y="-134"/>
                    <a:pt x="216814" y="134"/>
                  </a:cubicBezTo>
                  <a:lnTo>
                    <a:pt x="21689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420203" y="5139555"/>
              <a:ext cx="270844" cy="257404"/>
            </a:xfrm>
            <a:custGeom>
              <a:rect b="b" l="l" r="r" t="t"/>
              <a:pathLst>
                <a:path extrusionOk="0" h="257404" w="270844">
                  <a:moveTo>
                    <a:pt x="270818" y="68"/>
                  </a:moveTo>
                  <a:cubicBezTo>
                    <a:pt x="270818" y="68"/>
                    <a:pt x="269987" y="1113"/>
                    <a:pt x="268192" y="2828"/>
                  </a:cubicBezTo>
                  <a:cubicBezTo>
                    <a:pt x="266102" y="4838"/>
                    <a:pt x="263476" y="7249"/>
                    <a:pt x="260234" y="10304"/>
                  </a:cubicBezTo>
                  <a:cubicBezTo>
                    <a:pt x="252839" y="17002"/>
                    <a:pt x="242791" y="26139"/>
                    <a:pt x="230546" y="37206"/>
                  </a:cubicBezTo>
                  <a:cubicBezTo>
                    <a:pt x="204930" y="60034"/>
                    <a:pt x="170178" y="90955"/>
                    <a:pt x="131755" y="125118"/>
                  </a:cubicBezTo>
                  <a:cubicBezTo>
                    <a:pt x="93197" y="159415"/>
                    <a:pt x="59892" y="192211"/>
                    <a:pt x="36768" y="216836"/>
                  </a:cubicBezTo>
                  <a:cubicBezTo>
                    <a:pt x="25220" y="229161"/>
                    <a:pt x="16056" y="239396"/>
                    <a:pt x="9920" y="246524"/>
                  </a:cubicBezTo>
                  <a:cubicBezTo>
                    <a:pt x="7000" y="249846"/>
                    <a:pt x="4668" y="252553"/>
                    <a:pt x="2712" y="254696"/>
                  </a:cubicBezTo>
                  <a:cubicBezTo>
                    <a:pt x="1051" y="256572"/>
                    <a:pt x="140" y="257456"/>
                    <a:pt x="6" y="257402"/>
                  </a:cubicBezTo>
                  <a:cubicBezTo>
                    <a:pt x="-74" y="257322"/>
                    <a:pt x="622" y="256223"/>
                    <a:pt x="2150" y="254214"/>
                  </a:cubicBezTo>
                  <a:cubicBezTo>
                    <a:pt x="3677" y="252204"/>
                    <a:pt x="5821" y="249230"/>
                    <a:pt x="8795" y="245559"/>
                  </a:cubicBezTo>
                  <a:cubicBezTo>
                    <a:pt x="14690" y="238164"/>
                    <a:pt x="23532" y="227634"/>
                    <a:pt x="34893" y="215067"/>
                  </a:cubicBezTo>
                  <a:cubicBezTo>
                    <a:pt x="57588" y="189880"/>
                    <a:pt x="90679" y="156762"/>
                    <a:pt x="129316" y="122385"/>
                  </a:cubicBezTo>
                  <a:cubicBezTo>
                    <a:pt x="168008" y="88142"/>
                    <a:pt x="203242" y="57435"/>
                    <a:pt x="228804" y="35303"/>
                  </a:cubicBezTo>
                  <a:cubicBezTo>
                    <a:pt x="241344" y="24505"/>
                    <a:pt x="251660" y="15716"/>
                    <a:pt x="259270" y="9232"/>
                  </a:cubicBezTo>
                  <a:cubicBezTo>
                    <a:pt x="262672" y="6392"/>
                    <a:pt x="265432" y="4114"/>
                    <a:pt x="267656" y="2239"/>
                  </a:cubicBezTo>
                  <a:cubicBezTo>
                    <a:pt x="269585" y="658"/>
                    <a:pt x="270630" y="-119"/>
                    <a:pt x="270764" y="15"/>
                  </a:cubicBezTo>
                  <a:lnTo>
                    <a:pt x="270845" y="9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510308" y="5213844"/>
              <a:ext cx="28325" cy="85721"/>
            </a:xfrm>
            <a:custGeom>
              <a:rect b="b" l="l" r="r" t="t"/>
              <a:pathLst>
                <a:path extrusionOk="0" h="85721" w="28325">
                  <a:moveTo>
                    <a:pt x="91" y="85716"/>
                  </a:moveTo>
                  <a:cubicBezTo>
                    <a:pt x="-954" y="85234"/>
                    <a:pt x="7165" y="66692"/>
                    <a:pt x="15176" y="43167"/>
                  </a:cubicBezTo>
                  <a:cubicBezTo>
                    <a:pt x="23268" y="19641"/>
                    <a:pt x="27073" y="-133"/>
                    <a:pt x="28118" y="1"/>
                  </a:cubicBezTo>
                  <a:cubicBezTo>
                    <a:pt x="29083" y="81"/>
                    <a:pt x="26805" y="20472"/>
                    <a:pt x="18553" y="44345"/>
                  </a:cubicBezTo>
                  <a:cubicBezTo>
                    <a:pt x="14533" y="56242"/>
                    <a:pt x="10032" y="66692"/>
                    <a:pt x="6575" y="74087"/>
                  </a:cubicBezTo>
                  <a:cubicBezTo>
                    <a:pt x="3039" y="81483"/>
                    <a:pt x="547" y="85904"/>
                    <a:pt x="145" y="85716"/>
                  </a:cubicBezTo>
                  <a:lnTo>
                    <a:pt x="64" y="8571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260133" y="5268634"/>
              <a:ext cx="143651" cy="180814"/>
            </a:xfrm>
            <a:custGeom>
              <a:rect b="b" l="l" r="r" t="t"/>
              <a:pathLst>
                <a:path extrusionOk="0" h="180814" w="143651">
                  <a:moveTo>
                    <a:pt x="143652" y="180761"/>
                  </a:moveTo>
                  <a:cubicBezTo>
                    <a:pt x="143652" y="180761"/>
                    <a:pt x="141374" y="178483"/>
                    <a:pt x="137703" y="173848"/>
                  </a:cubicBezTo>
                  <a:cubicBezTo>
                    <a:pt x="133684" y="168650"/>
                    <a:pt x="128566" y="162166"/>
                    <a:pt x="122484" y="154342"/>
                  </a:cubicBezTo>
                  <a:cubicBezTo>
                    <a:pt x="109676" y="137809"/>
                    <a:pt x="92019" y="115061"/>
                    <a:pt x="72218" y="90089"/>
                  </a:cubicBezTo>
                  <a:cubicBezTo>
                    <a:pt x="52416" y="65116"/>
                    <a:pt x="34223" y="42770"/>
                    <a:pt x="20987" y="26586"/>
                  </a:cubicBezTo>
                  <a:cubicBezTo>
                    <a:pt x="14743" y="18896"/>
                    <a:pt x="9572" y="12465"/>
                    <a:pt x="5419" y="7347"/>
                  </a:cubicBezTo>
                  <a:cubicBezTo>
                    <a:pt x="1828" y="2792"/>
                    <a:pt x="-128" y="140"/>
                    <a:pt x="6" y="6"/>
                  </a:cubicBezTo>
                  <a:cubicBezTo>
                    <a:pt x="221" y="-128"/>
                    <a:pt x="2498" y="2149"/>
                    <a:pt x="6437" y="6436"/>
                  </a:cubicBezTo>
                  <a:cubicBezTo>
                    <a:pt x="10376" y="10723"/>
                    <a:pt x="16003" y="17100"/>
                    <a:pt x="22835" y="24978"/>
                  </a:cubicBezTo>
                  <a:cubicBezTo>
                    <a:pt x="36554" y="40760"/>
                    <a:pt x="55096" y="62892"/>
                    <a:pt x="74897" y="87918"/>
                  </a:cubicBezTo>
                  <a:cubicBezTo>
                    <a:pt x="94779" y="112891"/>
                    <a:pt x="112141" y="135987"/>
                    <a:pt x="124386" y="152868"/>
                  </a:cubicBezTo>
                  <a:cubicBezTo>
                    <a:pt x="130549" y="161308"/>
                    <a:pt x="135399" y="168221"/>
                    <a:pt x="138721" y="173071"/>
                  </a:cubicBezTo>
                  <a:cubicBezTo>
                    <a:pt x="142044" y="177921"/>
                    <a:pt x="143786" y="180600"/>
                    <a:pt x="143571" y="180815"/>
                  </a:cubicBezTo>
                  <a:lnTo>
                    <a:pt x="143652" y="18073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331728" y="5313761"/>
              <a:ext cx="24796" cy="74863"/>
            </a:xfrm>
            <a:custGeom>
              <a:rect b="b" l="l" r="r" t="t"/>
              <a:pathLst>
                <a:path extrusionOk="0" h="74863" w="24796">
                  <a:moveTo>
                    <a:pt x="24630" y="74757"/>
                  </a:moveTo>
                  <a:cubicBezTo>
                    <a:pt x="24067" y="75373"/>
                    <a:pt x="11420" y="60368"/>
                    <a:pt x="4748" y="37539"/>
                  </a:cubicBezTo>
                  <a:cubicBezTo>
                    <a:pt x="-155" y="21489"/>
                    <a:pt x="-369" y="6752"/>
                    <a:pt x="247" y="54"/>
                  </a:cubicBezTo>
                  <a:lnTo>
                    <a:pt x="1828" y="188"/>
                  </a:lnTo>
                  <a:cubicBezTo>
                    <a:pt x="1131" y="3028"/>
                    <a:pt x="568" y="4555"/>
                    <a:pt x="300" y="4555"/>
                  </a:cubicBezTo>
                  <a:cubicBezTo>
                    <a:pt x="32" y="4555"/>
                    <a:pt x="32" y="2894"/>
                    <a:pt x="300" y="0"/>
                  </a:cubicBezTo>
                  <a:lnTo>
                    <a:pt x="1881" y="134"/>
                  </a:lnTo>
                  <a:cubicBezTo>
                    <a:pt x="2444" y="6779"/>
                    <a:pt x="3462" y="21034"/>
                    <a:pt x="8258" y="36601"/>
                  </a:cubicBezTo>
                  <a:cubicBezTo>
                    <a:pt x="14689" y="58733"/>
                    <a:pt x="25702" y="74221"/>
                    <a:pt x="24737" y="74864"/>
                  </a:cubicBezTo>
                  <a:lnTo>
                    <a:pt x="24603" y="7478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187738" y="5296214"/>
              <a:ext cx="107314" cy="15274"/>
            </a:xfrm>
            <a:custGeom>
              <a:rect b="b" l="l" r="r" t="t"/>
              <a:pathLst>
                <a:path extrusionOk="0" h="15274" w="107314">
                  <a:moveTo>
                    <a:pt x="107287" y="15243"/>
                  </a:moveTo>
                  <a:cubicBezTo>
                    <a:pt x="106805" y="15725"/>
                    <a:pt x="102706" y="10607"/>
                    <a:pt x="93381" y="7151"/>
                  </a:cubicBezTo>
                  <a:cubicBezTo>
                    <a:pt x="84110" y="3560"/>
                    <a:pt x="70123" y="2783"/>
                    <a:pt x="54824" y="4096"/>
                  </a:cubicBezTo>
                  <a:cubicBezTo>
                    <a:pt x="39524" y="5195"/>
                    <a:pt x="25805" y="7982"/>
                    <a:pt x="15999" y="10393"/>
                  </a:cubicBezTo>
                  <a:cubicBezTo>
                    <a:pt x="6165" y="12805"/>
                    <a:pt x="217" y="14761"/>
                    <a:pt x="2" y="14198"/>
                  </a:cubicBezTo>
                  <a:cubicBezTo>
                    <a:pt x="-132" y="13769"/>
                    <a:pt x="5549" y="11009"/>
                    <a:pt x="15302" y="7901"/>
                  </a:cubicBezTo>
                  <a:cubicBezTo>
                    <a:pt x="25055" y="4847"/>
                    <a:pt x="38908" y="1685"/>
                    <a:pt x="54556" y="506"/>
                  </a:cubicBezTo>
                  <a:cubicBezTo>
                    <a:pt x="70070" y="-807"/>
                    <a:pt x="84726" y="372"/>
                    <a:pt x="94292" y="4793"/>
                  </a:cubicBezTo>
                  <a:cubicBezTo>
                    <a:pt x="103992" y="9080"/>
                    <a:pt x="107502" y="15109"/>
                    <a:pt x="107234" y="15162"/>
                  </a:cubicBezTo>
                  <a:lnTo>
                    <a:pt x="107314" y="15243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129809" y="5270010"/>
              <a:ext cx="150694" cy="22826"/>
            </a:xfrm>
            <a:custGeom>
              <a:rect b="b" l="l" r="r" t="t"/>
              <a:pathLst>
                <a:path extrusionOk="0" h="22826" w="150694">
                  <a:moveTo>
                    <a:pt x="150694" y="22771"/>
                  </a:moveTo>
                  <a:cubicBezTo>
                    <a:pt x="150426" y="23333"/>
                    <a:pt x="142602" y="19529"/>
                    <a:pt x="129446" y="15027"/>
                  </a:cubicBezTo>
                  <a:cubicBezTo>
                    <a:pt x="116290" y="10526"/>
                    <a:pt x="97534" y="5756"/>
                    <a:pt x="76340" y="4095"/>
                  </a:cubicBezTo>
                  <a:cubicBezTo>
                    <a:pt x="55145" y="2514"/>
                    <a:pt x="35907" y="4363"/>
                    <a:pt x="22215" y="6855"/>
                  </a:cubicBezTo>
                  <a:cubicBezTo>
                    <a:pt x="8496" y="9266"/>
                    <a:pt x="190" y="11919"/>
                    <a:pt x="2" y="11276"/>
                  </a:cubicBezTo>
                  <a:cubicBezTo>
                    <a:pt x="-78" y="11061"/>
                    <a:pt x="1932" y="10177"/>
                    <a:pt x="5602" y="8864"/>
                  </a:cubicBezTo>
                  <a:cubicBezTo>
                    <a:pt x="9273" y="7471"/>
                    <a:pt x="14820" y="5890"/>
                    <a:pt x="21652" y="4363"/>
                  </a:cubicBezTo>
                  <a:cubicBezTo>
                    <a:pt x="35371" y="1174"/>
                    <a:pt x="54958" y="-1103"/>
                    <a:pt x="76554" y="558"/>
                  </a:cubicBezTo>
                  <a:cubicBezTo>
                    <a:pt x="98097" y="2219"/>
                    <a:pt x="117121" y="7471"/>
                    <a:pt x="130197" y="12669"/>
                  </a:cubicBezTo>
                  <a:cubicBezTo>
                    <a:pt x="136761" y="15241"/>
                    <a:pt x="141959" y="17653"/>
                    <a:pt x="145416" y="19582"/>
                  </a:cubicBezTo>
                  <a:cubicBezTo>
                    <a:pt x="148872" y="21458"/>
                    <a:pt x="150748" y="22637"/>
                    <a:pt x="150614" y="22824"/>
                  </a:cubicBezTo>
                  <a:lnTo>
                    <a:pt x="150694" y="2274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375619" y="5105325"/>
              <a:ext cx="27794" cy="108548"/>
            </a:xfrm>
            <a:custGeom>
              <a:rect b="b" l="l" r="r" t="t"/>
              <a:pathLst>
                <a:path extrusionOk="0" h="108548" w="27794">
                  <a:moveTo>
                    <a:pt x="27683" y="108547"/>
                  </a:moveTo>
                  <a:cubicBezTo>
                    <a:pt x="26718" y="108815"/>
                    <a:pt x="19778" y="84673"/>
                    <a:pt x="12169" y="54717"/>
                  </a:cubicBezTo>
                  <a:cubicBezTo>
                    <a:pt x="4559" y="24707"/>
                    <a:pt x="-853" y="217"/>
                    <a:pt x="111" y="2"/>
                  </a:cubicBezTo>
                  <a:cubicBezTo>
                    <a:pt x="1076" y="-266"/>
                    <a:pt x="8016" y="23876"/>
                    <a:pt x="15625" y="53832"/>
                  </a:cubicBezTo>
                  <a:cubicBezTo>
                    <a:pt x="23235" y="83788"/>
                    <a:pt x="28647" y="108332"/>
                    <a:pt x="27683" y="108547"/>
                  </a:cubicBezTo>
                  <a:lnTo>
                    <a:pt x="27683" y="10854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361812" y="5155516"/>
              <a:ext cx="42657" cy="58435"/>
            </a:xfrm>
            <a:custGeom>
              <a:rect b="b" l="l" r="r" t="t"/>
              <a:pathLst>
                <a:path extrusionOk="0" h="58435" w="42657">
                  <a:moveTo>
                    <a:pt x="42535" y="58355"/>
                  </a:moveTo>
                  <a:cubicBezTo>
                    <a:pt x="41490" y="58703"/>
                    <a:pt x="36988" y="42573"/>
                    <a:pt x="25359" y="26121"/>
                  </a:cubicBezTo>
                  <a:cubicBezTo>
                    <a:pt x="13998" y="9321"/>
                    <a:pt x="-471" y="881"/>
                    <a:pt x="12" y="50"/>
                  </a:cubicBezTo>
                  <a:cubicBezTo>
                    <a:pt x="226" y="-298"/>
                    <a:pt x="4165" y="1149"/>
                    <a:pt x="9765" y="5087"/>
                  </a:cubicBezTo>
                  <a:cubicBezTo>
                    <a:pt x="15365" y="8973"/>
                    <a:pt x="22305" y="15591"/>
                    <a:pt x="28253" y="24111"/>
                  </a:cubicBezTo>
                  <a:cubicBezTo>
                    <a:pt x="40364" y="41260"/>
                    <a:pt x="43419" y="58355"/>
                    <a:pt x="42508" y="58435"/>
                  </a:cubicBezTo>
                  <a:lnTo>
                    <a:pt x="42508" y="5835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176589" y="5562011"/>
              <a:ext cx="227005" cy="361377"/>
            </a:xfrm>
            <a:custGeom>
              <a:rect b="b" l="l" r="r" t="t"/>
              <a:pathLst>
                <a:path extrusionOk="0" h="361377" w="227005">
                  <a:moveTo>
                    <a:pt x="226981" y="361378"/>
                  </a:moveTo>
                  <a:cubicBezTo>
                    <a:pt x="226553" y="361378"/>
                    <a:pt x="225883" y="355429"/>
                    <a:pt x="223096" y="344926"/>
                  </a:cubicBezTo>
                  <a:cubicBezTo>
                    <a:pt x="220336" y="334422"/>
                    <a:pt x="215138" y="319551"/>
                    <a:pt x="206537" y="302028"/>
                  </a:cubicBezTo>
                  <a:cubicBezTo>
                    <a:pt x="189442" y="267088"/>
                    <a:pt x="158280" y="222743"/>
                    <a:pt x="118678" y="178345"/>
                  </a:cubicBezTo>
                  <a:cubicBezTo>
                    <a:pt x="99091" y="155918"/>
                    <a:pt x="80040" y="134830"/>
                    <a:pt x="63910" y="114628"/>
                  </a:cubicBezTo>
                  <a:cubicBezTo>
                    <a:pt x="47700" y="94424"/>
                    <a:pt x="34409" y="75186"/>
                    <a:pt x="24737" y="58172"/>
                  </a:cubicBezTo>
                  <a:cubicBezTo>
                    <a:pt x="14983" y="41157"/>
                    <a:pt x="8687" y="26554"/>
                    <a:pt x="4936" y="16265"/>
                  </a:cubicBezTo>
                  <a:cubicBezTo>
                    <a:pt x="3140" y="11067"/>
                    <a:pt x="1747" y="7075"/>
                    <a:pt x="1050" y="4288"/>
                  </a:cubicBezTo>
                  <a:cubicBezTo>
                    <a:pt x="300" y="1528"/>
                    <a:pt x="-48" y="81"/>
                    <a:pt x="5" y="1"/>
                  </a:cubicBezTo>
                  <a:cubicBezTo>
                    <a:pt x="354" y="-80"/>
                    <a:pt x="2149" y="5681"/>
                    <a:pt x="6248" y="15783"/>
                  </a:cubicBezTo>
                  <a:cubicBezTo>
                    <a:pt x="10321" y="25884"/>
                    <a:pt x="16966" y="40193"/>
                    <a:pt x="26880" y="56859"/>
                  </a:cubicBezTo>
                  <a:cubicBezTo>
                    <a:pt x="36767" y="73605"/>
                    <a:pt x="50218" y="92549"/>
                    <a:pt x="66402" y="112538"/>
                  </a:cubicBezTo>
                  <a:cubicBezTo>
                    <a:pt x="82613" y="132526"/>
                    <a:pt x="101637" y="153560"/>
                    <a:pt x="121304" y="175960"/>
                  </a:cubicBezTo>
                  <a:cubicBezTo>
                    <a:pt x="160960" y="220439"/>
                    <a:pt x="192068" y="265346"/>
                    <a:pt x="208734" y="300876"/>
                  </a:cubicBezTo>
                  <a:cubicBezTo>
                    <a:pt x="217121" y="318587"/>
                    <a:pt x="222024" y="333806"/>
                    <a:pt x="224382" y="344524"/>
                  </a:cubicBezTo>
                  <a:cubicBezTo>
                    <a:pt x="225561" y="349910"/>
                    <a:pt x="226311" y="354063"/>
                    <a:pt x="226606" y="356983"/>
                  </a:cubicBezTo>
                  <a:cubicBezTo>
                    <a:pt x="226955" y="359824"/>
                    <a:pt x="227088" y="361351"/>
                    <a:pt x="226955" y="361351"/>
                  </a:cubicBezTo>
                  <a:lnTo>
                    <a:pt x="226955" y="36135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03569" y="5702575"/>
              <a:ext cx="195734" cy="220789"/>
            </a:xfrm>
            <a:custGeom>
              <a:rect b="b" l="l" r="r" t="t"/>
              <a:pathLst>
                <a:path extrusionOk="0" h="220789" w="195734">
                  <a:moveTo>
                    <a:pt x="195655" y="0"/>
                  </a:moveTo>
                  <a:cubicBezTo>
                    <a:pt x="195655" y="0"/>
                    <a:pt x="192064" y="2144"/>
                    <a:pt x="185419" y="5734"/>
                  </a:cubicBezTo>
                  <a:cubicBezTo>
                    <a:pt x="178854" y="9405"/>
                    <a:pt x="169503" y="15139"/>
                    <a:pt x="158839" y="23311"/>
                  </a:cubicBezTo>
                  <a:cubicBezTo>
                    <a:pt x="148175" y="31483"/>
                    <a:pt x="136198" y="42201"/>
                    <a:pt x="123953" y="55143"/>
                  </a:cubicBezTo>
                  <a:cubicBezTo>
                    <a:pt x="111707" y="68085"/>
                    <a:pt x="99087" y="83090"/>
                    <a:pt x="86146" y="99220"/>
                  </a:cubicBezTo>
                  <a:cubicBezTo>
                    <a:pt x="60396" y="131534"/>
                    <a:pt x="36308" y="160097"/>
                    <a:pt x="21839" y="182926"/>
                  </a:cubicBezTo>
                  <a:cubicBezTo>
                    <a:pt x="14497" y="194260"/>
                    <a:pt x="9165" y="203825"/>
                    <a:pt x="5709" y="210470"/>
                  </a:cubicBezTo>
                  <a:cubicBezTo>
                    <a:pt x="2172" y="217169"/>
                    <a:pt x="296" y="220920"/>
                    <a:pt x="28" y="220786"/>
                  </a:cubicBezTo>
                  <a:cubicBezTo>
                    <a:pt x="-106" y="220786"/>
                    <a:pt x="242" y="219741"/>
                    <a:pt x="993" y="217893"/>
                  </a:cubicBezTo>
                  <a:cubicBezTo>
                    <a:pt x="1743" y="216017"/>
                    <a:pt x="2788" y="213257"/>
                    <a:pt x="4449" y="209854"/>
                  </a:cubicBezTo>
                  <a:cubicBezTo>
                    <a:pt x="7557" y="202941"/>
                    <a:pt x="12622" y="193108"/>
                    <a:pt x="19668" y="181559"/>
                  </a:cubicBezTo>
                  <a:cubicBezTo>
                    <a:pt x="33655" y="158168"/>
                    <a:pt x="57609" y="129203"/>
                    <a:pt x="83279" y="96969"/>
                  </a:cubicBezTo>
                  <a:cubicBezTo>
                    <a:pt x="96220" y="80839"/>
                    <a:pt x="108974" y="65780"/>
                    <a:pt x="121487" y="52839"/>
                  </a:cubicBezTo>
                  <a:cubicBezTo>
                    <a:pt x="134027" y="39977"/>
                    <a:pt x="146272" y="29260"/>
                    <a:pt x="157285" y="21302"/>
                  </a:cubicBezTo>
                  <a:cubicBezTo>
                    <a:pt x="168297" y="13290"/>
                    <a:pt x="177917" y="7878"/>
                    <a:pt x="184776" y="4555"/>
                  </a:cubicBezTo>
                  <a:cubicBezTo>
                    <a:pt x="188179" y="2813"/>
                    <a:pt x="190939" y="1795"/>
                    <a:pt x="192814" y="1018"/>
                  </a:cubicBezTo>
                  <a:cubicBezTo>
                    <a:pt x="194690" y="268"/>
                    <a:pt x="195655" y="-80"/>
                    <a:pt x="195735" y="54"/>
                  </a:cubicBezTo>
                  <a:lnTo>
                    <a:pt x="195655" y="5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467812" y="5773925"/>
              <a:ext cx="135216" cy="52211"/>
            </a:xfrm>
            <a:custGeom>
              <a:rect b="b" l="l" r="r" t="t"/>
              <a:pathLst>
                <a:path extrusionOk="0" h="52211" w="135216">
                  <a:moveTo>
                    <a:pt x="135216" y="245"/>
                  </a:moveTo>
                  <a:cubicBezTo>
                    <a:pt x="135216" y="807"/>
                    <a:pt x="126910" y="1772"/>
                    <a:pt x="113540" y="3353"/>
                  </a:cubicBezTo>
                  <a:cubicBezTo>
                    <a:pt x="100169" y="5094"/>
                    <a:pt x="81627" y="7292"/>
                    <a:pt x="62175" y="13454"/>
                  </a:cubicBezTo>
                  <a:cubicBezTo>
                    <a:pt x="42802" y="19751"/>
                    <a:pt x="26672" y="29370"/>
                    <a:pt x="16142" y="37596"/>
                  </a:cubicBezTo>
                  <a:cubicBezTo>
                    <a:pt x="5558" y="45768"/>
                    <a:pt x="574" y="52547"/>
                    <a:pt x="11" y="52199"/>
                  </a:cubicBezTo>
                  <a:cubicBezTo>
                    <a:pt x="-123" y="52065"/>
                    <a:pt x="922" y="50270"/>
                    <a:pt x="3200" y="47215"/>
                  </a:cubicBezTo>
                  <a:cubicBezTo>
                    <a:pt x="5477" y="44161"/>
                    <a:pt x="9282" y="40168"/>
                    <a:pt x="14480" y="35667"/>
                  </a:cubicBezTo>
                  <a:cubicBezTo>
                    <a:pt x="24796" y="26744"/>
                    <a:pt x="41061" y="16562"/>
                    <a:pt x="60996" y="10078"/>
                  </a:cubicBezTo>
                  <a:cubicBezTo>
                    <a:pt x="80931" y="3782"/>
                    <a:pt x="99767" y="1906"/>
                    <a:pt x="113272" y="888"/>
                  </a:cubicBezTo>
                  <a:cubicBezTo>
                    <a:pt x="126776" y="-77"/>
                    <a:pt x="135136" y="-211"/>
                    <a:pt x="135216" y="271"/>
                  </a:cubicBezTo>
                  <a:lnTo>
                    <a:pt x="135216" y="27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474115" y="5744882"/>
              <a:ext cx="26653" cy="73418"/>
            </a:xfrm>
            <a:custGeom>
              <a:rect b="b" l="l" r="r" t="t"/>
              <a:pathLst>
                <a:path extrusionOk="0" h="73418" w="26653">
                  <a:moveTo>
                    <a:pt x="85" y="73418"/>
                  </a:moveTo>
                  <a:cubicBezTo>
                    <a:pt x="-1013" y="72802"/>
                    <a:pt x="8740" y="57851"/>
                    <a:pt x="16296" y="37782"/>
                  </a:cubicBezTo>
                  <a:cubicBezTo>
                    <a:pt x="23423" y="17579"/>
                    <a:pt x="25084" y="-186"/>
                    <a:pt x="26344" y="1"/>
                  </a:cubicBezTo>
                  <a:cubicBezTo>
                    <a:pt x="26826" y="1"/>
                    <a:pt x="26772" y="4503"/>
                    <a:pt x="25995" y="11630"/>
                  </a:cubicBezTo>
                  <a:cubicBezTo>
                    <a:pt x="25165" y="18758"/>
                    <a:pt x="23423" y="28564"/>
                    <a:pt x="19699" y="39014"/>
                  </a:cubicBezTo>
                  <a:cubicBezTo>
                    <a:pt x="15894" y="49384"/>
                    <a:pt x="10964" y="58119"/>
                    <a:pt x="7105" y="64121"/>
                  </a:cubicBezTo>
                  <a:cubicBezTo>
                    <a:pt x="3247" y="70123"/>
                    <a:pt x="541" y="73659"/>
                    <a:pt x="112" y="73391"/>
                  </a:cubicBezTo>
                  <a:lnTo>
                    <a:pt x="112" y="7339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403598" y="5510139"/>
              <a:ext cx="258967" cy="267810"/>
            </a:xfrm>
            <a:custGeom>
              <a:rect b="b" l="l" r="r" t="t"/>
              <a:pathLst>
                <a:path extrusionOk="0" h="267810" w="258967">
                  <a:moveTo>
                    <a:pt x="258967" y="132"/>
                  </a:moveTo>
                  <a:cubicBezTo>
                    <a:pt x="258967" y="132"/>
                    <a:pt x="257788" y="883"/>
                    <a:pt x="255511" y="2008"/>
                  </a:cubicBezTo>
                  <a:cubicBezTo>
                    <a:pt x="252804" y="3267"/>
                    <a:pt x="249428" y="4768"/>
                    <a:pt x="245329" y="6643"/>
                  </a:cubicBezTo>
                  <a:cubicBezTo>
                    <a:pt x="240908" y="8573"/>
                    <a:pt x="235442" y="11011"/>
                    <a:pt x="229333" y="14173"/>
                  </a:cubicBezTo>
                  <a:cubicBezTo>
                    <a:pt x="223250" y="17361"/>
                    <a:pt x="216042" y="20603"/>
                    <a:pt x="208620" y="25024"/>
                  </a:cubicBezTo>
                  <a:cubicBezTo>
                    <a:pt x="204816" y="27168"/>
                    <a:pt x="200877" y="29392"/>
                    <a:pt x="196777" y="31723"/>
                  </a:cubicBezTo>
                  <a:cubicBezTo>
                    <a:pt x="192678" y="34054"/>
                    <a:pt x="188605" y="36841"/>
                    <a:pt x="184318" y="39601"/>
                  </a:cubicBezTo>
                  <a:cubicBezTo>
                    <a:pt x="175583" y="44852"/>
                    <a:pt x="166875" y="51363"/>
                    <a:pt x="157523" y="58008"/>
                  </a:cubicBezTo>
                  <a:cubicBezTo>
                    <a:pt x="139303" y="71834"/>
                    <a:pt x="120145" y="88232"/>
                    <a:pt x="101657" y="107123"/>
                  </a:cubicBezTo>
                  <a:cubicBezTo>
                    <a:pt x="83383" y="126227"/>
                    <a:pt x="67655" y="145921"/>
                    <a:pt x="54445" y="164597"/>
                  </a:cubicBezTo>
                  <a:cubicBezTo>
                    <a:pt x="48148" y="174136"/>
                    <a:pt x="41905" y="183058"/>
                    <a:pt x="36921" y="191981"/>
                  </a:cubicBezTo>
                  <a:cubicBezTo>
                    <a:pt x="34349" y="196402"/>
                    <a:pt x="31723" y="200555"/>
                    <a:pt x="29526" y="204708"/>
                  </a:cubicBezTo>
                  <a:cubicBezTo>
                    <a:pt x="27302" y="208861"/>
                    <a:pt x="25239" y="212880"/>
                    <a:pt x="23229" y="216739"/>
                  </a:cubicBezTo>
                  <a:cubicBezTo>
                    <a:pt x="18996" y="224348"/>
                    <a:pt x="16022" y="231529"/>
                    <a:pt x="13048" y="237772"/>
                  </a:cubicBezTo>
                  <a:cubicBezTo>
                    <a:pt x="10073" y="243989"/>
                    <a:pt x="7796" y="249455"/>
                    <a:pt x="6054" y="253956"/>
                  </a:cubicBezTo>
                  <a:cubicBezTo>
                    <a:pt x="4313" y="258109"/>
                    <a:pt x="2946" y="261566"/>
                    <a:pt x="1767" y="264272"/>
                  </a:cubicBezTo>
                  <a:cubicBezTo>
                    <a:pt x="722" y="266630"/>
                    <a:pt x="186" y="267863"/>
                    <a:pt x="25" y="267809"/>
                  </a:cubicBezTo>
                  <a:cubicBezTo>
                    <a:pt x="-109" y="267809"/>
                    <a:pt x="293" y="266496"/>
                    <a:pt x="1070" y="264085"/>
                  </a:cubicBezTo>
                  <a:cubicBezTo>
                    <a:pt x="2035" y="261325"/>
                    <a:pt x="3214" y="257788"/>
                    <a:pt x="4741" y="253501"/>
                  </a:cubicBezTo>
                  <a:cubicBezTo>
                    <a:pt x="6322" y="248865"/>
                    <a:pt x="8332" y="243319"/>
                    <a:pt x="11172" y="236969"/>
                  </a:cubicBezTo>
                  <a:cubicBezTo>
                    <a:pt x="13932" y="230672"/>
                    <a:pt x="16852" y="223277"/>
                    <a:pt x="20925" y="215587"/>
                  </a:cubicBezTo>
                  <a:cubicBezTo>
                    <a:pt x="22854" y="211701"/>
                    <a:pt x="24944" y="207629"/>
                    <a:pt x="27088" y="203342"/>
                  </a:cubicBezTo>
                  <a:cubicBezTo>
                    <a:pt x="29231" y="199135"/>
                    <a:pt x="31857" y="194901"/>
                    <a:pt x="34349" y="190400"/>
                  </a:cubicBezTo>
                  <a:cubicBezTo>
                    <a:pt x="39253" y="181397"/>
                    <a:pt x="45415" y="172340"/>
                    <a:pt x="51739" y="162668"/>
                  </a:cubicBezTo>
                  <a:cubicBezTo>
                    <a:pt x="64895" y="143724"/>
                    <a:pt x="80677" y="123789"/>
                    <a:pt x="99085" y="104550"/>
                  </a:cubicBezTo>
                  <a:cubicBezTo>
                    <a:pt x="117707" y="85526"/>
                    <a:pt x="137079" y="69074"/>
                    <a:pt x="155567" y="55302"/>
                  </a:cubicBezTo>
                  <a:cubicBezTo>
                    <a:pt x="164972" y="48657"/>
                    <a:pt x="173841" y="42226"/>
                    <a:pt x="182710" y="37028"/>
                  </a:cubicBezTo>
                  <a:cubicBezTo>
                    <a:pt x="187078" y="34322"/>
                    <a:pt x="191231" y="31643"/>
                    <a:pt x="195384" y="29285"/>
                  </a:cubicBezTo>
                  <a:cubicBezTo>
                    <a:pt x="199537" y="27007"/>
                    <a:pt x="203556" y="24783"/>
                    <a:pt x="207361" y="22720"/>
                  </a:cubicBezTo>
                  <a:cubicBezTo>
                    <a:pt x="214917" y="18353"/>
                    <a:pt x="222178" y="15244"/>
                    <a:pt x="228395" y="12270"/>
                  </a:cubicBezTo>
                  <a:cubicBezTo>
                    <a:pt x="234638" y="9216"/>
                    <a:pt x="240104" y="6938"/>
                    <a:pt x="244659" y="5223"/>
                  </a:cubicBezTo>
                  <a:cubicBezTo>
                    <a:pt x="248892" y="3562"/>
                    <a:pt x="252349" y="2249"/>
                    <a:pt x="255109" y="1204"/>
                  </a:cubicBezTo>
                  <a:cubicBezTo>
                    <a:pt x="257520" y="293"/>
                    <a:pt x="258780" y="-109"/>
                    <a:pt x="258860" y="25"/>
                  </a:cubicBezTo>
                  <a:lnTo>
                    <a:pt x="258940" y="10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507747" y="5588082"/>
              <a:ext cx="92581" cy="25873"/>
            </a:xfrm>
            <a:custGeom>
              <a:rect b="b" l="l" r="r" t="t"/>
              <a:pathLst>
                <a:path extrusionOk="0" h="25873" w="92581">
                  <a:moveTo>
                    <a:pt x="27" y="25830"/>
                  </a:moveTo>
                  <a:cubicBezTo>
                    <a:pt x="27" y="25830"/>
                    <a:pt x="1420" y="19748"/>
                    <a:pt x="8547" y="13183"/>
                  </a:cubicBezTo>
                  <a:cubicBezTo>
                    <a:pt x="15460" y="6619"/>
                    <a:pt x="28134" y="456"/>
                    <a:pt x="42871" y="27"/>
                  </a:cubicBezTo>
                  <a:cubicBezTo>
                    <a:pt x="57555" y="-375"/>
                    <a:pt x="70282" y="3752"/>
                    <a:pt x="78937" y="7074"/>
                  </a:cubicBezTo>
                  <a:cubicBezTo>
                    <a:pt x="87672" y="10531"/>
                    <a:pt x="92789" y="13291"/>
                    <a:pt x="92575" y="13719"/>
                  </a:cubicBezTo>
                  <a:cubicBezTo>
                    <a:pt x="92361" y="14202"/>
                    <a:pt x="86894" y="12272"/>
                    <a:pt x="78106" y="9512"/>
                  </a:cubicBezTo>
                  <a:cubicBezTo>
                    <a:pt x="69317" y="6806"/>
                    <a:pt x="56858" y="3296"/>
                    <a:pt x="42925" y="3645"/>
                  </a:cubicBezTo>
                  <a:cubicBezTo>
                    <a:pt x="29072" y="4073"/>
                    <a:pt x="17095" y="9378"/>
                    <a:pt x="10182" y="15139"/>
                  </a:cubicBezTo>
                  <a:cubicBezTo>
                    <a:pt x="3108" y="20873"/>
                    <a:pt x="563" y="26205"/>
                    <a:pt x="0" y="25857"/>
                  </a:cubicBezTo>
                  <a:lnTo>
                    <a:pt x="0" y="2585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484495" y="5573020"/>
              <a:ext cx="13791" cy="64766"/>
            </a:xfrm>
            <a:custGeom>
              <a:rect b="b" l="l" r="r" t="t"/>
              <a:pathLst>
                <a:path extrusionOk="0" h="64766" w="13791">
                  <a:moveTo>
                    <a:pt x="74" y="64739"/>
                  </a:moveTo>
                  <a:cubicBezTo>
                    <a:pt x="-890" y="64177"/>
                    <a:pt x="7818" y="51396"/>
                    <a:pt x="9828" y="33068"/>
                  </a:cubicBezTo>
                  <a:cubicBezTo>
                    <a:pt x="12105" y="14741"/>
                    <a:pt x="6585" y="352"/>
                    <a:pt x="7604" y="4"/>
                  </a:cubicBezTo>
                  <a:cubicBezTo>
                    <a:pt x="8032" y="-130"/>
                    <a:pt x="9961" y="3192"/>
                    <a:pt x="11623" y="9194"/>
                  </a:cubicBezTo>
                  <a:cubicBezTo>
                    <a:pt x="13284" y="15196"/>
                    <a:pt x="14463" y="23931"/>
                    <a:pt x="13364" y="33470"/>
                  </a:cubicBezTo>
                  <a:cubicBezTo>
                    <a:pt x="12266" y="43009"/>
                    <a:pt x="9131" y="51262"/>
                    <a:pt x="6103" y="56647"/>
                  </a:cubicBezTo>
                  <a:cubicBezTo>
                    <a:pt x="3049" y="62113"/>
                    <a:pt x="423" y="64954"/>
                    <a:pt x="74" y="64686"/>
                  </a:cubicBezTo>
                  <a:lnTo>
                    <a:pt x="74" y="6476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1232461" y="5958864"/>
              <a:ext cx="341683" cy="288120"/>
            </a:xfrm>
            <a:custGeom>
              <a:rect b="b" l="l" r="r" t="t"/>
              <a:pathLst>
                <a:path extrusionOk="0" h="288120" w="341683">
                  <a:moveTo>
                    <a:pt x="0" y="0"/>
                  </a:moveTo>
                  <a:cubicBezTo>
                    <a:pt x="5332" y="94638"/>
                    <a:pt x="33841" y="190857"/>
                    <a:pt x="77731" y="288121"/>
                  </a:cubicBezTo>
                  <a:lnTo>
                    <a:pt x="268588" y="288121"/>
                  </a:lnTo>
                  <a:cubicBezTo>
                    <a:pt x="310468" y="191822"/>
                    <a:pt x="336994" y="95737"/>
                    <a:pt x="3416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262631" y="6110173"/>
              <a:ext cx="280645" cy="3590"/>
            </a:xfrm>
            <a:custGeom>
              <a:rect b="b" l="l" r="r" t="t"/>
              <a:pathLst>
                <a:path extrusionOk="0" h="3590" w="280645">
                  <a:moveTo>
                    <a:pt x="280645" y="1795"/>
                  </a:moveTo>
                  <a:cubicBezTo>
                    <a:pt x="280645" y="2760"/>
                    <a:pt x="217785" y="3590"/>
                    <a:pt x="140323" y="3590"/>
                  </a:cubicBezTo>
                  <a:cubicBezTo>
                    <a:pt x="62860" y="3590"/>
                    <a:pt x="0" y="2760"/>
                    <a:pt x="0" y="1795"/>
                  </a:cubicBezTo>
                  <a:cubicBezTo>
                    <a:pt x="0" y="831"/>
                    <a:pt x="62779" y="0"/>
                    <a:pt x="140323" y="0"/>
                  </a:cubicBezTo>
                  <a:cubicBezTo>
                    <a:pt x="217866" y="0"/>
                    <a:pt x="280645" y="831"/>
                    <a:pt x="280645" y="1795"/>
                  </a:cubicBezTo>
                  <a:lnTo>
                    <a:pt x="280645" y="179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275921" y="6144416"/>
              <a:ext cx="263068" cy="3590"/>
            </a:xfrm>
            <a:custGeom>
              <a:rect b="b" l="l" r="r" t="t"/>
              <a:pathLst>
                <a:path extrusionOk="0" h="3590" w="263068">
                  <a:moveTo>
                    <a:pt x="263068" y="1795"/>
                  </a:moveTo>
                  <a:cubicBezTo>
                    <a:pt x="263068" y="2760"/>
                    <a:pt x="204147" y="3590"/>
                    <a:pt x="131534" y="3590"/>
                  </a:cubicBezTo>
                  <a:cubicBezTo>
                    <a:pt x="58921" y="3590"/>
                    <a:pt x="0" y="2760"/>
                    <a:pt x="0" y="1795"/>
                  </a:cubicBezTo>
                  <a:cubicBezTo>
                    <a:pt x="0" y="831"/>
                    <a:pt x="58921" y="0"/>
                    <a:pt x="131534" y="0"/>
                  </a:cubicBezTo>
                  <a:cubicBezTo>
                    <a:pt x="204147" y="0"/>
                    <a:pt x="263068" y="831"/>
                    <a:pt x="263068" y="1795"/>
                  </a:cubicBezTo>
                  <a:lnTo>
                    <a:pt x="263068" y="179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311504" y="6021001"/>
              <a:ext cx="3590" cy="87832"/>
            </a:xfrm>
            <a:custGeom>
              <a:rect b="b" l="l" r="r" t="t"/>
              <a:pathLst>
                <a:path extrusionOk="0" h="87832" w="3590">
                  <a:moveTo>
                    <a:pt x="1795" y="0"/>
                  </a:moveTo>
                  <a:cubicBezTo>
                    <a:pt x="2760" y="0"/>
                    <a:pt x="3590" y="19640"/>
                    <a:pt x="3590" y="43916"/>
                  </a:cubicBezTo>
                  <a:cubicBezTo>
                    <a:pt x="3590" y="68192"/>
                    <a:pt x="2760" y="87832"/>
                    <a:pt x="1795" y="87832"/>
                  </a:cubicBezTo>
                  <a:cubicBezTo>
                    <a:pt x="831" y="87832"/>
                    <a:pt x="0" y="68192"/>
                    <a:pt x="0" y="43916"/>
                  </a:cubicBezTo>
                  <a:cubicBezTo>
                    <a:pt x="0" y="19640"/>
                    <a:pt x="831" y="0"/>
                    <a:pt x="1795" y="0"/>
                  </a:cubicBezTo>
                  <a:lnTo>
                    <a:pt x="179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413752" y="6021001"/>
              <a:ext cx="3590" cy="91047"/>
            </a:xfrm>
            <a:custGeom>
              <a:rect b="b" l="l" r="r" t="t"/>
              <a:pathLst>
                <a:path extrusionOk="0" h="91047" w="3590">
                  <a:moveTo>
                    <a:pt x="1795" y="0"/>
                  </a:moveTo>
                  <a:cubicBezTo>
                    <a:pt x="2760" y="0"/>
                    <a:pt x="3590" y="20337"/>
                    <a:pt x="3590" y="45524"/>
                  </a:cubicBezTo>
                  <a:cubicBezTo>
                    <a:pt x="3590" y="70711"/>
                    <a:pt x="2760" y="91048"/>
                    <a:pt x="1795" y="91048"/>
                  </a:cubicBezTo>
                  <a:cubicBezTo>
                    <a:pt x="831" y="91048"/>
                    <a:pt x="0" y="70711"/>
                    <a:pt x="0" y="45524"/>
                  </a:cubicBezTo>
                  <a:cubicBezTo>
                    <a:pt x="0" y="20337"/>
                    <a:pt x="831" y="0"/>
                    <a:pt x="1795" y="0"/>
                  </a:cubicBezTo>
                  <a:lnTo>
                    <a:pt x="179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509703" y="6020170"/>
              <a:ext cx="3590" cy="92816"/>
            </a:xfrm>
            <a:custGeom>
              <a:rect b="b" l="l" r="r" t="t"/>
              <a:pathLst>
                <a:path extrusionOk="0" h="92816" w="3590">
                  <a:moveTo>
                    <a:pt x="1795" y="0"/>
                  </a:moveTo>
                  <a:cubicBezTo>
                    <a:pt x="2760" y="0"/>
                    <a:pt x="3590" y="20766"/>
                    <a:pt x="3590" y="46408"/>
                  </a:cubicBezTo>
                  <a:cubicBezTo>
                    <a:pt x="3590" y="72050"/>
                    <a:pt x="2760" y="92816"/>
                    <a:pt x="1795" y="92816"/>
                  </a:cubicBezTo>
                  <a:cubicBezTo>
                    <a:pt x="831" y="92816"/>
                    <a:pt x="0" y="72050"/>
                    <a:pt x="0" y="46408"/>
                  </a:cubicBezTo>
                  <a:cubicBezTo>
                    <a:pt x="0" y="20766"/>
                    <a:pt x="831" y="0"/>
                    <a:pt x="1795" y="0"/>
                  </a:cubicBezTo>
                  <a:lnTo>
                    <a:pt x="179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238972" y="6019205"/>
              <a:ext cx="329170" cy="3590"/>
            </a:xfrm>
            <a:custGeom>
              <a:rect b="b" l="l" r="r" t="t"/>
              <a:pathLst>
                <a:path extrusionOk="0" h="3590" w="329170">
                  <a:moveTo>
                    <a:pt x="329170" y="1795"/>
                  </a:moveTo>
                  <a:cubicBezTo>
                    <a:pt x="329170" y="2760"/>
                    <a:pt x="255432" y="3590"/>
                    <a:pt x="164625" y="3590"/>
                  </a:cubicBezTo>
                  <a:cubicBezTo>
                    <a:pt x="73819" y="3590"/>
                    <a:pt x="0" y="2760"/>
                    <a:pt x="0" y="1795"/>
                  </a:cubicBezTo>
                  <a:cubicBezTo>
                    <a:pt x="0" y="831"/>
                    <a:pt x="73658" y="0"/>
                    <a:pt x="164625" y="0"/>
                  </a:cubicBezTo>
                  <a:cubicBezTo>
                    <a:pt x="255592" y="0"/>
                    <a:pt x="329170" y="831"/>
                    <a:pt x="329170" y="1795"/>
                  </a:cubicBezTo>
                  <a:lnTo>
                    <a:pt x="329170" y="1795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>
            <a:off x="557225" y="2297756"/>
            <a:ext cx="1712517" cy="2401075"/>
            <a:chOff x="996123" y="2835548"/>
            <a:chExt cx="2446063" cy="3429561"/>
          </a:xfrm>
        </p:grpSpPr>
        <p:sp>
          <p:nvSpPr>
            <p:cNvPr id="487" name="Google Shape;487;p31"/>
            <p:cNvSpPr/>
            <p:nvPr/>
          </p:nvSpPr>
          <p:spPr>
            <a:xfrm>
              <a:off x="1998458" y="3245547"/>
              <a:ext cx="1367999" cy="3019562"/>
            </a:xfrm>
            <a:custGeom>
              <a:rect b="b" l="l" r="r" t="t"/>
              <a:pathLst>
                <a:path extrusionOk="0" h="3019562" w="1367999">
                  <a:moveTo>
                    <a:pt x="0" y="0"/>
                  </a:moveTo>
                  <a:lnTo>
                    <a:pt x="1368000" y="0"/>
                  </a:lnTo>
                  <a:lnTo>
                    <a:pt x="1368000" y="3019563"/>
                  </a:lnTo>
                  <a:lnTo>
                    <a:pt x="0" y="3019563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066170" y="3313361"/>
              <a:ext cx="1232550" cy="2939569"/>
            </a:xfrm>
            <a:custGeom>
              <a:rect b="b" l="l" r="r" t="t"/>
              <a:pathLst>
                <a:path extrusionOk="0" h="2939569" w="1232550">
                  <a:moveTo>
                    <a:pt x="0" y="0"/>
                  </a:moveTo>
                  <a:lnTo>
                    <a:pt x="1232551" y="0"/>
                  </a:lnTo>
                  <a:lnTo>
                    <a:pt x="1232551" y="2939570"/>
                  </a:lnTo>
                  <a:lnTo>
                    <a:pt x="0" y="293957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9" name="Google Shape;489;p31"/>
            <p:cNvGrpSpPr/>
            <p:nvPr/>
          </p:nvGrpSpPr>
          <p:grpSpPr>
            <a:xfrm>
              <a:off x="2402508" y="2839377"/>
              <a:ext cx="618649" cy="271894"/>
              <a:chOff x="2402508" y="2839377"/>
              <a:chExt cx="618649" cy="271894"/>
            </a:xfrm>
          </p:grpSpPr>
          <p:sp>
            <p:nvSpPr>
              <p:cNvPr id="490" name="Google Shape;490;p31"/>
              <p:cNvSpPr/>
              <p:nvPr/>
            </p:nvSpPr>
            <p:spPr>
              <a:xfrm>
                <a:off x="2413615" y="2846143"/>
                <a:ext cx="596436" cy="258898"/>
              </a:xfrm>
              <a:custGeom>
                <a:rect b="b" l="l" r="r" t="t"/>
                <a:pathLst>
                  <a:path extrusionOk="0" h="258898" w="596436">
                    <a:moveTo>
                      <a:pt x="0" y="0"/>
                    </a:moveTo>
                    <a:lnTo>
                      <a:pt x="596437" y="0"/>
                    </a:lnTo>
                    <a:lnTo>
                      <a:pt x="596437" y="258898"/>
                    </a:lnTo>
                    <a:lnTo>
                      <a:pt x="0" y="258898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2402508" y="2839377"/>
                <a:ext cx="618649" cy="271894"/>
              </a:xfrm>
              <a:custGeom>
                <a:rect b="b" l="l" r="r" t="t"/>
                <a:pathLst>
                  <a:path extrusionOk="0" h="271894" w="618649">
                    <a:moveTo>
                      <a:pt x="618650" y="271894"/>
                    </a:moveTo>
                    <a:lnTo>
                      <a:pt x="0" y="271894"/>
                    </a:lnTo>
                    <a:lnTo>
                      <a:pt x="0" y="0"/>
                    </a:lnTo>
                    <a:lnTo>
                      <a:pt x="618650" y="0"/>
                    </a:lnTo>
                    <a:lnTo>
                      <a:pt x="618650" y="271894"/>
                    </a:lnTo>
                    <a:close/>
                    <a:moveTo>
                      <a:pt x="22213" y="250396"/>
                    </a:moveTo>
                    <a:lnTo>
                      <a:pt x="596437" y="250396"/>
                    </a:lnTo>
                    <a:lnTo>
                      <a:pt x="596437" y="22034"/>
                    </a:lnTo>
                    <a:lnTo>
                      <a:pt x="22213" y="22034"/>
                    </a:lnTo>
                    <a:lnTo>
                      <a:pt x="22213" y="2503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31"/>
              <p:cNvGrpSpPr/>
              <p:nvPr/>
            </p:nvGrpSpPr>
            <p:grpSpPr>
              <a:xfrm>
                <a:off x="2517787" y="2912145"/>
                <a:ext cx="388118" cy="128376"/>
                <a:chOff x="2517787" y="2912145"/>
                <a:chExt cx="388118" cy="128376"/>
              </a:xfrm>
            </p:grpSpPr>
            <p:sp>
              <p:nvSpPr>
                <p:cNvPr id="493" name="Google Shape;493;p31"/>
                <p:cNvSpPr/>
                <p:nvPr/>
              </p:nvSpPr>
              <p:spPr>
                <a:xfrm>
                  <a:off x="2517787" y="2912170"/>
                  <a:ext cx="81116" cy="128351"/>
                </a:xfrm>
                <a:custGeom>
                  <a:rect b="b" l="l" r="r" t="t"/>
                  <a:pathLst>
                    <a:path extrusionOk="0" h="128351" w="81116">
                      <a:moveTo>
                        <a:pt x="81091" y="128326"/>
                      </a:moveTo>
                      <a:lnTo>
                        <a:pt x="0" y="128326"/>
                      </a:lnTo>
                      <a:lnTo>
                        <a:pt x="0" y="0"/>
                      </a:lnTo>
                      <a:lnTo>
                        <a:pt x="77695" y="0"/>
                      </a:lnTo>
                      <a:lnTo>
                        <a:pt x="77695" y="13609"/>
                      </a:lnTo>
                      <a:lnTo>
                        <a:pt x="17949" y="13609"/>
                      </a:lnTo>
                      <a:lnTo>
                        <a:pt x="17949" y="56299"/>
                      </a:lnTo>
                      <a:lnTo>
                        <a:pt x="73227" y="56299"/>
                      </a:lnTo>
                      <a:lnTo>
                        <a:pt x="73227" y="69806"/>
                      </a:lnTo>
                      <a:lnTo>
                        <a:pt x="17949" y="69806"/>
                      </a:lnTo>
                      <a:lnTo>
                        <a:pt x="17949" y="114743"/>
                      </a:lnTo>
                      <a:lnTo>
                        <a:pt x="81116" y="114743"/>
                      </a:lnTo>
                      <a:lnTo>
                        <a:pt x="81116" y="1283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2611031" y="2912170"/>
                  <a:ext cx="122963" cy="128325"/>
                </a:xfrm>
                <a:custGeom>
                  <a:rect b="b" l="l" r="r" t="t"/>
                  <a:pathLst>
                    <a:path extrusionOk="0" h="128325" w="122963">
                      <a:moveTo>
                        <a:pt x="122939" y="128326"/>
                      </a:moveTo>
                      <a:lnTo>
                        <a:pt x="101057" y="128326"/>
                      </a:lnTo>
                      <a:lnTo>
                        <a:pt x="65848" y="79201"/>
                      </a:lnTo>
                      <a:cubicBezTo>
                        <a:pt x="64776" y="77721"/>
                        <a:pt x="63601" y="75601"/>
                        <a:pt x="62324" y="72844"/>
                      </a:cubicBezTo>
                      <a:lnTo>
                        <a:pt x="61890" y="72844"/>
                      </a:lnTo>
                      <a:cubicBezTo>
                        <a:pt x="61176" y="74223"/>
                        <a:pt x="59976" y="76342"/>
                        <a:pt x="58265" y="79201"/>
                      </a:cubicBezTo>
                      <a:lnTo>
                        <a:pt x="21983" y="128326"/>
                      </a:lnTo>
                      <a:lnTo>
                        <a:pt x="0" y="128326"/>
                      </a:lnTo>
                      <a:lnTo>
                        <a:pt x="51218" y="63805"/>
                      </a:lnTo>
                      <a:lnTo>
                        <a:pt x="4060" y="0"/>
                      </a:lnTo>
                      <a:lnTo>
                        <a:pt x="26043" y="0"/>
                      </a:lnTo>
                      <a:lnTo>
                        <a:pt x="57320" y="45116"/>
                      </a:lnTo>
                      <a:cubicBezTo>
                        <a:pt x="59388" y="48103"/>
                        <a:pt x="61201" y="51090"/>
                        <a:pt x="62759" y="54078"/>
                      </a:cubicBezTo>
                      <a:lnTo>
                        <a:pt x="63193" y="54078"/>
                      </a:lnTo>
                      <a:cubicBezTo>
                        <a:pt x="65465" y="50146"/>
                        <a:pt x="67457" y="47031"/>
                        <a:pt x="69167" y="44758"/>
                      </a:cubicBezTo>
                      <a:lnTo>
                        <a:pt x="101721" y="0"/>
                      </a:lnTo>
                      <a:lnTo>
                        <a:pt x="122326" y="0"/>
                      </a:lnTo>
                      <a:lnTo>
                        <a:pt x="74197" y="63627"/>
                      </a:lnTo>
                      <a:lnTo>
                        <a:pt x="122964" y="12832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2742319" y="2912145"/>
                  <a:ext cx="47796" cy="128376"/>
                </a:xfrm>
                <a:custGeom>
                  <a:rect b="b" l="l" r="r" t="t"/>
                  <a:pathLst>
                    <a:path extrusionOk="0" h="128376" w="47796">
                      <a:moveTo>
                        <a:pt x="47797" y="26"/>
                      </a:moveTo>
                      <a:lnTo>
                        <a:pt x="47797" y="12919"/>
                      </a:lnTo>
                      <a:lnTo>
                        <a:pt x="32860" y="12919"/>
                      </a:lnTo>
                      <a:lnTo>
                        <a:pt x="32860" y="115483"/>
                      </a:lnTo>
                      <a:lnTo>
                        <a:pt x="47797" y="115483"/>
                      </a:lnTo>
                      <a:lnTo>
                        <a:pt x="47797" y="128377"/>
                      </a:lnTo>
                      <a:lnTo>
                        <a:pt x="0" y="128377"/>
                      </a:lnTo>
                      <a:lnTo>
                        <a:pt x="0" y="115483"/>
                      </a:lnTo>
                      <a:lnTo>
                        <a:pt x="14937" y="115483"/>
                      </a:lnTo>
                      <a:lnTo>
                        <a:pt x="14937" y="12894"/>
                      </a:lnTo>
                      <a:lnTo>
                        <a:pt x="0" y="12894"/>
                      </a:lnTo>
                      <a:lnTo>
                        <a:pt x="0" y="0"/>
                      </a:lnTo>
                      <a:lnTo>
                        <a:pt x="477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2799716" y="2912145"/>
                  <a:ext cx="106189" cy="128351"/>
                </a:xfrm>
                <a:custGeom>
                  <a:rect b="b" l="l" r="r" t="t"/>
                  <a:pathLst>
                    <a:path extrusionOk="0" h="128351" w="106189">
                      <a:moveTo>
                        <a:pt x="106164" y="13609"/>
                      </a:moveTo>
                      <a:lnTo>
                        <a:pt x="61993" y="13609"/>
                      </a:lnTo>
                      <a:lnTo>
                        <a:pt x="61993" y="128351"/>
                      </a:lnTo>
                      <a:lnTo>
                        <a:pt x="44069" y="128351"/>
                      </a:lnTo>
                      <a:lnTo>
                        <a:pt x="44069" y="13609"/>
                      </a:lnTo>
                      <a:lnTo>
                        <a:pt x="0" y="13609"/>
                      </a:lnTo>
                      <a:lnTo>
                        <a:pt x="0" y="0"/>
                      </a:lnTo>
                      <a:lnTo>
                        <a:pt x="106189" y="0"/>
                      </a:lnTo>
                      <a:lnTo>
                        <a:pt x="106189" y="136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7" name="Google Shape;497;p31"/>
            <p:cNvGrpSpPr/>
            <p:nvPr/>
          </p:nvGrpSpPr>
          <p:grpSpPr>
            <a:xfrm>
              <a:off x="2007726" y="5995742"/>
              <a:ext cx="324707" cy="206863"/>
              <a:chOff x="2007726" y="5995742"/>
              <a:chExt cx="324707" cy="206863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2007726" y="5995742"/>
                <a:ext cx="164786" cy="128351"/>
              </a:xfrm>
              <a:custGeom>
                <a:rect b="b" l="l" r="r" t="t"/>
                <a:pathLst>
                  <a:path extrusionOk="0" h="128351" w="164786">
                    <a:moveTo>
                      <a:pt x="25941" y="128351"/>
                    </a:moveTo>
                    <a:cubicBezTo>
                      <a:pt x="23362" y="124419"/>
                      <a:pt x="0" y="39294"/>
                      <a:pt x="0" y="39294"/>
                    </a:cubicBezTo>
                    <a:lnTo>
                      <a:pt x="144335" y="0"/>
                    </a:lnTo>
                    <a:lnTo>
                      <a:pt x="164786" y="122709"/>
                    </a:lnTo>
                    <a:lnTo>
                      <a:pt x="25941" y="128351"/>
                    </a:ln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2018399" y="6092791"/>
                <a:ext cx="314034" cy="109814"/>
                <a:chOff x="2018399" y="6092791"/>
                <a:chExt cx="314034" cy="109814"/>
              </a:xfrm>
            </p:grpSpPr>
            <p:sp>
              <p:nvSpPr>
                <p:cNvPr id="500" name="Google Shape;500;p31"/>
                <p:cNvSpPr/>
                <p:nvPr/>
              </p:nvSpPr>
              <p:spPr>
                <a:xfrm>
                  <a:off x="2018399" y="6092791"/>
                  <a:ext cx="313920" cy="109814"/>
                </a:xfrm>
                <a:custGeom>
                  <a:rect b="b" l="l" r="r" t="t"/>
                  <a:pathLst>
                    <a:path extrusionOk="0" h="109814" w="313920">
                      <a:moveTo>
                        <a:pt x="152862" y="1506"/>
                      </a:moveTo>
                      <a:lnTo>
                        <a:pt x="153016" y="11311"/>
                      </a:lnTo>
                      <a:cubicBezTo>
                        <a:pt x="153016" y="11311"/>
                        <a:pt x="311853" y="76036"/>
                        <a:pt x="313921" y="107542"/>
                      </a:cubicBezTo>
                      <a:lnTo>
                        <a:pt x="0" y="109815"/>
                      </a:lnTo>
                      <a:lnTo>
                        <a:pt x="3549" y="0"/>
                      </a:lnTo>
                      <a:cubicBezTo>
                        <a:pt x="50375" y="22366"/>
                        <a:pt x="99244" y="24588"/>
                        <a:pt x="152888" y="1506"/>
                      </a:cubicBezTo>
                      <a:close/>
                    </a:path>
                  </a:pathLst>
                </a:custGeom>
                <a:solidFill>
                  <a:srgbClr val="375A6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2044916" y="6127103"/>
                  <a:ext cx="24449" cy="25635"/>
                </a:xfrm>
                <a:custGeom>
                  <a:rect b="b" l="l" r="r" t="t"/>
                  <a:pathLst>
                    <a:path extrusionOk="0" h="25635" w="24449">
                      <a:moveTo>
                        <a:pt x="9049" y="565"/>
                      </a:moveTo>
                      <a:cubicBezTo>
                        <a:pt x="2998" y="2353"/>
                        <a:pt x="-1164" y="9553"/>
                        <a:pt x="291" y="16012"/>
                      </a:cubicBezTo>
                      <a:cubicBezTo>
                        <a:pt x="1747" y="22447"/>
                        <a:pt x="8692" y="26966"/>
                        <a:pt x="14768" y="25281"/>
                      </a:cubicBezTo>
                      <a:cubicBezTo>
                        <a:pt x="20871" y="23596"/>
                        <a:pt x="26105" y="15119"/>
                        <a:pt x="23960" y="8889"/>
                      </a:cubicBezTo>
                      <a:cubicBezTo>
                        <a:pt x="21841" y="2659"/>
                        <a:pt x="13415" y="-2167"/>
                        <a:pt x="7875" y="100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2018399" y="6176205"/>
                  <a:ext cx="314034" cy="26400"/>
                </a:xfrm>
                <a:custGeom>
                  <a:rect b="b" l="l" r="r" t="t"/>
                  <a:pathLst>
                    <a:path extrusionOk="0" h="26400" w="314034">
                      <a:moveTo>
                        <a:pt x="0" y="26400"/>
                      </a:moveTo>
                      <a:lnTo>
                        <a:pt x="843" y="0"/>
                      </a:lnTo>
                      <a:lnTo>
                        <a:pt x="301410" y="7481"/>
                      </a:lnTo>
                      <a:cubicBezTo>
                        <a:pt x="301410" y="7481"/>
                        <a:pt x="315427" y="13762"/>
                        <a:pt x="313921" y="24128"/>
                      </a:cubicBezTo>
                      <a:lnTo>
                        <a:pt x="0" y="264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2144015" y="6103587"/>
                  <a:ext cx="28506" cy="20518"/>
                </a:xfrm>
                <a:custGeom>
                  <a:rect b="b" l="l" r="r" t="t"/>
                  <a:pathLst>
                    <a:path extrusionOk="0" h="20518" w="28506">
                      <a:moveTo>
                        <a:pt x="28498" y="1434"/>
                      </a:moveTo>
                      <a:cubicBezTo>
                        <a:pt x="28447" y="3043"/>
                        <a:pt x="20787" y="3834"/>
                        <a:pt x="13280" y="9068"/>
                      </a:cubicBezTo>
                      <a:cubicBezTo>
                        <a:pt x="5646" y="14098"/>
                        <a:pt x="1791" y="21094"/>
                        <a:pt x="386" y="20481"/>
                      </a:cubicBezTo>
                      <a:cubicBezTo>
                        <a:pt x="-1018" y="20175"/>
                        <a:pt x="1203" y="10523"/>
                        <a:pt x="10395" y="4370"/>
                      </a:cubicBezTo>
                      <a:cubicBezTo>
                        <a:pt x="19536" y="-1885"/>
                        <a:pt x="28830" y="-22"/>
                        <a:pt x="28498" y="1460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2184897" y="6118451"/>
                  <a:ext cx="20668" cy="25869"/>
                </a:xfrm>
                <a:custGeom>
                  <a:rect b="b" l="l" r="r" t="t"/>
                  <a:pathLst>
                    <a:path extrusionOk="0" h="25869" w="20668">
                      <a:moveTo>
                        <a:pt x="20654" y="639"/>
                      </a:moveTo>
                      <a:cubicBezTo>
                        <a:pt x="21012" y="2196"/>
                        <a:pt x="14399" y="4979"/>
                        <a:pt x="9241" y="11847"/>
                      </a:cubicBezTo>
                      <a:cubicBezTo>
                        <a:pt x="3879" y="18537"/>
                        <a:pt x="2628" y="25916"/>
                        <a:pt x="1096" y="25865"/>
                      </a:cubicBezTo>
                      <a:cubicBezTo>
                        <a:pt x="-333" y="26120"/>
                        <a:pt x="-1457" y="16698"/>
                        <a:pt x="5105" y="8298"/>
                      </a:cubicBezTo>
                      <a:cubicBezTo>
                        <a:pt x="11590" y="-153"/>
                        <a:pt x="20629" y="-893"/>
                        <a:pt x="20654" y="639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2222643" y="6132478"/>
                  <a:ext cx="13985" cy="27883"/>
                </a:xfrm>
                <a:custGeom>
                  <a:rect b="b" l="l" r="r" t="t"/>
                  <a:pathLst>
                    <a:path extrusionOk="0" h="27883" w="13985">
                      <a:moveTo>
                        <a:pt x="1879" y="27872"/>
                      </a:moveTo>
                      <a:cubicBezTo>
                        <a:pt x="500" y="28229"/>
                        <a:pt x="-1696" y="20187"/>
                        <a:pt x="2185" y="11352"/>
                      </a:cubicBezTo>
                      <a:cubicBezTo>
                        <a:pt x="6015" y="2467"/>
                        <a:pt x="13215" y="-1056"/>
                        <a:pt x="13879" y="271"/>
                      </a:cubicBezTo>
                      <a:cubicBezTo>
                        <a:pt x="14747" y="1599"/>
                        <a:pt x="10126" y="6348"/>
                        <a:pt x="7062" y="13676"/>
                      </a:cubicBezTo>
                      <a:cubicBezTo>
                        <a:pt x="3819" y="20927"/>
                        <a:pt x="3436" y="27719"/>
                        <a:pt x="1904" y="27872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6" name="Google Shape;506;p31"/>
            <p:cNvGrpSpPr/>
            <p:nvPr/>
          </p:nvGrpSpPr>
          <p:grpSpPr>
            <a:xfrm>
              <a:off x="1589506" y="5909213"/>
              <a:ext cx="243043" cy="351479"/>
              <a:chOff x="1589506" y="5909213"/>
              <a:chExt cx="243043" cy="351479"/>
            </a:xfrm>
          </p:grpSpPr>
          <p:sp>
            <p:nvSpPr>
              <p:cNvPr id="507" name="Google Shape;507;p31"/>
              <p:cNvSpPr/>
              <p:nvPr/>
            </p:nvSpPr>
            <p:spPr>
              <a:xfrm>
                <a:off x="1657933" y="5909213"/>
                <a:ext cx="174616" cy="178113"/>
              </a:xfrm>
              <a:custGeom>
                <a:rect b="b" l="l" r="r" t="t"/>
                <a:pathLst>
                  <a:path extrusionOk="0" h="178113" w="174616">
                    <a:moveTo>
                      <a:pt x="0" y="79023"/>
                    </a:moveTo>
                    <a:cubicBezTo>
                      <a:pt x="1175" y="74478"/>
                      <a:pt x="48563" y="0"/>
                      <a:pt x="48563" y="0"/>
                    </a:cubicBezTo>
                    <a:lnTo>
                      <a:pt x="174616" y="80555"/>
                    </a:lnTo>
                    <a:lnTo>
                      <a:pt x="97457" y="178114"/>
                    </a:lnTo>
                    <a:lnTo>
                      <a:pt x="0" y="79023"/>
                    </a:lnTo>
                    <a:close/>
                  </a:path>
                </a:pathLst>
              </a:custGeom>
              <a:solidFill>
                <a:srgbClr val="FFC19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8" name="Google Shape;508;p31"/>
              <p:cNvGrpSpPr/>
              <p:nvPr/>
            </p:nvGrpSpPr>
            <p:grpSpPr>
              <a:xfrm>
                <a:off x="1589506" y="5958516"/>
                <a:ext cx="217759" cy="302176"/>
                <a:chOff x="1589506" y="5958516"/>
                <a:chExt cx="217759" cy="302176"/>
              </a:xfrm>
            </p:grpSpPr>
            <p:sp>
              <p:nvSpPr>
                <p:cNvPr id="509" name="Google Shape;509;p31"/>
                <p:cNvSpPr/>
                <p:nvPr/>
              </p:nvSpPr>
              <p:spPr>
                <a:xfrm>
                  <a:off x="1589506" y="5958516"/>
                  <a:ext cx="217455" cy="302175"/>
                </a:xfrm>
                <a:custGeom>
                  <a:rect b="b" l="l" r="r" t="t"/>
                  <a:pathLst>
                    <a:path extrusionOk="0" h="302175" w="217455">
                      <a:moveTo>
                        <a:pt x="182914" y="111653"/>
                      </a:moveTo>
                      <a:lnTo>
                        <a:pt x="175765" y="118343"/>
                      </a:lnTo>
                      <a:cubicBezTo>
                        <a:pt x="175765" y="118343"/>
                        <a:pt x="234515" y="279503"/>
                        <a:pt x="212532" y="302176"/>
                      </a:cubicBezTo>
                      <a:lnTo>
                        <a:pt x="0" y="71133"/>
                      </a:lnTo>
                      <a:lnTo>
                        <a:pt x="83746" y="0"/>
                      </a:lnTo>
                      <a:cubicBezTo>
                        <a:pt x="98606" y="49711"/>
                        <a:pt x="129807" y="87397"/>
                        <a:pt x="182940" y="111653"/>
                      </a:cubicBezTo>
                      <a:close/>
                    </a:path>
                  </a:pathLst>
                </a:custGeom>
                <a:solidFill>
                  <a:srgbClr val="375A6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1649424" y="6004013"/>
                  <a:ext cx="24852" cy="24196"/>
                </a:xfrm>
                <a:custGeom>
                  <a:rect b="b" l="l" r="r" t="t"/>
                  <a:pathLst>
                    <a:path extrusionOk="0" h="24196" w="24852">
                      <a:moveTo>
                        <a:pt x="19487" y="1662"/>
                      </a:moveTo>
                      <a:cubicBezTo>
                        <a:pt x="14100" y="-1632"/>
                        <a:pt x="5955" y="130"/>
                        <a:pt x="2176" y="5543"/>
                      </a:cubicBezTo>
                      <a:cubicBezTo>
                        <a:pt x="-1628" y="10955"/>
                        <a:pt x="-301" y="19100"/>
                        <a:pt x="5036" y="22496"/>
                      </a:cubicBezTo>
                      <a:cubicBezTo>
                        <a:pt x="10372" y="25892"/>
                        <a:pt x="20176" y="24054"/>
                        <a:pt x="23368" y="18309"/>
                      </a:cubicBezTo>
                      <a:cubicBezTo>
                        <a:pt x="26560" y="12538"/>
                        <a:pt x="24466" y="3066"/>
                        <a:pt x="18415" y="110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1589506" y="6012543"/>
                  <a:ext cx="217759" cy="248149"/>
                </a:xfrm>
                <a:custGeom>
                  <a:rect b="b" l="l" r="r" t="t"/>
                  <a:pathLst>
                    <a:path extrusionOk="0" h="248149" w="217759">
                      <a:moveTo>
                        <a:pt x="0" y="17107"/>
                      </a:moveTo>
                      <a:lnTo>
                        <a:pt x="20145" y="0"/>
                      </a:lnTo>
                      <a:lnTo>
                        <a:pt x="216464" y="227698"/>
                      </a:lnTo>
                      <a:cubicBezTo>
                        <a:pt x="216464" y="227698"/>
                        <a:pt x="221213" y="242302"/>
                        <a:pt x="212532" y="248149"/>
                      </a:cubicBezTo>
                      <a:lnTo>
                        <a:pt x="0" y="171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1732318" y="6066039"/>
                  <a:ext cx="33236" cy="12388"/>
                </a:xfrm>
                <a:custGeom>
                  <a:rect b="b" l="l" r="r" t="t"/>
                  <a:pathLst>
                    <a:path extrusionOk="0" h="12388" w="33236">
                      <a:moveTo>
                        <a:pt x="33004" y="12250"/>
                      </a:moveTo>
                      <a:cubicBezTo>
                        <a:pt x="31778" y="13296"/>
                        <a:pt x="26059" y="8164"/>
                        <a:pt x="17148" y="6096"/>
                      </a:cubicBezTo>
                      <a:cubicBezTo>
                        <a:pt x="8288" y="3824"/>
                        <a:pt x="527" y="5662"/>
                        <a:pt x="41" y="4207"/>
                      </a:cubicBezTo>
                      <a:cubicBezTo>
                        <a:pt x="-673" y="2956"/>
                        <a:pt x="7956" y="-1870"/>
                        <a:pt x="18706" y="786"/>
                      </a:cubicBezTo>
                      <a:cubicBezTo>
                        <a:pt x="29480" y="3364"/>
                        <a:pt x="34331" y="11484"/>
                        <a:pt x="33029" y="12224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1745118" y="6105755"/>
                  <a:ext cx="32072" cy="9106"/>
                </a:xfrm>
                <a:custGeom>
                  <a:rect b="b" l="l" r="r" t="t"/>
                  <a:pathLst>
                    <a:path extrusionOk="0" h="9106" w="32072">
                      <a:moveTo>
                        <a:pt x="31949" y="6466"/>
                      </a:moveTo>
                      <a:cubicBezTo>
                        <a:pt x="31030" y="7769"/>
                        <a:pt x="24519" y="4756"/>
                        <a:pt x="15991" y="5522"/>
                      </a:cubicBezTo>
                      <a:cubicBezTo>
                        <a:pt x="7438" y="6058"/>
                        <a:pt x="1131" y="10067"/>
                        <a:pt x="136" y="8892"/>
                      </a:cubicBezTo>
                      <a:cubicBezTo>
                        <a:pt x="-1013" y="7998"/>
                        <a:pt x="5217" y="849"/>
                        <a:pt x="15838" y="83"/>
                      </a:cubicBezTo>
                      <a:cubicBezTo>
                        <a:pt x="26460" y="-785"/>
                        <a:pt x="33072" y="5394"/>
                        <a:pt x="31949" y="6466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31"/>
                <p:cNvSpPr/>
                <p:nvPr/>
              </p:nvSpPr>
              <p:spPr>
                <a:xfrm>
                  <a:off x="1759054" y="6141724"/>
                  <a:ext cx="28737" cy="12422"/>
                </a:xfrm>
                <a:custGeom>
                  <a:rect b="b" l="l" r="r" t="t"/>
                  <a:pathLst>
                    <a:path extrusionOk="0" h="12422" w="28737">
                      <a:moveTo>
                        <a:pt x="191" y="12268"/>
                      </a:moveTo>
                      <a:cubicBezTo>
                        <a:pt x="-1009" y="11477"/>
                        <a:pt x="3485" y="4455"/>
                        <a:pt x="12651" y="1391"/>
                      </a:cubicBezTo>
                      <a:cubicBezTo>
                        <a:pt x="21791" y="-1749"/>
                        <a:pt x="29247" y="1213"/>
                        <a:pt x="28711" y="2617"/>
                      </a:cubicBezTo>
                      <a:cubicBezTo>
                        <a:pt x="28328" y="4149"/>
                        <a:pt x="21689" y="3919"/>
                        <a:pt x="14183" y="6549"/>
                      </a:cubicBezTo>
                      <a:cubicBezTo>
                        <a:pt x="6651" y="9000"/>
                        <a:pt x="1340" y="13289"/>
                        <a:pt x="191" y="12268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5" name="Google Shape;515;p31"/>
            <p:cNvGrpSpPr/>
            <p:nvPr/>
          </p:nvGrpSpPr>
          <p:grpSpPr>
            <a:xfrm>
              <a:off x="996123" y="3565591"/>
              <a:ext cx="2192450" cy="2540936"/>
              <a:chOff x="996123" y="3565591"/>
              <a:chExt cx="2192450" cy="2540936"/>
            </a:xfrm>
          </p:grpSpPr>
          <p:grpSp>
            <p:nvGrpSpPr>
              <p:cNvPr id="516" name="Google Shape;516;p31"/>
              <p:cNvGrpSpPr/>
              <p:nvPr/>
            </p:nvGrpSpPr>
            <p:grpSpPr>
              <a:xfrm>
                <a:off x="996123" y="3941247"/>
                <a:ext cx="920273" cy="439533"/>
                <a:chOff x="996123" y="3941247"/>
                <a:chExt cx="920273" cy="439533"/>
              </a:xfrm>
            </p:grpSpPr>
            <p:sp>
              <p:nvSpPr>
                <p:cNvPr id="517" name="Google Shape;517;p31"/>
                <p:cNvSpPr/>
                <p:nvPr/>
              </p:nvSpPr>
              <p:spPr>
                <a:xfrm>
                  <a:off x="1170468" y="4028242"/>
                  <a:ext cx="745928" cy="352538"/>
                </a:xfrm>
                <a:custGeom>
                  <a:rect b="b" l="l" r="r" t="t"/>
                  <a:pathLst>
                    <a:path extrusionOk="0" h="352538" w="745928">
                      <a:moveTo>
                        <a:pt x="745929" y="210055"/>
                      </a:moveTo>
                      <a:cubicBezTo>
                        <a:pt x="745929" y="210055"/>
                        <a:pt x="558904" y="338866"/>
                        <a:pt x="501635" y="351990"/>
                      </a:cubicBezTo>
                      <a:cubicBezTo>
                        <a:pt x="444366" y="365113"/>
                        <a:pt x="0" y="138641"/>
                        <a:pt x="0" y="138641"/>
                      </a:cubicBezTo>
                      <a:lnTo>
                        <a:pt x="66920" y="0"/>
                      </a:lnTo>
                      <a:lnTo>
                        <a:pt x="458128" y="125492"/>
                      </a:lnTo>
                      <a:lnTo>
                        <a:pt x="649748" y="8247"/>
                      </a:lnTo>
                      <a:lnTo>
                        <a:pt x="745929" y="210080"/>
                      </a:lnTo>
                      <a:close/>
                    </a:path>
                  </a:pathLst>
                </a:custGeom>
                <a:solidFill>
                  <a:srgbClr val="FE9F7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31"/>
                <p:cNvSpPr/>
                <p:nvPr/>
              </p:nvSpPr>
              <p:spPr>
                <a:xfrm>
                  <a:off x="996123" y="3941247"/>
                  <a:ext cx="247422" cy="235261"/>
                </a:xfrm>
                <a:custGeom>
                  <a:rect b="b" l="l" r="r" t="t"/>
                  <a:pathLst>
                    <a:path extrusionOk="0" h="235261" w="247422">
                      <a:moveTo>
                        <a:pt x="13670" y="154171"/>
                      </a:moveTo>
                      <a:cubicBezTo>
                        <a:pt x="14947" y="146409"/>
                        <a:pt x="22351" y="141175"/>
                        <a:pt x="30164" y="141941"/>
                      </a:cubicBezTo>
                      <a:lnTo>
                        <a:pt x="78880" y="146690"/>
                      </a:lnTo>
                      <a:cubicBezTo>
                        <a:pt x="80412" y="146843"/>
                        <a:pt x="81867" y="146000"/>
                        <a:pt x="82506" y="144596"/>
                      </a:cubicBezTo>
                      <a:lnTo>
                        <a:pt x="82506" y="144596"/>
                      </a:lnTo>
                      <a:cubicBezTo>
                        <a:pt x="83450" y="142528"/>
                        <a:pt x="82250" y="140128"/>
                        <a:pt x="80054" y="139617"/>
                      </a:cubicBezTo>
                      <a:lnTo>
                        <a:pt x="9687" y="123123"/>
                      </a:lnTo>
                      <a:cubicBezTo>
                        <a:pt x="1619" y="121234"/>
                        <a:pt x="-2160" y="113523"/>
                        <a:pt x="1261" y="105991"/>
                      </a:cubicBezTo>
                      <a:lnTo>
                        <a:pt x="1236" y="105991"/>
                      </a:lnTo>
                      <a:cubicBezTo>
                        <a:pt x="4657" y="98459"/>
                        <a:pt x="14053" y="93838"/>
                        <a:pt x="22121" y="95727"/>
                      </a:cubicBezTo>
                      <a:lnTo>
                        <a:pt x="93867" y="112527"/>
                      </a:lnTo>
                      <a:cubicBezTo>
                        <a:pt x="95527" y="112910"/>
                        <a:pt x="97238" y="112068"/>
                        <a:pt x="97953" y="110510"/>
                      </a:cubicBezTo>
                      <a:lnTo>
                        <a:pt x="98463" y="109412"/>
                      </a:lnTo>
                      <a:cubicBezTo>
                        <a:pt x="99280" y="107600"/>
                        <a:pt x="98463" y="105480"/>
                        <a:pt x="96676" y="104663"/>
                      </a:cubicBezTo>
                      <a:lnTo>
                        <a:pt x="22249" y="70858"/>
                      </a:lnTo>
                      <a:cubicBezTo>
                        <a:pt x="15100" y="67616"/>
                        <a:pt x="11296" y="59369"/>
                        <a:pt x="14079" y="52015"/>
                      </a:cubicBezTo>
                      <a:cubicBezTo>
                        <a:pt x="17117" y="43947"/>
                        <a:pt x="26283" y="40271"/>
                        <a:pt x="34020" y="43769"/>
                      </a:cubicBezTo>
                      <a:lnTo>
                        <a:pt x="108906" y="77778"/>
                      </a:lnTo>
                      <a:cubicBezTo>
                        <a:pt x="110719" y="78595"/>
                        <a:pt x="112838" y="77778"/>
                        <a:pt x="113655" y="75990"/>
                      </a:cubicBezTo>
                      <a:lnTo>
                        <a:pt x="115238" y="72492"/>
                      </a:lnTo>
                      <a:cubicBezTo>
                        <a:pt x="115978" y="70858"/>
                        <a:pt x="115391" y="68918"/>
                        <a:pt x="113859" y="67973"/>
                      </a:cubicBezTo>
                      <a:lnTo>
                        <a:pt x="48982" y="27581"/>
                      </a:lnTo>
                      <a:cubicBezTo>
                        <a:pt x="42292" y="23419"/>
                        <a:pt x="39611" y="14764"/>
                        <a:pt x="43313" y="7819"/>
                      </a:cubicBezTo>
                      <a:cubicBezTo>
                        <a:pt x="47373" y="210"/>
                        <a:pt x="56948" y="-2241"/>
                        <a:pt x="64148" y="2227"/>
                      </a:cubicBezTo>
                      <a:cubicBezTo>
                        <a:pt x="64148" y="2227"/>
                        <a:pt x="166379" y="58501"/>
                        <a:pt x="183078" y="65982"/>
                      </a:cubicBezTo>
                      <a:lnTo>
                        <a:pt x="175801" y="23930"/>
                      </a:lnTo>
                      <a:cubicBezTo>
                        <a:pt x="172941" y="16296"/>
                        <a:pt x="176797" y="7793"/>
                        <a:pt x="184431" y="4908"/>
                      </a:cubicBezTo>
                      <a:lnTo>
                        <a:pt x="184431" y="4908"/>
                      </a:lnTo>
                      <a:cubicBezTo>
                        <a:pt x="192065" y="2049"/>
                        <a:pt x="200567" y="5904"/>
                        <a:pt x="203452" y="13538"/>
                      </a:cubicBezTo>
                      <a:lnTo>
                        <a:pt x="246985" y="98076"/>
                      </a:lnTo>
                      <a:cubicBezTo>
                        <a:pt x="248849" y="103055"/>
                        <a:pt x="244483" y="112757"/>
                        <a:pt x="239096" y="119727"/>
                      </a:cubicBezTo>
                      <a:cubicBezTo>
                        <a:pt x="209197" y="201584"/>
                        <a:pt x="203938" y="213942"/>
                        <a:pt x="193852" y="235261"/>
                      </a:cubicBezTo>
                      <a:lnTo>
                        <a:pt x="110412" y="193899"/>
                      </a:lnTo>
                      <a:cubicBezTo>
                        <a:pt x="86335" y="181975"/>
                        <a:pt x="60292" y="174520"/>
                        <a:pt x="33534" y="171916"/>
                      </a:cubicBezTo>
                      <a:lnTo>
                        <a:pt x="26819" y="171252"/>
                      </a:lnTo>
                      <a:cubicBezTo>
                        <a:pt x="18368" y="170435"/>
                        <a:pt x="12291" y="162647"/>
                        <a:pt x="13670" y="154145"/>
                      </a:cubicBezTo>
                      <a:close/>
                    </a:path>
                  </a:pathLst>
                </a:custGeom>
                <a:solidFill>
                  <a:srgbClr val="FE9F73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9" name="Google Shape;519;p31"/>
              <p:cNvSpPr/>
              <p:nvPr/>
            </p:nvSpPr>
            <p:spPr>
              <a:xfrm>
                <a:off x="2389793" y="4889092"/>
                <a:ext cx="798780" cy="638233"/>
              </a:xfrm>
              <a:custGeom>
                <a:rect b="b" l="l" r="r" t="t"/>
                <a:pathLst>
                  <a:path extrusionOk="0" h="638233" w="798780">
                    <a:moveTo>
                      <a:pt x="798781" y="453225"/>
                    </a:moveTo>
                    <a:lnTo>
                      <a:pt x="124343" y="638233"/>
                    </a:lnTo>
                    <a:lnTo>
                      <a:pt x="0" y="184982"/>
                    </a:lnTo>
                    <a:lnTo>
                      <a:pt x="166727" y="139254"/>
                    </a:lnTo>
                    <a:lnTo>
                      <a:pt x="169178" y="148241"/>
                    </a:lnTo>
                    <a:cubicBezTo>
                      <a:pt x="169867" y="150718"/>
                      <a:pt x="172420" y="152173"/>
                      <a:pt x="174922" y="151509"/>
                    </a:cubicBezTo>
                    <a:lnTo>
                      <a:pt x="252388" y="130266"/>
                    </a:lnTo>
                    <a:cubicBezTo>
                      <a:pt x="254890" y="129577"/>
                      <a:pt x="256345" y="126998"/>
                      <a:pt x="255656" y="124522"/>
                    </a:cubicBezTo>
                    <a:lnTo>
                      <a:pt x="253205" y="115534"/>
                    </a:lnTo>
                    <a:lnTo>
                      <a:pt x="416101" y="70852"/>
                    </a:lnTo>
                    <a:lnTo>
                      <a:pt x="418553" y="79840"/>
                    </a:lnTo>
                    <a:cubicBezTo>
                      <a:pt x="419216" y="82317"/>
                      <a:pt x="421795" y="83772"/>
                      <a:pt x="424297" y="83108"/>
                    </a:cubicBezTo>
                    <a:lnTo>
                      <a:pt x="501763" y="61865"/>
                    </a:lnTo>
                    <a:cubicBezTo>
                      <a:pt x="504239" y="61176"/>
                      <a:pt x="505720" y="58597"/>
                      <a:pt x="505031" y="56120"/>
                    </a:cubicBezTo>
                    <a:lnTo>
                      <a:pt x="502580" y="47133"/>
                    </a:lnTo>
                    <a:lnTo>
                      <a:pt x="674438" y="0"/>
                    </a:lnTo>
                    <a:lnTo>
                      <a:pt x="798781" y="453251"/>
                    </a:lnTo>
                    <a:close/>
                  </a:path>
                </a:pathLst>
              </a:custGeom>
              <a:solidFill>
                <a:srgbClr val="FFA59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2389819" y="5058908"/>
                <a:ext cx="57360" cy="70469"/>
              </a:xfrm>
              <a:custGeom>
                <a:rect b="b" l="l" r="r" t="t"/>
                <a:pathLst>
                  <a:path extrusionOk="0" h="70469" w="57360">
                    <a:moveTo>
                      <a:pt x="55303" y="0"/>
                    </a:moveTo>
                    <a:cubicBezTo>
                      <a:pt x="63678" y="30537"/>
                      <a:pt x="45729" y="62095"/>
                      <a:pt x="15166" y="70469"/>
                    </a:cubicBezTo>
                    <a:lnTo>
                      <a:pt x="0" y="15166"/>
                    </a:lnTo>
                    <a:lnTo>
                      <a:pt x="55303" y="0"/>
                    </a:lnTo>
                    <a:close/>
                  </a:path>
                </a:pathLst>
              </a:custGeom>
              <a:solidFill>
                <a:srgbClr val="49263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1663090" y="4705361"/>
                <a:ext cx="833734" cy="1349591"/>
              </a:xfrm>
              <a:custGeom>
                <a:rect b="b" l="l" r="r" t="t"/>
                <a:pathLst>
                  <a:path extrusionOk="0" h="1349591" w="833734">
                    <a:moveTo>
                      <a:pt x="598556" y="26"/>
                    </a:moveTo>
                    <a:cubicBezTo>
                      <a:pt x="598556" y="26"/>
                      <a:pt x="534495" y="344432"/>
                      <a:pt x="476077" y="730941"/>
                    </a:cubicBezTo>
                    <a:cubicBezTo>
                      <a:pt x="307180" y="893761"/>
                      <a:pt x="131313" y="1069271"/>
                      <a:pt x="0" y="1215010"/>
                    </a:cubicBezTo>
                    <a:cubicBezTo>
                      <a:pt x="0" y="1215010"/>
                      <a:pt x="36460" y="1299650"/>
                      <a:pt x="147781" y="1349591"/>
                    </a:cubicBezTo>
                    <a:lnTo>
                      <a:pt x="422893" y="1114055"/>
                    </a:lnTo>
                    <a:cubicBezTo>
                      <a:pt x="422714" y="1115433"/>
                      <a:pt x="422536" y="1116838"/>
                      <a:pt x="422382" y="1118217"/>
                    </a:cubicBezTo>
                    <a:cubicBezTo>
                      <a:pt x="497958" y="1057884"/>
                      <a:pt x="693332" y="906323"/>
                      <a:pt x="764031" y="850127"/>
                    </a:cubicBezTo>
                    <a:cubicBezTo>
                      <a:pt x="775138" y="841292"/>
                      <a:pt x="782823" y="828883"/>
                      <a:pt x="785759" y="814994"/>
                    </a:cubicBezTo>
                    <a:lnTo>
                      <a:pt x="833735" y="65644"/>
                    </a:lnTo>
                    <a:lnTo>
                      <a:pt x="59858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1962917" y="4812827"/>
                <a:ext cx="414314" cy="1290406"/>
              </a:xfrm>
              <a:custGeom>
                <a:rect b="b" l="l" r="r" t="t"/>
                <a:pathLst>
                  <a:path extrusionOk="0" h="1290406" w="414314">
                    <a:moveTo>
                      <a:pt x="3932" y="69806"/>
                    </a:moveTo>
                    <a:lnTo>
                      <a:pt x="0" y="633637"/>
                    </a:lnTo>
                    <a:lnTo>
                      <a:pt x="536" y="893302"/>
                    </a:lnTo>
                    <a:lnTo>
                      <a:pt x="8068" y="1152430"/>
                    </a:lnTo>
                    <a:lnTo>
                      <a:pt x="19354" y="1265334"/>
                    </a:lnTo>
                    <a:lnTo>
                      <a:pt x="49456" y="1279479"/>
                    </a:lnTo>
                    <a:lnTo>
                      <a:pt x="108206" y="1289335"/>
                    </a:lnTo>
                    <a:lnTo>
                      <a:pt x="158786" y="1290407"/>
                    </a:lnTo>
                    <a:lnTo>
                      <a:pt x="214676" y="1273939"/>
                    </a:lnTo>
                    <a:lnTo>
                      <a:pt x="253741" y="944648"/>
                    </a:lnTo>
                    <a:lnTo>
                      <a:pt x="290482" y="629348"/>
                    </a:lnTo>
                    <a:lnTo>
                      <a:pt x="351785" y="102845"/>
                    </a:lnTo>
                    <a:lnTo>
                      <a:pt x="414314" y="51065"/>
                    </a:lnTo>
                    <a:lnTo>
                      <a:pt x="250524" y="0"/>
                    </a:lnTo>
                    <a:lnTo>
                      <a:pt x="6026" y="69806"/>
                    </a:lnTo>
                    <a:lnTo>
                      <a:pt x="3932" y="6980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2159222" y="3598634"/>
                <a:ext cx="160554" cy="322310"/>
              </a:xfrm>
              <a:custGeom>
                <a:rect b="b" l="l" r="r" t="t"/>
                <a:pathLst>
                  <a:path extrusionOk="0" h="322310" w="160554">
                    <a:moveTo>
                      <a:pt x="4048" y="34367"/>
                    </a:moveTo>
                    <a:lnTo>
                      <a:pt x="65" y="160803"/>
                    </a:lnTo>
                    <a:cubicBezTo>
                      <a:pt x="65" y="160803"/>
                      <a:pt x="-3050" y="203493"/>
                      <a:pt x="33946" y="210004"/>
                    </a:cubicBezTo>
                    <a:lnTo>
                      <a:pt x="25214" y="266813"/>
                    </a:lnTo>
                    <a:cubicBezTo>
                      <a:pt x="21971" y="287929"/>
                      <a:pt x="33921" y="308610"/>
                      <a:pt x="53964" y="315708"/>
                    </a:cubicBezTo>
                    <a:cubicBezTo>
                      <a:pt x="63768" y="319180"/>
                      <a:pt x="75487" y="321836"/>
                      <a:pt x="88892" y="322270"/>
                    </a:cubicBezTo>
                    <a:cubicBezTo>
                      <a:pt x="131378" y="323598"/>
                      <a:pt x="155378" y="292269"/>
                      <a:pt x="159438" y="276363"/>
                    </a:cubicBezTo>
                    <a:cubicBezTo>
                      <a:pt x="163472" y="260456"/>
                      <a:pt x="155276" y="183527"/>
                      <a:pt x="155276" y="183527"/>
                    </a:cubicBezTo>
                    <a:lnTo>
                      <a:pt x="157753" y="145943"/>
                    </a:lnTo>
                    <a:lnTo>
                      <a:pt x="157523" y="0"/>
                    </a:lnTo>
                    <a:lnTo>
                      <a:pt x="4099" y="34392"/>
                    </a:ln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2159781" y="3565591"/>
                <a:ext cx="170264" cy="147683"/>
              </a:xfrm>
              <a:custGeom>
                <a:rect b="b" l="l" r="r" t="t"/>
                <a:pathLst>
                  <a:path extrusionOk="0" h="147683" w="170264">
                    <a:moveTo>
                      <a:pt x="2901" y="85512"/>
                    </a:moveTo>
                    <a:cubicBezTo>
                      <a:pt x="1344" y="84031"/>
                      <a:pt x="-12239" y="35698"/>
                      <a:pt x="36578" y="13689"/>
                    </a:cubicBezTo>
                    <a:lnTo>
                      <a:pt x="36578" y="13740"/>
                    </a:lnTo>
                    <a:cubicBezTo>
                      <a:pt x="79601" y="-10388"/>
                      <a:pt x="138478" y="1153"/>
                      <a:pt x="154998" y="18617"/>
                    </a:cubicBezTo>
                    <a:cubicBezTo>
                      <a:pt x="188113" y="53622"/>
                      <a:pt x="157040" y="112729"/>
                      <a:pt x="157040" y="112729"/>
                    </a:cubicBezTo>
                    <a:cubicBezTo>
                      <a:pt x="156453" y="105478"/>
                      <a:pt x="155074" y="99121"/>
                      <a:pt x="153032" y="93427"/>
                    </a:cubicBezTo>
                    <a:cubicBezTo>
                      <a:pt x="147721" y="107521"/>
                      <a:pt x="138019" y="132338"/>
                      <a:pt x="130155" y="147683"/>
                    </a:cubicBezTo>
                    <a:lnTo>
                      <a:pt x="118333" y="145462"/>
                    </a:lnTo>
                    <a:cubicBezTo>
                      <a:pt x="118563" y="142756"/>
                      <a:pt x="118869" y="139743"/>
                      <a:pt x="119329" y="136219"/>
                    </a:cubicBezTo>
                    <a:cubicBezTo>
                      <a:pt x="124716" y="93963"/>
                      <a:pt x="122597" y="72337"/>
                      <a:pt x="119482" y="61384"/>
                    </a:cubicBezTo>
                    <a:cubicBezTo>
                      <a:pt x="106512" y="56941"/>
                      <a:pt x="90605" y="55435"/>
                      <a:pt x="72324" y="56048"/>
                    </a:cubicBezTo>
                    <a:cubicBezTo>
                      <a:pt x="53889" y="56660"/>
                      <a:pt x="39515" y="61358"/>
                      <a:pt x="28740" y="67001"/>
                    </a:cubicBezTo>
                    <a:lnTo>
                      <a:pt x="9386" y="80891"/>
                    </a:lnTo>
                    <a:cubicBezTo>
                      <a:pt x="4918" y="85231"/>
                      <a:pt x="2799" y="88397"/>
                      <a:pt x="2799" y="88397"/>
                    </a:cubicBezTo>
                    <a:cubicBezTo>
                      <a:pt x="3003" y="87299"/>
                      <a:pt x="3259" y="86201"/>
                      <a:pt x="3514" y="85103"/>
                    </a:cubicBezTo>
                    <a:lnTo>
                      <a:pt x="2876" y="85563"/>
                    </a:lnTo>
                    <a:close/>
                  </a:path>
                </a:pathLst>
              </a:custGeom>
              <a:solidFill>
                <a:srgbClr val="4C222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2308804" y="3584183"/>
                <a:ext cx="31391" cy="109023"/>
              </a:xfrm>
              <a:custGeom>
                <a:rect b="b" l="l" r="r" t="t"/>
                <a:pathLst>
                  <a:path extrusionOk="0" h="109023" w="31391">
                    <a:moveTo>
                      <a:pt x="5974" y="0"/>
                    </a:moveTo>
                    <a:cubicBezTo>
                      <a:pt x="5974" y="0"/>
                      <a:pt x="48026" y="23413"/>
                      <a:pt x="23949" y="109023"/>
                    </a:cubicBezTo>
                    <a:lnTo>
                      <a:pt x="0" y="100189"/>
                    </a:lnTo>
                    <a:lnTo>
                      <a:pt x="14936" y="54512"/>
                    </a:lnTo>
                    <a:lnTo>
                      <a:pt x="5974" y="0"/>
                    </a:lnTo>
                    <a:close/>
                  </a:path>
                </a:pathLst>
              </a:custGeom>
              <a:solidFill>
                <a:srgbClr val="4C222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2217885" y="3681761"/>
                <a:ext cx="47766" cy="17726"/>
              </a:xfrm>
              <a:custGeom>
                <a:rect b="b" l="l" r="r" t="t"/>
                <a:pathLst>
                  <a:path extrusionOk="0" h="17726" w="47766">
                    <a:moveTo>
                      <a:pt x="45931" y="17701"/>
                    </a:moveTo>
                    <a:cubicBezTo>
                      <a:pt x="46365" y="17701"/>
                      <a:pt x="46825" y="17573"/>
                      <a:pt x="47182" y="17241"/>
                    </a:cubicBezTo>
                    <a:cubicBezTo>
                      <a:pt x="47897" y="16577"/>
                      <a:pt x="47974" y="15454"/>
                      <a:pt x="47310" y="14739"/>
                    </a:cubicBezTo>
                    <a:cubicBezTo>
                      <a:pt x="47080" y="14484"/>
                      <a:pt x="23514" y="-11355"/>
                      <a:pt x="713" y="5981"/>
                    </a:cubicBezTo>
                    <a:cubicBezTo>
                      <a:pt x="-78" y="6569"/>
                      <a:pt x="-231" y="7692"/>
                      <a:pt x="356" y="8484"/>
                    </a:cubicBezTo>
                    <a:cubicBezTo>
                      <a:pt x="943" y="9275"/>
                      <a:pt x="2067" y="9428"/>
                      <a:pt x="2833" y="8841"/>
                    </a:cubicBezTo>
                    <a:cubicBezTo>
                      <a:pt x="23054" y="-6504"/>
                      <a:pt x="43787" y="16169"/>
                      <a:pt x="44655" y="17139"/>
                    </a:cubicBezTo>
                    <a:cubicBezTo>
                      <a:pt x="44987" y="17522"/>
                      <a:pt x="45446" y="17701"/>
                      <a:pt x="45906" y="17726"/>
                    </a:cubicBezTo>
                    <a:close/>
                  </a:path>
                </a:pathLst>
              </a:custGeom>
              <a:solidFill>
                <a:srgbClr val="21111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2163699" y="3673750"/>
                <a:ext cx="29324" cy="12715"/>
              </a:xfrm>
              <a:custGeom>
                <a:rect b="b" l="l" r="r" t="t"/>
                <a:pathLst>
                  <a:path extrusionOk="0" h="12715" w="29324">
                    <a:moveTo>
                      <a:pt x="27503" y="12716"/>
                    </a:moveTo>
                    <a:cubicBezTo>
                      <a:pt x="27988" y="12716"/>
                      <a:pt x="28499" y="12537"/>
                      <a:pt x="28857" y="12154"/>
                    </a:cubicBezTo>
                    <a:cubicBezTo>
                      <a:pt x="29520" y="11439"/>
                      <a:pt x="29469" y="10316"/>
                      <a:pt x="28754" y="9626"/>
                    </a:cubicBezTo>
                    <a:cubicBezTo>
                      <a:pt x="28065" y="8988"/>
                      <a:pt x="11648" y="-6076"/>
                      <a:pt x="669" y="2784"/>
                    </a:cubicBezTo>
                    <a:cubicBezTo>
                      <a:pt x="-97" y="3397"/>
                      <a:pt x="-225" y="4520"/>
                      <a:pt x="388" y="5286"/>
                    </a:cubicBezTo>
                    <a:cubicBezTo>
                      <a:pt x="1001" y="6052"/>
                      <a:pt x="2124" y="6180"/>
                      <a:pt x="2890" y="5567"/>
                    </a:cubicBezTo>
                    <a:cubicBezTo>
                      <a:pt x="11469" y="-1378"/>
                      <a:pt x="26201" y="12103"/>
                      <a:pt x="26354" y="12231"/>
                    </a:cubicBezTo>
                    <a:cubicBezTo>
                      <a:pt x="26686" y="12537"/>
                      <a:pt x="27095" y="12690"/>
                      <a:pt x="27503" y="12690"/>
                    </a:cubicBezTo>
                    <a:close/>
                  </a:path>
                </a:pathLst>
              </a:custGeom>
              <a:solidFill>
                <a:srgbClr val="21111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2227812" y="3700352"/>
                <a:ext cx="10627" cy="10704"/>
              </a:xfrm>
              <a:custGeom>
                <a:rect b="b" l="l" r="r" t="t"/>
                <a:pathLst>
                  <a:path extrusionOk="0" h="10704" w="10627">
                    <a:moveTo>
                      <a:pt x="3" y="5186"/>
                    </a:moveTo>
                    <a:cubicBezTo>
                      <a:pt x="-99" y="8148"/>
                      <a:pt x="2225" y="10599"/>
                      <a:pt x="5135" y="10701"/>
                    </a:cubicBezTo>
                    <a:cubicBezTo>
                      <a:pt x="8046" y="10803"/>
                      <a:pt x="10523" y="8480"/>
                      <a:pt x="10625" y="5518"/>
                    </a:cubicBezTo>
                    <a:cubicBezTo>
                      <a:pt x="10727" y="2556"/>
                      <a:pt x="8403" y="105"/>
                      <a:pt x="5493" y="3"/>
                    </a:cubicBezTo>
                    <a:cubicBezTo>
                      <a:pt x="2556" y="-99"/>
                      <a:pt x="105" y="2225"/>
                      <a:pt x="3" y="51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2171539" y="3693228"/>
                <a:ext cx="10628" cy="10704"/>
              </a:xfrm>
              <a:custGeom>
                <a:rect b="b" l="l" r="r" t="t"/>
                <a:pathLst>
                  <a:path extrusionOk="0" h="10704" w="10628">
                    <a:moveTo>
                      <a:pt x="3" y="5186"/>
                    </a:moveTo>
                    <a:cubicBezTo>
                      <a:pt x="-99" y="8148"/>
                      <a:pt x="2199" y="10599"/>
                      <a:pt x="5135" y="10701"/>
                    </a:cubicBezTo>
                    <a:cubicBezTo>
                      <a:pt x="8072" y="10803"/>
                      <a:pt x="10523" y="8480"/>
                      <a:pt x="10625" y="5518"/>
                    </a:cubicBezTo>
                    <a:cubicBezTo>
                      <a:pt x="10727" y="2556"/>
                      <a:pt x="8403" y="105"/>
                      <a:pt x="5493" y="3"/>
                    </a:cubicBezTo>
                    <a:cubicBezTo>
                      <a:pt x="2557" y="-99"/>
                      <a:pt x="105" y="2225"/>
                      <a:pt x="3" y="51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2289690" y="3678253"/>
                <a:ext cx="63736" cy="64144"/>
              </a:xfrm>
              <a:custGeom>
                <a:rect b="b" l="l" r="r" t="t"/>
                <a:pathLst>
                  <a:path extrusionOk="0" h="64144" w="63736">
                    <a:moveTo>
                      <a:pt x="17" y="31064"/>
                    </a:moveTo>
                    <a:cubicBezTo>
                      <a:pt x="-545" y="48758"/>
                      <a:pt x="13268" y="63567"/>
                      <a:pt x="30860" y="64128"/>
                    </a:cubicBezTo>
                    <a:cubicBezTo>
                      <a:pt x="48451" y="64690"/>
                      <a:pt x="63158" y="50775"/>
                      <a:pt x="63720" y="33081"/>
                    </a:cubicBezTo>
                    <a:cubicBezTo>
                      <a:pt x="64282" y="15387"/>
                      <a:pt x="50468" y="578"/>
                      <a:pt x="32877" y="16"/>
                    </a:cubicBezTo>
                    <a:cubicBezTo>
                      <a:pt x="15285" y="-545"/>
                      <a:pt x="578" y="13370"/>
                      <a:pt x="17" y="31064"/>
                    </a:cubicBez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2311281" y="3694567"/>
                <a:ext cx="25574" cy="35488"/>
              </a:xfrm>
              <a:custGeom>
                <a:rect b="b" l="l" r="r" t="t"/>
                <a:pathLst>
                  <a:path extrusionOk="0" h="35488" w="25574">
                    <a:moveTo>
                      <a:pt x="12000" y="35482"/>
                    </a:moveTo>
                    <a:cubicBezTo>
                      <a:pt x="18613" y="35686"/>
                      <a:pt x="23183" y="30835"/>
                      <a:pt x="24818" y="25856"/>
                    </a:cubicBezTo>
                    <a:cubicBezTo>
                      <a:pt x="26732" y="19984"/>
                      <a:pt x="24945" y="14188"/>
                      <a:pt x="20247" y="11047"/>
                    </a:cubicBezTo>
                    <a:cubicBezTo>
                      <a:pt x="13328" y="6426"/>
                      <a:pt x="6843" y="9056"/>
                      <a:pt x="3498" y="11099"/>
                    </a:cubicBezTo>
                    <a:cubicBezTo>
                      <a:pt x="4979" y="7499"/>
                      <a:pt x="7226" y="4920"/>
                      <a:pt x="10188" y="3413"/>
                    </a:cubicBezTo>
                    <a:cubicBezTo>
                      <a:pt x="16571" y="145"/>
                      <a:pt x="24281" y="2903"/>
                      <a:pt x="24358" y="2928"/>
                    </a:cubicBezTo>
                    <a:cubicBezTo>
                      <a:pt x="24818" y="3107"/>
                      <a:pt x="25328" y="2852"/>
                      <a:pt x="25481" y="2392"/>
                    </a:cubicBezTo>
                    <a:cubicBezTo>
                      <a:pt x="25660" y="1932"/>
                      <a:pt x="25405" y="1422"/>
                      <a:pt x="24945" y="1243"/>
                    </a:cubicBezTo>
                    <a:cubicBezTo>
                      <a:pt x="24613" y="1115"/>
                      <a:pt x="16468" y="-1821"/>
                      <a:pt x="9370" y="1805"/>
                    </a:cubicBezTo>
                    <a:cubicBezTo>
                      <a:pt x="5285" y="3898"/>
                      <a:pt x="2426" y="7754"/>
                      <a:pt x="868" y="13218"/>
                    </a:cubicBezTo>
                    <a:lnTo>
                      <a:pt x="0" y="16282"/>
                    </a:lnTo>
                    <a:lnTo>
                      <a:pt x="2324" y="14086"/>
                    </a:lnTo>
                    <a:cubicBezTo>
                      <a:pt x="2655" y="13779"/>
                      <a:pt x="10468" y="6605"/>
                      <a:pt x="19226" y="12477"/>
                    </a:cubicBezTo>
                    <a:cubicBezTo>
                      <a:pt x="24077" y="15720"/>
                      <a:pt x="24332" y="21388"/>
                      <a:pt x="23081" y="25243"/>
                    </a:cubicBezTo>
                    <a:cubicBezTo>
                      <a:pt x="21779" y="29252"/>
                      <a:pt x="18103" y="33822"/>
                      <a:pt x="12026" y="33618"/>
                    </a:cubicBezTo>
                    <a:cubicBezTo>
                      <a:pt x="11975" y="33618"/>
                      <a:pt x="11898" y="33618"/>
                      <a:pt x="11847" y="33618"/>
                    </a:cubicBezTo>
                    <a:cubicBezTo>
                      <a:pt x="11362" y="33618"/>
                      <a:pt x="10953" y="33976"/>
                      <a:pt x="10928" y="34461"/>
                    </a:cubicBezTo>
                    <a:cubicBezTo>
                      <a:pt x="10928" y="34946"/>
                      <a:pt x="11285" y="35380"/>
                      <a:pt x="11771" y="35380"/>
                    </a:cubicBezTo>
                    <a:cubicBezTo>
                      <a:pt x="11822" y="35380"/>
                      <a:pt x="11898" y="35380"/>
                      <a:pt x="11949" y="35380"/>
                    </a:cubicBezTo>
                    <a:close/>
                  </a:path>
                </a:pathLst>
              </a:custGeom>
              <a:solidFill>
                <a:srgbClr val="F0716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2188751" y="3689920"/>
                <a:ext cx="20125" cy="51056"/>
              </a:xfrm>
              <a:custGeom>
                <a:rect b="b" l="l" r="r" t="t"/>
                <a:pathLst>
                  <a:path extrusionOk="0" h="51056" w="20125">
                    <a:moveTo>
                      <a:pt x="19200" y="51057"/>
                    </a:moveTo>
                    <a:cubicBezTo>
                      <a:pt x="19583" y="51057"/>
                      <a:pt x="19915" y="50853"/>
                      <a:pt x="20069" y="50470"/>
                    </a:cubicBezTo>
                    <a:cubicBezTo>
                      <a:pt x="20247" y="50010"/>
                      <a:pt x="19992" y="49499"/>
                      <a:pt x="19532" y="49321"/>
                    </a:cubicBezTo>
                    <a:lnTo>
                      <a:pt x="1992" y="42861"/>
                    </a:lnTo>
                    <a:lnTo>
                      <a:pt x="8911" y="1039"/>
                    </a:lnTo>
                    <a:cubicBezTo>
                      <a:pt x="8987" y="554"/>
                      <a:pt x="8656" y="94"/>
                      <a:pt x="8196" y="18"/>
                    </a:cubicBezTo>
                    <a:cubicBezTo>
                      <a:pt x="7711" y="-85"/>
                      <a:pt x="7251" y="273"/>
                      <a:pt x="7175" y="758"/>
                    </a:cubicBezTo>
                    <a:lnTo>
                      <a:pt x="0" y="44035"/>
                    </a:lnTo>
                    <a:lnTo>
                      <a:pt x="18920" y="51006"/>
                    </a:lnTo>
                    <a:cubicBezTo>
                      <a:pt x="18920" y="51006"/>
                      <a:pt x="19098" y="51057"/>
                      <a:pt x="19200" y="51057"/>
                    </a:cubicBezTo>
                    <a:close/>
                  </a:path>
                </a:pathLst>
              </a:custGeom>
              <a:solidFill>
                <a:srgbClr val="F0716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2186147" y="3756731"/>
                <a:ext cx="35030" cy="15271"/>
              </a:xfrm>
              <a:custGeom>
                <a:rect b="b" l="l" r="r" t="t"/>
                <a:pathLst>
                  <a:path extrusionOk="0" h="15271" w="35030">
                    <a:moveTo>
                      <a:pt x="35005" y="2017"/>
                    </a:moveTo>
                    <a:cubicBezTo>
                      <a:pt x="34469" y="1889"/>
                      <a:pt x="0" y="0"/>
                      <a:pt x="0" y="0"/>
                    </a:cubicBezTo>
                    <a:cubicBezTo>
                      <a:pt x="0" y="0"/>
                      <a:pt x="3881" y="14502"/>
                      <a:pt x="16698" y="15243"/>
                    </a:cubicBezTo>
                    <a:cubicBezTo>
                      <a:pt x="29515" y="15983"/>
                      <a:pt x="35030" y="2043"/>
                      <a:pt x="35030" y="2043"/>
                    </a:cubicBezTo>
                    <a:close/>
                  </a:path>
                </a:pathLst>
              </a:custGeom>
              <a:solidFill>
                <a:srgbClr val="FBFDFC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2162083" y="3620914"/>
                <a:ext cx="101112" cy="47628"/>
              </a:xfrm>
              <a:custGeom>
                <a:rect b="b" l="l" r="r" t="t"/>
                <a:pathLst>
                  <a:path extrusionOk="0" h="47628" w="101112">
                    <a:moveTo>
                      <a:pt x="63" y="47603"/>
                    </a:moveTo>
                    <a:cubicBezTo>
                      <a:pt x="63" y="47603"/>
                      <a:pt x="-371" y="21611"/>
                      <a:pt x="1034" y="15968"/>
                    </a:cubicBezTo>
                    <a:cubicBezTo>
                      <a:pt x="2463" y="10325"/>
                      <a:pt x="60754" y="-4177"/>
                      <a:pt x="92235" y="1159"/>
                    </a:cubicBezTo>
                    <a:cubicBezTo>
                      <a:pt x="123742" y="6495"/>
                      <a:pt x="61316" y="39407"/>
                      <a:pt x="60601" y="39381"/>
                    </a:cubicBezTo>
                    <a:cubicBezTo>
                      <a:pt x="59886" y="39381"/>
                      <a:pt x="38" y="47628"/>
                      <a:pt x="38" y="47628"/>
                    </a:cubicBez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2273161" y="3601851"/>
                <a:ext cx="31455" cy="40673"/>
              </a:xfrm>
              <a:custGeom>
                <a:rect b="b" l="l" r="r" t="t"/>
                <a:pathLst>
                  <a:path extrusionOk="0" h="40673" w="31455">
                    <a:moveTo>
                      <a:pt x="0" y="27473"/>
                    </a:moveTo>
                    <a:lnTo>
                      <a:pt x="31456" y="0"/>
                    </a:lnTo>
                    <a:lnTo>
                      <a:pt x="1353" y="40673"/>
                    </a:lnTo>
                    <a:lnTo>
                      <a:pt x="0" y="27473"/>
                    </a:ln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2436418" y="4137291"/>
                <a:ext cx="294794" cy="743758"/>
              </a:xfrm>
              <a:custGeom>
                <a:rect b="b" l="l" r="r" t="t"/>
                <a:pathLst>
                  <a:path extrusionOk="0" h="743758" w="294794">
                    <a:moveTo>
                      <a:pt x="294769" y="668412"/>
                    </a:moveTo>
                    <a:lnTo>
                      <a:pt x="215695" y="289052"/>
                    </a:lnTo>
                    <a:lnTo>
                      <a:pt x="171805" y="29669"/>
                    </a:lnTo>
                    <a:lnTo>
                      <a:pt x="229253" y="73763"/>
                    </a:lnTo>
                    <a:lnTo>
                      <a:pt x="127531" y="31405"/>
                    </a:lnTo>
                    <a:lnTo>
                      <a:pt x="77003" y="0"/>
                    </a:lnTo>
                    <a:cubicBezTo>
                      <a:pt x="77003" y="0"/>
                      <a:pt x="-2760" y="166522"/>
                      <a:pt x="74" y="250856"/>
                    </a:cubicBezTo>
                    <a:cubicBezTo>
                      <a:pt x="2474" y="322321"/>
                      <a:pt x="114229" y="616939"/>
                      <a:pt x="148315" y="705281"/>
                    </a:cubicBezTo>
                    <a:cubicBezTo>
                      <a:pt x="154468" y="721213"/>
                      <a:pt x="164247" y="743759"/>
                      <a:pt x="164247" y="743759"/>
                    </a:cubicBezTo>
                    <a:lnTo>
                      <a:pt x="294794" y="668412"/>
                    </a:ln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2568571" y="4790906"/>
                <a:ext cx="218097" cy="194772"/>
              </a:xfrm>
              <a:custGeom>
                <a:rect b="b" l="l" r="r" t="t"/>
                <a:pathLst>
                  <a:path extrusionOk="0" h="194772" w="218097">
                    <a:moveTo>
                      <a:pt x="194889" y="93744"/>
                    </a:moveTo>
                    <a:lnTo>
                      <a:pt x="199153" y="95991"/>
                    </a:lnTo>
                    <a:cubicBezTo>
                      <a:pt x="202421" y="105591"/>
                      <a:pt x="210208" y="124434"/>
                      <a:pt x="218098" y="146953"/>
                    </a:cubicBezTo>
                    <a:cubicBezTo>
                      <a:pt x="199561" y="154741"/>
                      <a:pt x="185416" y="161251"/>
                      <a:pt x="186055" y="163600"/>
                    </a:cubicBezTo>
                    <a:lnTo>
                      <a:pt x="181791" y="164775"/>
                    </a:lnTo>
                    <a:cubicBezTo>
                      <a:pt x="180693" y="165081"/>
                      <a:pt x="179825" y="165796"/>
                      <a:pt x="179314" y="166715"/>
                    </a:cubicBezTo>
                    <a:cubicBezTo>
                      <a:pt x="159603" y="172383"/>
                      <a:pt x="134403" y="179022"/>
                      <a:pt x="113696" y="185941"/>
                    </a:cubicBezTo>
                    <a:cubicBezTo>
                      <a:pt x="98964" y="190869"/>
                      <a:pt x="88061" y="199882"/>
                      <a:pt x="75984" y="191048"/>
                    </a:cubicBezTo>
                    <a:cubicBezTo>
                      <a:pt x="68989" y="185941"/>
                      <a:pt x="54844" y="150145"/>
                      <a:pt x="50733" y="137047"/>
                    </a:cubicBezTo>
                    <a:lnTo>
                      <a:pt x="0" y="9410"/>
                    </a:lnTo>
                    <a:cubicBezTo>
                      <a:pt x="26069" y="1725"/>
                      <a:pt x="151713" y="-1977"/>
                      <a:pt x="157050" y="1061"/>
                    </a:cubicBezTo>
                    <a:lnTo>
                      <a:pt x="194940" y="93718"/>
                    </a:ln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2203819" y="4853065"/>
                <a:ext cx="185362" cy="986521"/>
              </a:xfrm>
              <a:custGeom>
                <a:rect b="b" l="l" r="r" t="t"/>
                <a:pathLst>
                  <a:path extrusionOk="0" h="986521" w="185362">
                    <a:moveTo>
                      <a:pt x="3290" y="986522"/>
                    </a:moveTo>
                    <a:cubicBezTo>
                      <a:pt x="3162" y="986522"/>
                      <a:pt x="3034" y="986522"/>
                      <a:pt x="2907" y="986522"/>
                    </a:cubicBezTo>
                    <a:cubicBezTo>
                      <a:pt x="1094" y="986317"/>
                      <a:pt x="-183" y="984683"/>
                      <a:pt x="21" y="982870"/>
                    </a:cubicBezTo>
                    <a:lnTo>
                      <a:pt x="108432" y="60589"/>
                    </a:lnTo>
                    <a:lnTo>
                      <a:pt x="109428" y="59747"/>
                    </a:lnTo>
                    <a:lnTo>
                      <a:pt x="179974" y="767"/>
                    </a:lnTo>
                    <a:cubicBezTo>
                      <a:pt x="181378" y="-407"/>
                      <a:pt x="183446" y="-203"/>
                      <a:pt x="184595" y="1176"/>
                    </a:cubicBezTo>
                    <a:cubicBezTo>
                      <a:pt x="185770" y="2580"/>
                      <a:pt x="185565" y="4648"/>
                      <a:pt x="184187" y="5797"/>
                    </a:cubicBezTo>
                    <a:lnTo>
                      <a:pt x="114636" y="63934"/>
                    </a:lnTo>
                    <a:lnTo>
                      <a:pt x="6558" y="983611"/>
                    </a:lnTo>
                    <a:cubicBezTo>
                      <a:pt x="6354" y="985296"/>
                      <a:pt x="4949" y="986522"/>
                      <a:pt x="3290" y="9865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2693421" y="4831681"/>
                <a:ext cx="43990" cy="87947"/>
              </a:xfrm>
              <a:custGeom>
                <a:rect b="b" l="l" r="r" t="t"/>
                <a:pathLst>
                  <a:path extrusionOk="0" h="87947" w="43990">
                    <a:moveTo>
                      <a:pt x="19995" y="91"/>
                    </a:moveTo>
                    <a:cubicBezTo>
                      <a:pt x="8250" y="1444"/>
                      <a:pt x="-176" y="8720"/>
                      <a:pt x="3" y="10661"/>
                    </a:cubicBezTo>
                    <a:lnTo>
                      <a:pt x="6309" y="75896"/>
                    </a:lnTo>
                    <a:cubicBezTo>
                      <a:pt x="6999" y="83071"/>
                      <a:pt x="14786" y="88535"/>
                      <a:pt x="24641" y="87896"/>
                    </a:cubicBezTo>
                    <a:cubicBezTo>
                      <a:pt x="35927" y="87182"/>
                      <a:pt x="44710" y="79471"/>
                      <a:pt x="43944" y="71403"/>
                    </a:cubicBezTo>
                    <a:lnTo>
                      <a:pt x="38072" y="10533"/>
                    </a:lnTo>
                    <a:cubicBezTo>
                      <a:pt x="37408" y="3767"/>
                      <a:pt x="26837" y="-701"/>
                      <a:pt x="20020" y="91"/>
                    </a:cubicBez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2570749" y="4863414"/>
                <a:ext cx="292874" cy="152267"/>
              </a:xfrm>
              <a:custGeom>
                <a:rect b="b" l="l" r="r" t="t"/>
                <a:pathLst>
                  <a:path extrusionOk="0" h="152267" w="292874">
                    <a:moveTo>
                      <a:pt x="42350" y="144225"/>
                    </a:moveTo>
                    <a:lnTo>
                      <a:pt x="13014" y="152267"/>
                    </a:lnTo>
                    <a:lnTo>
                      <a:pt x="1652" y="110905"/>
                    </a:lnTo>
                    <a:cubicBezTo>
                      <a:pt x="-5089" y="86343"/>
                      <a:pt x="9414" y="60887"/>
                      <a:pt x="33976" y="54146"/>
                    </a:cubicBezTo>
                    <a:lnTo>
                      <a:pt x="225367" y="1652"/>
                    </a:lnTo>
                    <a:cubicBezTo>
                      <a:pt x="249929" y="-5089"/>
                      <a:pt x="275385" y="9414"/>
                      <a:pt x="282125" y="33976"/>
                    </a:cubicBezTo>
                    <a:lnTo>
                      <a:pt x="292874" y="73168"/>
                    </a:lnTo>
                    <a:lnTo>
                      <a:pt x="263538" y="81211"/>
                    </a:lnTo>
                    <a:lnTo>
                      <a:pt x="252788" y="42019"/>
                    </a:lnTo>
                    <a:cubicBezTo>
                      <a:pt x="250491" y="33618"/>
                      <a:pt x="241784" y="28665"/>
                      <a:pt x="233409" y="30989"/>
                    </a:cubicBezTo>
                    <a:lnTo>
                      <a:pt x="42019" y="83483"/>
                    </a:lnTo>
                    <a:cubicBezTo>
                      <a:pt x="33618" y="85781"/>
                      <a:pt x="28665" y="94488"/>
                      <a:pt x="30989" y="102862"/>
                    </a:cubicBezTo>
                    <a:lnTo>
                      <a:pt x="42325" y="144225"/>
                    </a:lnTo>
                    <a:close/>
                  </a:path>
                </a:pathLst>
              </a:custGeom>
              <a:solidFill>
                <a:srgbClr val="280F2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2699170" y="4891642"/>
                <a:ext cx="55072" cy="79376"/>
              </a:xfrm>
              <a:custGeom>
                <a:rect b="b" l="l" r="r" t="t"/>
                <a:pathLst>
                  <a:path extrusionOk="0" h="79376" w="55072">
                    <a:moveTo>
                      <a:pt x="40059" y="78133"/>
                    </a:moveTo>
                    <a:cubicBezTo>
                      <a:pt x="29284" y="81733"/>
                      <a:pt x="21471" y="76550"/>
                      <a:pt x="20833" y="74788"/>
                    </a:cubicBezTo>
                    <a:lnTo>
                      <a:pt x="637" y="19970"/>
                    </a:lnTo>
                    <a:cubicBezTo>
                      <a:pt x="-1814" y="13332"/>
                      <a:pt x="2986" y="5212"/>
                      <a:pt x="11999" y="1689"/>
                    </a:cubicBezTo>
                    <a:cubicBezTo>
                      <a:pt x="21880" y="-2141"/>
                      <a:pt x="32348" y="795"/>
                      <a:pt x="34978" y="7944"/>
                    </a:cubicBezTo>
                    <a:lnTo>
                      <a:pt x="55072" y="62507"/>
                    </a:lnTo>
                    <a:cubicBezTo>
                      <a:pt x="55072" y="62507"/>
                      <a:pt x="50808" y="74507"/>
                      <a:pt x="40033" y="78107"/>
                    </a:cubicBez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2662664" y="4901436"/>
                <a:ext cx="58819" cy="81088"/>
              </a:xfrm>
              <a:custGeom>
                <a:rect b="b" l="l" r="r" t="t"/>
                <a:pathLst>
                  <a:path extrusionOk="0" h="81088" w="58819">
                    <a:moveTo>
                      <a:pt x="45798" y="79088"/>
                    </a:moveTo>
                    <a:cubicBezTo>
                      <a:pt x="35075" y="82815"/>
                      <a:pt x="24760" y="80517"/>
                      <a:pt x="24070" y="78756"/>
                    </a:cubicBezTo>
                    <a:lnTo>
                      <a:pt x="734" y="20210"/>
                    </a:lnTo>
                    <a:cubicBezTo>
                      <a:pt x="-1896" y="13623"/>
                      <a:pt x="2725" y="5452"/>
                      <a:pt x="11687" y="1827"/>
                    </a:cubicBezTo>
                    <a:cubicBezTo>
                      <a:pt x="21492" y="-2156"/>
                      <a:pt x="32087" y="627"/>
                      <a:pt x="34896" y="7725"/>
                    </a:cubicBezTo>
                    <a:lnTo>
                      <a:pt x="58820" y="67751"/>
                    </a:lnTo>
                    <a:cubicBezTo>
                      <a:pt x="58820" y="67751"/>
                      <a:pt x="56522" y="75334"/>
                      <a:pt x="45798" y="79062"/>
                    </a:cubicBez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2628696" y="4913466"/>
                <a:ext cx="55664" cy="75257"/>
              </a:xfrm>
              <a:custGeom>
                <a:rect b="b" l="l" r="r" t="t"/>
                <a:pathLst>
                  <a:path extrusionOk="0" h="75257" w="55664">
                    <a:moveTo>
                      <a:pt x="43664" y="73287"/>
                    </a:moveTo>
                    <a:cubicBezTo>
                      <a:pt x="33706" y="76862"/>
                      <a:pt x="24055" y="74794"/>
                      <a:pt x="23366" y="73159"/>
                    </a:cubicBezTo>
                    <a:lnTo>
                      <a:pt x="744" y="18954"/>
                    </a:lnTo>
                    <a:cubicBezTo>
                      <a:pt x="-1809" y="12852"/>
                      <a:pt x="2378" y="5243"/>
                      <a:pt x="10702" y="1771"/>
                    </a:cubicBezTo>
                    <a:cubicBezTo>
                      <a:pt x="19791" y="-2008"/>
                      <a:pt x="29723" y="494"/>
                      <a:pt x="32455" y="7056"/>
                    </a:cubicBezTo>
                    <a:lnTo>
                      <a:pt x="55664" y="62666"/>
                    </a:lnTo>
                    <a:cubicBezTo>
                      <a:pt x="55664" y="62666"/>
                      <a:pt x="53622" y="69738"/>
                      <a:pt x="43690" y="73287"/>
                    </a:cubicBez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2695780" y="4889055"/>
                <a:ext cx="61617" cy="84084"/>
              </a:xfrm>
              <a:custGeom>
                <a:rect b="b" l="l" r="r" t="t"/>
                <a:pathLst>
                  <a:path extrusionOk="0" h="84084" w="61617">
                    <a:moveTo>
                      <a:pt x="23075" y="83068"/>
                    </a:moveTo>
                    <a:cubicBezTo>
                      <a:pt x="23790" y="84013"/>
                      <a:pt x="25373" y="84371"/>
                      <a:pt x="26930" y="83834"/>
                    </a:cubicBezTo>
                    <a:cubicBezTo>
                      <a:pt x="28717" y="83222"/>
                      <a:pt x="29790" y="81690"/>
                      <a:pt x="29305" y="80387"/>
                    </a:cubicBezTo>
                    <a:lnTo>
                      <a:pt x="7270" y="21459"/>
                    </a:lnTo>
                    <a:cubicBezTo>
                      <a:pt x="5228" y="15918"/>
                      <a:pt x="9262" y="9356"/>
                      <a:pt x="16462" y="6548"/>
                    </a:cubicBezTo>
                    <a:cubicBezTo>
                      <a:pt x="20317" y="5041"/>
                      <a:pt x="24402" y="4761"/>
                      <a:pt x="27977" y="5731"/>
                    </a:cubicBezTo>
                    <a:cubicBezTo>
                      <a:pt x="31551" y="6701"/>
                      <a:pt x="34079" y="8795"/>
                      <a:pt x="35126" y="11629"/>
                    </a:cubicBezTo>
                    <a:lnTo>
                      <a:pt x="55016" y="65655"/>
                    </a:lnTo>
                    <a:cubicBezTo>
                      <a:pt x="55501" y="66932"/>
                      <a:pt x="57339" y="67519"/>
                      <a:pt x="59126" y="66906"/>
                    </a:cubicBezTo>
                    <a:cubicBezTo>
                      <a:pt x="60914" y="66294"/>
                      <a:pt x="61986" y="64762"/>
                      <a:pt x="61501" y="63485"/>
                    </a:cubicBezTo>
                    <a:lnTo>
                      <a:pt x="41611" y="9458"/>
                    </a:lnTo>
                    <a:cubicBezTo>
                      <a:pt x="40105" y="5373"/>
                      <a:pt x="36300" y="2233"/>
                      <a:pt x="31143" y="828"/>
                    </a:cubicBezTo>
                    <a:cubicBezTo>
                      <a:pt x="25934" y="-601"/>
                      <a:pt x="19934" y="-167"/>
                      <a:pt x="14292" y="2029"/>
                    </a:cubicBezTo>
                    <a:cubicBezTo>
                      <a:pt x="3747" y="6139"/>
                      <a:pt x="-2202" y="15637"/>
                      <a:pt x="759" y="23654"/>
                    </a:cubicBezTo>
                    <a:lnTo>
                      <a:pt x="22794" y="82609"/>
                    </a:lnTo>
                    <a:cubicBezTo>
                      <a:pt x="22845" y="82788"/>
                      <a:pt x="22947" y="82941"/>
                      <a:pt x="23049" y="83094"/>
                    </a:cubicBezTo>
                    <a:close/>
                  </a:path>
                </a:pathLst>
              </a:custGeom>
              <a:solidFill>
                <a:srgbClr val="F0716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2730101" y="4874132"/>
                <a:ext cx="56590" cy="81363"/>
              </a:xfrm>
              <a:custGeom>
                <a:rect b="b" l="l" r="r" t="t"/>
                <a:pathLst>
                  <a:path extrusionOk="0" h="81363" w="56590">
                    <a:moveTo>
                      <a:pt x="45154" y="79327"/>
                    </a:moveTo>
                    <a:cubicBezTo>
                      <a:pt x="34507" y="83233"/>
                      <a:pt x="24141" y="80629"/>
                      <a:pt x="23452" y="78867"/>
                    </a:cubicBezTo>
                    <a:lnTo>
                      <a:pt x="702" y="20194"/>
                    </a:lnTo>
                    <a:cubicBezTo>
                      <a:pt x="-1800" y="13734"/>
                      <a:pt x="2541" y="5691"/>
                      <a:pt x="11247" y="1989"/>
                    </a:cubicBezTo>
                    <a:cubicBezTo>
                      <a:pt x="21230" y="-2249"/>
                      <a:pt x="32107" y="560"/>
                      <a:pt x="34916" y="7811"/>
                    </a:cubicBezTo>
                    <a:lnTo>
                      <a:pt x="56133" y="62552"/>
                    </a:lnTo>
                    <a:cubicBezTo>
                      <a:pt x="58482" y="68629"/>
                      <a:pt x="51333" y="77029"/>
                      <a:pt x="45154" y="79301"/>
                    </a:cubicBez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2726734" y="4871573"/>
                <a:ext cx="62463" cy="83879"/>
              </a:xfrm>
              <a:custGeom>
                <a:rect b="b" l="l" r="r" t="t"/>
                <a:pathLst>
                  <a:path extrusionOk="0" h="83879" w="62463">
                    <a:moveTo>
                      <a:pt x="24138" y="82882"/>
                    </a:moveTo>
                    <a:cubicBezTo>
                      <a:pt x="24853" y="83827"/>
                      <a:pt x="26461" y="84159"/>
                      <a:pt x="28019" y="83623"/>
                    </a:cubicBezTo>
                    <a:cubicBezTo>
                      <a:pt x="29806" y="83010"/>
                      <a:pt x="30853" y="81453"/>
                      <a:pt x="30342" y="80176"/>
                    </a:cubicBezTo>
                    <a:lnTo>
                      <a:pt x="7312" y="21579"/>
                    </a:lnTo>
                    <a:cubicBezTo>
                      <a:pt x="5167" y="16064"/>
                      <a:pt x="9099" y="9477"/>
                      <a:pt x="16274" y="6617"/>
                    </a:cubicBezTo>
                    <a:cubicBezTo>
                      <a:pt x="20129" y="5085"/>
                      <a:pt x="24215" y="4753"/>
                      <a:pt x="27815" y="5698"/>
                    </a:cubicBezTo>
                    <a:cubicBezTo>
                      <a:pt x="31415" y="6643"/>
                      <a:pt x="33993" y="8711"/>
                      <a:pt x="35066" y="11519"/>
                    </a:cubicBezTo>
                    <a:lnTo>
                      <a:pt x="55875" y="65214"/>
                    </a:lnTo>
                    <a:cubicBezTo>
                      <a:pt x="56385" y="66490"/>
                      <a:pt x="58224" y="67052"/>
                      <a:pt x="60011" y="66414"/>
                    </a:cubicBezTo>
                    <a:cubicBezTo>
                      <a:pt x="61798" y="65801"/>
                      <a:pt x="62845" y="64244"/>
                      <a:pt x="62334" y="62967"/>
                    </a:cubicBezTo>
                    <a:lnTo>
                      <a:pt x="41526" y="9272"/>
                    </a:lnTo>
                    <a:cubicBezTo>
                      <a:pt x="39943" y="5213"/>
                      <a:pt x="36087" y="2123"/>
                      <a:pt x="30904" y="770"/>
                    </a:cubicBezTo>
                    <a:cubicBezTo>
                      <a:pt x="25644" y="-609"/>
                      <a:pt x="19670" y="-123"/>
                      <a:pt x="14053" y="2123"/>
                    </a:cubicBezTo>
                    <a:cubicBezTo>
                      <a:pt x="3559" y="6311"/>
                      <a:pt x="-2263" y="15860"/>
                      <a:pt x="827" y="23826"/>
                    </a:cubicBezTo>
                    <a:lnTo>
                      <a:pt x="23857" y="82423"/>
                    </a:lnTo>
                    <a:cubicBezTo>
                      <a:pt x="23934" y="82602"/>
                      <a:pt x="24010" y="82755"/>
                      <a:pt x="24138" y="82882"/>
                    </a:cubicBezTo>
                    <a:close/>
                  </a:path>
                </a:pathLst>
              </a:custGeom>
              <a:solidFill>
                <a:srgbClr val="F0716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2659829" y="4898895"/>
                <a:ext cx="65055" cy="81391"/>
              </a:xfrm>
              <a:custGeom>
                <a:rect b="b" l="l" r="r" t="t"/>
                <a:pathLst>
                  <a:path extrusionOk="0" h="81391" w="65055">
                    <a:moveTo>
                      <a:pt x="24966" y="80377"/>
                    </a:moveTo>
                    <a:cubicBezTo>
                      <a:pt x="25706" y="81348"/>
                      <a:pt x="27340" y="81679"/>
                      <a:pt x="28923" y="81118"/>
                    </a:cubicBezTo>
                    <a:cubicBezTo>
                      <a:pt x="30710" y="80480"/>
                      <a:pt x="31706" y="78922"/>
                      <a:pt x="31170" y="77645"/>
                    </a:cubicBezTo>
                    <a:lnTo>
                      <a:pt x="7348" y="20989"/>
                    </a:lnTo>
                    <a:cubicBezTo>
                      <a:pt x="5127" y="15448"/>
                      <a:pt x="8548" y="9550"/>
                      <a:pt x="15672" y="6665"/>
                    </a:cubicBezTo>
                    <a:cubicBezTo>
                      <a:pt x="19502" y="5108"/>
                      <a:pt x="23587" y="4750"/>
                      <a:pt x="27212" y="5669"/>
                    </a:cubicBezTo>
                    <a:cubicBezTo>
                      <a:pt x="30812" y="6589"/>
                      <a:pt x="33417" y="8631"/>
                      <a:pt x="34540" y="11440"/>
                    </a:cubicBezTo>
                    <a:lnTo>
                      <a:pt x="58464" y="71467"/>
                    </a:lnTo>
                    <a:cubicBezTo>
                      <a:pt x="58975" y="72743"/>
                      <a:pt x="60839" y="73279"/>
                      <a:pt x="62626" y="72667"/>
                    </a:cubicBezTo>
                    <a:cubicBezTo>
                      <a:pt x="64413" y="72054"/>
                      <a:pt x="65434" y="70496"/>
                      <a:pt x="64924" y="69220"/>
                    </a:cubicBezTo>
                    <a:lnTo>
                      <a:pt x="41000" y="9193"/>
                    </a:lnTo>
                    <a:cubicBezTo>
                      <a:pt x="39391" y="5159"/>
                      <a:pt x="35485" y="2069"/>
                      <a:pt x="30276" y="742"/>
                    </a:cubicBezTo>
                    <a:cubicBezTo>
                      <a:pt x="24991" y="-611"/>
                      <a:pt x="19017" y="-101"/>
                      <a:pt x="13425" y="2172"/>
                    </a:cubicBezTo>
                    <a:cubicBezTo>
                      <a:pt x="2982" y="6410"/>
                      <a:pt x="-2278" y="15270"/>
                      <a:pt x="940" y="23287"/>
                    </a:cubicBezTo>
                    <a:lnTo>
                      <a:pt x="24787" y="79994"/>
                    </a:lnTo>
                    <a:cubicBezTo>
                      <a:pt x="24838" y="80148"/>
                      <a:pt x="24940" y="80275"/>
                      <a:pt x="25017" y="80403"/>
                    </a:cubicBezTo>
                    <a:close/>
                  </a:path>
                </a:pathLst>
              </a:custGeom>
              <a:solidFill>
                <a:srgbClr val="F0716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2627347" y="4909640"/>
                <a:ext cx="62366" cy="78331"/>
              </a:xfrm>
              <a:custGeom>
                <a:rect b="b" l="l" r="r" t="t"/>
                <a:pathLst>
                  <a:path extrusionOk="0" h="78331" w="62366">
                    <a:moveTo>
                      <a:pt x="23770" y="77318"/>
                    </a:moveTo>
                    <a:cubicBezTo>
                      <a:pt x="24484" y="78288"/>
                      <a:pt x="26144" y="78620"/>
                      <a:pt x="27727" y="78058"/>
                    </a:cubicBezTo>
                    <a:cubicBezTo>
                      <a:pt x="29514" y="77420"/>
                      <a:pt x="30510" y="75862"/>
                      <a:pt x="29974" y="74586"/>
                    </a:cubicBezTo>
                    <a:lnTo>
                      <a:pt x="7352" y="20380"/>
                    </a:lnTo>
                    <a:cubicBezTo>
                      <a:pt x="5259" y="15350"/>
                      <a:pt x="8731" y="9299"/>
                      <a:pt x="15242" y="6593"/>
                    </a:cubicBezTo>
                    <a:cubicBezTo>
                      <a:pt x="18740" y="5137"/>
                      <a:pt x="22493" y="4780"/>
                      <a:pt x="25812" y="5597"/>
                    </a:cubicBezTo>
                    <a:cubicBezTo>
                      <a:pt x="29131" y="6414"/>
                      <a:pt x="31557" y="8252"/>
                      <a:pt x="32604" y="10806"/>
                    </a:cubicBezTo>
                    <a:lnTo>
                      <a:pt x="55787" y="66415"/>
                    </a:lnTo>
                    <a:cubicBezTo>
                      <a:pt x="56298" y="67666"/>
                      <a:pt x="58187" y="68202"/>
                      <a:pt x="59975" y="67564"/>
                    </a:cubicBezTo>
                    <a:cubicBezTo>
                      <a:pt x="61762" y="66926"/>
                      <a:pt x="62758" y="65368"/>
                      <a:pt x="62221" y="64092"/>
                    </a:cubicBezTo>
                    <a:lnTo>
                      <a:pt x="39038" y="8482"/>
                    </a:lnTo>
                    <a:cubicBezTo>
                      <a:pt x="37455" y="4703"/>
                      <a:pt x="33727" y="1844"/>
                      <a:pt x="28799" y="644"/>
                    </a:cubicBezTo>
                    <a:cubicBezTo>
                      <a:pt x="23795" y="-582"/>
                      <a:pt x="18152" y="-46"/>
                      <a:pt x="12893" y="2150"/>
                    </a:cubicBezTo>
                    <a:cubicBezTo>
                      <a:pt x="3063" y="6235"/>
                      <a:pt x="-2222" y="15274"/>
                      <a:pt x="893" y="22704"/>
                    </a:cubicBezTo>
                    <a:lnTo>
                      <a:pt x="23514" y="76909"/>
                    </a:lnTo>
                    <a:cubicBezTo>
                      <a:pt x="23565" y="77062"/>
                      <a:pt x="23642" y="77190"/>
                      <a:pt x="23744" y="77318"/>
                    </a:cubicBezTo>
                    <a:close/>
                  </a:path>
                </a:pathLst>
              </a:custGeom>
              <a:solidFill>
                <a:srgbClr val="F0716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9" name="Google Shape;549;p31"/>
              <p:cNvGrpSpPr/>
              <p:nvPr/>
            </p:nvGrpSpPr>
            <p:grpSpPr>
              <a:xfrm>
                <a:off x="1633473" y="3859856"/>
                <a:ext cx="864050" cy="1028544"/>
                <a:chOff x="1633473" y="3859856"/>
                <a:chExt cx="864050" cy="1028544"/>
              </a:xfrm>
            </p:grpSpPr>
            <p:sp>
              <p:nvSpPr>
                <p:cNvPr id="550" name="Google Shape;550;p31"/>
                <p:cNvSpPr/>
                <p:nvPr/>
              </p:nvSpPr>
              <p:spPr>
                <a:xfrm>
                  <a:off x="1968625" y="4882352"/>
                  <a:ext cx="317" cy="280"/>
                </a:xfrm>
                <a:custGeom>
                  <a:rect b="b" l="l" r="r" t="t"/>
                  <a:pathLst>
                    <a:path extrusionOk="0" h="280" w="317">
                      <a:moveTo>
                        <a:pt x="318" y="281"/>
                      </a:moveTo>
                      <a:lnTo>
                        <a:pt x="318" y="0"/>
                      </a:lnTo>
                      <a:cubicBezTo>
                        <a:pt x="-397" y="77"/>
                        <a:pt x="318" y="281"/>
                        <a:pt x="318" y="281"/>
                      </a:cubicBezTo>
                      <a:close/>
                    </a:path>
                  </a:pathLst>
                </a:custGeom>
                <a:solidFill>
                  <a:srgbClr val="258D8C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31"/>
                <p:cNvSpPr/>
                <p:nvPr/>
              </p:nvSpPr>
              <p:spPr>
                <a:xfrm>
                  <a:off x="1633473" y="3859856"/>
                  <a:ext cx="864050" cy="1028544"/>
                </a:xfrm>
                <a:custGeom>
                  <a:rect b="b" l="l" r="r" t="t"/>
                  <a:pathLst>
                    <a:path extrusionOk="0" h="1028544" w="864050">
                      <a:moveTo>
                        <a:pt x="846680" y="39958"/>
                      </a:moveTo>
                      <a:cubicBezTo>
                        <a:pt x="822500" y="15319"/>
                        <a:pt x="693077" y="1072"/>
                        <a:pt x="693077" y="1072"/>
                      </a:cubicBezTo>
                      <a:lnTo>
                        <a:pt x="537891" y="0"/>
                      </a:lnTo>
                      <a:cubicBezTo>
                        <a:pt x="534010" y="102"/>
                        <a:pt x="464511" y="1430"/>
                        <a:pt x="403820" y="7175"/>
                      </a:cubicBezTo>
                      <a:cubicBezTo>
                        <a:pt x="403718" y="7175"/>
                        <a:pt x="373896" y="10775"/>
                        <a:pt x="371981" y="11566"/>
                      </a:cubicBezTo>
                      <a:cubicBezTo>
                        <a:pt x="342211" y="15881"/>
                        <a:pt x="314891" y="38222"/>
                        <a:pt x="309299" y="42869"/>
                      </a:cubicBezTo>
                      <a:lnTo>
                        <a:pt x="309299" y="42869"/>
                      </a:lnTo>
                      <a:lnTo>
                        <a:pt x="0" y="265435"/>
                      </a:lnTo>
                      <a:cubicBezTo>
                        <a:pt x="0" y="265435"/>
                        <a:pt x="37813" y="433949"/>
                        <a:pt x="109508" y="497831"/>
                      </a:cubicBezTo>
                      <a:cubicBezTo>
                        <a:pt x="114053" y="494205"/>
                        <a:pt x="249349" y="415693"/>
                        <a:pt x="329623" y="368917"/>
                      </a:cubicBezTo>
                      <a:lnTo>
                        <a:pt x="331104" y="517950"/>
                      </a:lnTo>
                      <a:lnTo>
                        <a:pt x="310295" y="1019840"/>
                      </a:lnTo>
                      <a:cubicBezTo>
                        <a:pt x="311572" y="1019687"/>
                        <a:pt x="342747" y="1022649"/>
                        <a:pt x="366517" y="1025483"/>
                      </a:cubicBezTo>
                      <a:cubicBezTo>
                        <a:pt x="438034" y="1036232"/>
                        <a:pt x="804015" y="1016853"/>
                        <a:pt x="862740" y="995712"/>
                      </a:cubicBezTo>
                      <a:cubicBezTo>
                        <a:pt x="862740" y="995712"/>
                        <a:pt x="870859" y="64622"/>
                        <a:pt x="846680" y="39984"/>
                      </a:cubicBezTo>
                      <a:close/>
                    </a:path>
                  </a:pathLst>
                </a:custGeom>
                <a:solidFill>
                  <a:srgbClr val="50D6DD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31"/>
              <p:cNvSpPr/>
              <p:nvPr/>
            </p:nvSpPr>
            <p:spPr>
              <a:xfrm>
                <a:off x="2381256" y="3890316"/>
                <a:ext cx="293069" cy="425968"/>
              </a:xfrm>
              <a:custGeom>
                <a:rect b="b" l="l" r="r" t="t"/>
                <a:pathLst>
                  <a:path extrusionOk="0" h="425968" w="293069">
                    <a:moveTo>
                      <a:pt x="129841" y="29081"/>
                    </a:moveTo>
                    <a:cubicBezTo>
                      <a:pt x="129841" y="29081"/>
                      <a:pt x="208762" y="94470"/>
                      <a:pt x="262609" y="264133"/>
                    </a:cubicBezTo>
                    <a:lnTo>
                      <a:pt x="293069" y="363147"/>
                    </a:lnTo>
                    <a:cubicBezTo>
                      <a:pt x="293069" y="363147"/>
                      <a:pt x="205161" y="420953"/>
                      <a:pt x="91951" y="425906"/>
                    </a:cubicBezTo>
                    <a:cubicBezTo>
                      <a:pt x="-21260" y="430859"/>
                      <a:pt x="-5098" y="140020"/>
                      <a:pt x="12417" y="99627"/>
                    </a:cubicBezTo>
                    <a:cubicBezTo>
                      <a:pt x="29933" y="59235"/>
                      <a:pt x="69482" y="0"/>
                      <a:pt x="69482" y="0"/>
                    </a:cubicBezTo>
                    <a:cubicBezTo>
                      <a:pt x="69482" y="0"/>
                      <a:pt x="109849" y="9779"/>
                      <a:pt x="129866" y="29081"/>
                    </a:cubicBezTo>
                    <a:close/>
                  </a:path>
                </a:pathLst>
              </a:custGeom>
              <a:solidFill>
                <a:srgbClr val="50D6D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2177491" y="3856562"/>
                <a:ext cx="149032" cy="52597"/>
              </a:xfrm>
              <a:custGeom>
                <a:rect b="b" l="l" r="r" t="t"/>
                <a:pathLst>
                  <a:path extrusionOk="0" h="52597" w="149032">
                    <a:moveTo>
                      <a:pt x="0" y="3294"/>
                    </a:moveTo>
                    <a:cubicBezTo>
                      <a:pt x="0" y="3294"/>
                      <a:pt x="26120" y="52469"/>
                      <a:pt x="69550" y="52597"/>
                    </a:cubicBezTo>
                    <a:cubicBezTo>
                      <a:pt x="136266" y="52775"/>
                      <a:pt x="149033" y="4366"/>
                      <a:pt x="149033" y="4366"/>
                    </a:cubicBezTo>
                    <a:lnTo>
                      <a:pt x="73686" y="0"/>
                    </a:lnTo>
                    <a:lnTo>
                      <a:pt x="0" y="3294"/>
                    </a:ln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966531" y="4882352"/>
                <a:ext cx="317" cy="280"/>
              </a:xfrm>
              <a:custGeom>
                <a:rect b="b" l="l" r="r" t="t"/>
                <a:pathLst>
                  <a:path extrusionOk="0" h="280" w="317">
                    <a:moveTo>
                      <a:pt x="318" y="281"/>
                    </a:moveTo>
                    <a:lnTo>
                      <a:pt x="318" y="0"/>
                    </a:lnTo>
                    <a:cubicBezTo>
                      <a:pt x="-397" y="77"/>
                      <a:pt x="318" y="281"/>
                      <a:pt x="318" y="281"/>
                    </a:cubicBezTo>
                    <a:close/>
                  </a:path>
                </a:pathLst>
              </a:custGeom>
              <a:solidFill>
                <a:srgbClr val="4CB7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942762" y="3900963"/>
                <a:ext cx="58045" cy="42383"/>
              </a:xfrm>
              <a:custGeom>
                <a:rect b="b" l="l" r="r" t="t"/>
                <a:pathLst>
                  <a:path extrusionOk="0" h="42383" w="58045">
                    <a:moveTo>
                      <a:pt x="2079" y="42384"/>
                    </a:moveTo>
                    <a:cubicBezTo>
                      <a:pt x="2717" y="42384"/>
                      <a:pt x="3330" y="42103"/>
                      <a:pt x="3738" y="41567"/>
                    </a:cubicBezTo>
                    <a:cubicBezTo>
                      <a:pt x="23679" y="14962"/>
                      <a:pt x="56284" y="4162"/>
                      <a:pt x="56616" y="4034"/>
                    </a:cubicBezTo>
                    <a:cubicBezTo>
                      <a:pt x="57688" y="3677"/>
                      <a:pt x="58301" y="2528"/>
                      <a:pt x="57943" y="1430"/>
                    </a:cubicBezTo>
                    <a:cubicBezTo>
                      <a:pt x="57586" y="358"/>
                      <a:pt x="56411" y="-255"/>
                      <a:pt x="55339" y="102"/>
                    </a:cubicBezTo>
                    <a:cubicBezTo>
                      <a:pt x="53960" y="562"/>
                      <a:pt x="21177" y="11388"/>
                      <a:pt x="419" y="39065"/>
                    </a:cubicBezTo>
                    <a:cubicBezTo>
                      <a:pt x="-270" y="39984"/>
                      <a:pt x="-92" y="41260"/>
                      <a:pt x="827" y="41950"/>
                    </a:cubicBezTo>
                    <a:cubicBezTo>
                      <a:pt x="1210" y="42231"/>
                      <a:pt x="1645" y="42358"/>
                      <a:pt x="2053" y="42358"/>
                    </a:cubicBezTo>
                    <a:close/>
                  </a:path>
                </a:pathLst>
              </a:custGeom>
              <a:solidFill>
                <a:srgbClr val="21111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1946642" y="3920112"/>
                <a:ext cx="58045" cy="42358"/>
              </a:xfrm>
              <a:custGeom>
                <a:rect b="b" l="l" r="r" t="t"/>
                <a:pathLst>
                  <a:path extrusionOk="0" h="42358" w="58045">
                    <a:moveTo>
                      <a:pt x="2079" y="42358"/>
                    </a:moveTo>
                    <a:cubicBezTo>
                      <a:pt x="2717" y="42358"/>
                      <a:pt x="3330" y="42077"/>
                      <a:pt x="3738" y="41541"/>
                    </a:cubicBezTo>
                    <a:cubicBezTo>
                      <a:pt x="23679" y="14937"/>
                      <a:pt x="56284" y="4136"/>
                      <a:pt x="56616" y="4034"/>
                    </a:cubicBezTo>
                    <a:cubicBezTo>
                      <a:pt x="57688" y="3677"/>
                      <a:pt x="58301" y="2528"/>
                      <a:pt x="57943" y="1430"/>
                    </a:cubicBezTo>
                    <a:cubicBezTo>
                      <a:pt x="57586" y="358"/>
                      <a:pt x="56437" y="-255"/>
                      <a:pt x="55339" y="102"/>
                    </a:cubicBezTo>
                    <a:cubicBezTo>
                      <a:pt x="53960" y="562"/>
                      <a:pt x="21177" y="11388"/>
                      <a:pt x="419" y="39065"/>
                    </a:cubicBezTo>
                    <a:cubicBezTo>
                      <a:pt x="-270" y="39984"/>
                      <a:pt x="-92" y="41286"/>
                      <a:pt x="827" y="41950"/>
                    </a:cubicBezTo>
                    <a:cubicBezTo>
                      <a:pt x="1210" y="42231"/>
                      <a:pt x="1644" y="42358"/>
                      <a:pt x="2053" y="42358"/>
                    </a:cubicBezTo>
                    <a:close/>
                  </a:path>
                </a:pathLst>
              </a:custGeom>
              <a:solidFill>
                <a:srgbClr val="21111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2495463" y="4115774"/>
                <a:ext cx="182795" cy="203792"/>
              </a:xfrm>
              <a:custGeom>
                <a:rect b="b" l="l" r="r" t="t"/>
                <a:pathLst>
                  <a:path extrusionOk="0" h="203792" w="182795">
                    <a:moveTo>
                      <a:pt x="3277" y="203793"/>
                    </a:moveTo>
                    <a:cubicBezTo>
                      <a:pt x="1770" y="203793"/>
                      <a:pt x="417" y="202772"/>
                      <a:pt x="85" y="201240"/>
                    </a:cubicBezTo>
                    <a:cubicBezTo>
                      <a:pt x="-323" y="199478"/>
                      <a:pt x="775" y="197716"/>
                      <a:pt x="2562" y="197308"/>
                    </a:cubicBezTo>
                    <a:cubicBezTo>
                      <a:pt x="3660" y="197052"/>
                      <a:pt x="110615" y="172133"/>
                      <a:pt x="174905" y="133604"/>
                    </a:cubicBezTo>
                    <a:lnTo>
                      <a:pt x="132420" y="4334"/>
                    </a:lnTo>
                    <a:cubicBezTo>
                      <a:pt x="131858" y="2598"/>
                      <a:pt x="132803" y="759"/>
                      <a:pt x="134513" y="172"/>
                    </a:cubicBezTo>
                    <a:cubicBezTo>
                      <a:pt x="136249" y="-415"/>
                      <a:pt x="138088" y="555"/>
                      <a:pt x="138675" y="2266"/>
                    </a:cubicBezTo>
                    <a:lnTo>
                      <a:pt x="182795" y="136464"/>
                    </a:lnTo>
                    <a:lnTo>
                      <a:pt x="180574" y="137817"/>
                    </a:lnTo>
                    <a:cubicBezTo>
                      <a:pt x="115645" y="177699"/>
                      <a:pt x="5166" y="203435"/>
                      <a:pt x="4043" y="203691"/>
                    </a:cubicBezTo>
                    <a:cubicBezTo>
                      <a:pt x="3787" y="203742"/>
                      <a:pt x="3558" y="203767"/>
                      <a:pt x="3302" y="20376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2525161" y="4203934"/>
                <a:ext cx="137161" cy="55708"/>
              </a:xfrm>
              <a:custGeom>
                <a:rect b="b" l="l" r="r" t="t"/>
                <a:pathLst>
                  <a:path extrusionOk="0" h="55708" w="137161">
                    <a:moveTo>
                      <a:pt x="3298" y="55708"/>
                    </a:moveTo>
                    <a:cubicBezTo>
                      <a:pt x="1843" y="55708"/>
                      <a:pt x="490" y="54738"/>
                      <a:pt x="107" y="53232"/>
                    </a:cubicBezTo>
                    <a:cubicBezTo>
                      <a:pt x="-353" y="51470"/>
                      <a:pt x="719" y="49683"/>
                      <a:pt x="2456" y="49223"/>
                    </a:cubicBezTo>
                    <a:cubicBezTo>
                      <a:pt x="3324" y="48993"/>
                      <a:pt x="89547" y="26551"/>
                      <a:pt x="132160" y="482"/>
                    </a:cubicBezTo>
                    <a:cubicBezTo>
                      <a:pt x="133718" y="-463"/>
                      <a:pt x="135735" y="22"/>
                      <a:pt x="136679" y="1580"/>
                    </a:cubicBezTo>
                    <a:cubicBezTo>
                      <a:pt x="137624" y="3137"/>
                      <a:pt x="137139" y="5154"/>
                      <a:pt x="135581" y="6099"/>
                    </a:cubicBezTo>
                    <a:cubicBezTo>
                      <a:pt x="92125" y="32678"/>
                      <a:pt x="7664" y="54662"/>
                      <a:pt x="4090" y="55581"/>
                    </a:cubicBezTo>
                    <a:cubicBezTo>
                      <a:pt x="3809" y="55657"/>
                      <a:pt x="3528" y="55683"/>
                      <a:pt x="3273" y="556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1659235" y="5605776"/>
                <a:ext cx="306578" cy="452470"/>
              </a:xfrm>
              <a:custGeom>
                <a:rect b="b" l="l" r="r" t="t"/>
                <a:pathLst>
                  <a:path extrusionOk="0" h="452470" w="306578">
                    <a:moveTo>
                      <a:pt x="151611" y="452470"/>
                    </a:moveTo>
                    <a:cubicBezTo>
                      <a:pt x="151152" y="452470"/>
                      <a:pt x="150692" y="452368"/>
                      <a:pt x="150258" y="452189"/>
                    </a:cubicBezTo>
                    <a:cubicBezTo>
                      <a:pt x="37430" y="401073"/>
                      <a:pt x="1149" y="316715"/>
                      <a:pt x="817" y="315872"/>
                    </a:cubicBezTo>
                    <a:lnTo>
                      <a:pt x="0" y="313906"/>
                    </a:lnTo>
                    <a:lnTo>
                      <a:pt x="1455" y="312348"/>
                    </a:lnTo>
                    <a:cubicBezTo>
                      <a:pt x="3651" y="310000"/>
                      <a:pt x="221111" y="76429"/>
                      <a:pt x="301027" y="904"/>
                    </a:cubicBezTo>
                    <a:cubicBezTo>
                      <a:pt x="302355" y="-347"/>
                      <a:pt x="304423" y="-296"/>
                      <a:pt x="305674" y="1032"/>
                    </a:cubicBezTo>
                    <a:cubicBezTo>
                      <a:pt x="306925" y="2360"/>
                      <a:pt x="306874" y="4428"/>
                      <a:pt x="305546" y="5679"/>
                    </a:cubicBezTo>
                    <a:cubicBezTo>
                      <a:pt x="229255" y="77782"/>
                      <a:pt x="27243" y="294323"/>
                      <a:pt x="7762" y="315234"/>
                    </a:cubicBezTo>
                    <a:cubicBezTo>
                      <a:pt x="13787" y="327872"/>
                      <a:pt x="52035" y="400461"/>
                      <a:pt x="152990" y="446189"/>
                    </a:cubicBezTo>
                    <a:cubicBezTo>
                      <a:pt x="154650" y="446930"/>
                      <a:pt x="155365" y="448896"/>
                      <a:pt x="154624" y="450530"/>
                    </a:cubicBezTo>
                    <a:cubicBezTo>
                      <a:pt x="154062" y="451755"/>
                      <a:pt x="152888" y="452470"/>
                      <a:pt x="151637" y="4524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1692864" y="5761537"/>
                <a:ext cx="207929" cy="212069"/>
              </a:xfrm>
              <a:custGeom>
                <a:rect b="b" l="l" r="r" t="t"/>
                <a:pathLst>
                  <a:path extrusionOk="0" h="212069" w="207929">
                    <a:moveTo>
                      <a:pt x="3291" y="212069"/>
                    </a:moveTo>
                    <a:cubicBezTo>
                      <a:pt x="2448" y="212069"/>
                      <a:pt x="1631" y="211763"/>
                      <a:pt x="993" y="211125"/>
                    </a:cubicBezTo>
                    <a:cubicBezTo>
                      <a:pt x="-309" y="209848"/>
                      <a:pt x="-335" y="207780"/>
                      <a:pt x="942" y="206477"/>
                    </a:cubicBezTo>
                    <a:lnTo>
                      <a:pt x="202290" y="993"/>
                    </a:lnTo>
                    <a:cubicBezTo>
                      <a:pt x="203567" y="-309"/>
                      <a:pt x="205635" y="-335"/>
                      <a:pt x="206937" y="942"/>
                    </a:cubicBezTo>
                    <a:cubicBezTo>
                      <a:pt x="208239" y="2218"/>
                      <a:pt x="208265" y="4287"/>
                      <a:pt x="206988" y="5589"/>
                    </a:cubicBezTo>
                    <a:lnTo>
                      <a:pt x="5640" y="211073"/>
                    </a:lnTo>
                    <a:cubicBezTo>
                      <a:pt x="5001" y="211737"/>
                      <a:pt x="4133" y="212069"/>
                      <a:pt x="3291" y="212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959212" y="4879671"/>
                <a:ext cx="221534" cy="1226856"/>
              </a:xfrm>
              <a:custGeom>
                <a:rect b="b" l="l" r="r" t="t"/>
                <a:pathLst>
                  <a:path extrusionOk="0" h="1226856" w="221534">
                    <a:moveTo>
                      <a:pt x="135274" y="1226831"/>
                    </a:moveTo>
                    <a:cubicBezTo>
                      <a:pt x="73153" y="1226831"/>
                      <a:pt x="23161" y="1202755"/>
                      <a:pt x="22446" y="1202397"/>
                    </a:cubicBezTo>
                    <a:lnTo>
                      <a:pt x="21067" y="1201733"/>
                    </a:lnTo>
                    <a:lnTo>
                      <a:pt x="20787" y="1200227"/>
                    </a:lnTo>
                    <a:cubicBezTo>
                      <a:pt x="-16210" y="999925"/>
                      <a:pt x="7408" y="12894"/>
                      <a:pt x="7637" y="2962"/>
                    </a:cubicBezTo>
                    <a:cubicBezTo>
                      <a:pt x="7688" y="1302"/>
                      <a:pt x="9042" y="0"/>
                      <a:pt x="10676" y="0"/>
                    </a:cubicBezTo>
                    <a:lnTo>
                      <a:pt x="10752" y="0"/>
                    </a:lnTo>
                    <a:cubicBezTo>
                      <a:pt x="12437" y="51"/>
                      <a:pt x="13765" y="1430"/>
                      <a:pt x="13714" y="3115"/>
                    </a:cubicBezTo>
                    <a:cubicBezTo>
                      <a:pt x="13484" y="13022"/>
                      <a:pt x="-10005" y="994410"/>
                      <a:pt x="26480" y="1197597"/>
                    </a:cubicBezTo>
                    <a:cubicBezTo>
                      <a:pt x="38812" y="1203214"/>
                      <a:pt x="131699" y="1242738"/>
                      <a:pt x="217233" y="1203878"/>
                    </a:cubicBezTo>
                    <a:cubicBezTo>
                      <a:pt x="218739" y="1203188"/>
                      <a:pt x="220578" y="1203878"/>
                      <a:pt x="221267" y="1205384"/>
                    </a:cubicBezTo>
                    <a:cubicBezTo>
                      <a:pt x="221956" y="1206916"/>
                      <a:pt x="221267" y="1208729"/>
                      <a:pt x="219760" y="1209418"/>
                    </a:cubicBezTo>
                    <a:cubicBezTo>
                      <a:pt x="191343" y="1222338"/>
                      <a:pt x="162159" y="1226857"/>
                      <a:pt x="135274" y="122685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2482089" y="3976206"/>
                <a:ext cx="19810" cy="882657"/>
              </a:xfrm>
              <a:custGeom>
                <a:rect b="b" l="l" r="r" t="t"/>
                <a:pathLst>
                  <a:path extrusionOk="0" h="882657" w="19810">
                    <a:moveTo>
                      <a:pt x="10676" y="882631"/>
                    </a:moveTo>
                    <a:lnTo>
                      <a:pt x="10599" y="882631"/>
                    </a:lnTo>
                    <a:cubicBezTo>
                      <a:pt x="8914" y="882529"/>
                      <a:pt x="7637" y="881073"/>
                      <a:pt x="7740" y="879414"/>
                    </a:cubicBezTo>
                    <a:cubicBezTo>
                      <a:pt x="24693" y="604992"/>
                      <a:pt x="258" y="9142"/>
                      <a:pt x="3" y="3167"/>
                    </a:cubicBezTo>
                    <a:cubicBezTo>
                      <a:pt x="-73" y="1482"/>
                      <a:pt x="1229" y="78"/>
                      <a:pt x="2914" y="1"/>
                    </a:cubicBezTo>
                    <a:cubicBezTo>
                      <a:pt x="4701" y="-50"/>
                      <a:pt x="6003" y="1227"/>
                      <a:pt x="6080" y="2912"/>
                    </a:cubicBezTo>
                    <a:cubicBezTo>
                      <a:pt x="6335" y="8912"/>
                      <a:pt x="30795" y="605068"/>
                      <a:pt x="13816" y="879797"/>
                    </a:cubicBezTo>
                    <a:cubicBezTo>
                      <a:pt x="13714" y="881456"/>
                      <a:pt x="12310" y="882707"/>
                      <a:pt x="10650" y="88265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2024322" y="5735618"/>
                <a:ext cx="11412" cy="363555"/>
              </a:xfrm>
              <a:custGeom>
                <a:rect b="b" l="l" r="r" t="t"/>
                <a:pathLst>
                  <a:path extrusionOk="0" h="363555" w="11412">
                    <a:moveTo>
                      <a:pt x="8375" y="363556"/>
                    </a:moveTo>
                    <a:cubicBezTo>
                      <a:pt x="6715" y="363556"/>
                      <a:pt x="5362" y="362228"/>
                      <a:pt x="5336" y="360569"/>
                    </a:cubicBezTo>
                    <a:lnTo>
                      <a:pt x="0" y="3090"/>
                    </a:lnTo>
                    <a:cubicBezTo>
                      <a:pt x="0" y="1404"/>
                      <a:pt x="1328" y="26"/>
                      <a:pt x="2987" y="0"/>
                    </a:cubicBezTo>
                    <a:lnTo>
                      <a:pt x="3038" y="0"/>
                    </a:lnTo>
                    <a:cubicBezTo>
                      <a:pt x="4698" y="0"/>
                      <a:pt x="6051" y="1328"/>
                      <a:pt x="6077" y="2987"/>
                    </a:cubicBezTo>
                    <a:lnTo>
                      <a:pt x="11413" y="360466"/>
                    </a:lnTo>
                    <a:cubicBezTo>
                      <a:pt x="11413" y="362152"/>
                      <a:pt x="10111" y="363530"/>
                      <a:pt x="8426" y="363556"/>
                    </a:cubicBezTo>
                    <a:lnTo>
                      <a:pt x="8375" y="3635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2687169" y="4809482"/>
                <a:ext cx="50758" cy="103993"/>
              </a:xfrm>
              <a:custGeom>
                <a:rect b="b" l="l" r="r" t="t"/>
                <a:pathLst>
                  <a:path extrusionOk="0" h="103993" w="50758">
                    <a:moveTo>
                      <a:pt x="0" y="16136"/>
                    </a:moveTo>
                    <a:lnTo>
                      <a:pt x="10545" y="69933"/>
                    </a:lnTo>
                    <a:lnTo>
                      <a:pt x="15268" y="95951"/>
                    </a:lnTo>
                    <a:lnTo>
                      <a:pt x="20758" y="102615"/>
                    </a:lnTo>
                    <a:lnTo>
                      <a:pt x="35924" y="103994"/>
                    </a:lnTo>
                    <a:lnTo>
                      <a:pt x="48614" y="95210"/>
                    </a:lnTo>
                    <a:lnTo>
                      <a:pt x="50758" y="81014"/>
                    </a:lnTo>
                    <a:lnTo>
                      <a:pt x="50222" y="24537"/>
                    </a:lnTo>
                    <a:lnTo>
                      <a:pt x="13660" y="0"/>
                    </a:lnTo>
                    <a:lnTo>
                      <a:pt x="0" y="16136"/>
                    </a:lnTo>
                    <a:close/>
                  </a:path>
                </a:pathLst>
              </a:custGeom>
              <a:solidFill>
                <a:srgbClr val="FE9F7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2684258" y="4833042"/>
                <a:ext cx="56863" cy="82937"/>
              </a:xfrm>
              <a:custGeom>
                <a:rect b="b" l="l" r="r" t="t"/>
                <a:pathLst>
                  <a:path extrusionOk="0" h="82937" w="56863">
                    <a:moveTo>
                      <a:pt x="128" y="2253"/>
                    </a:moveTo>
                    <a:cubicBezTo>
                      <a:pt x="460" y="1054"/>
                      <a:pt x="1864" y="109"/>
                      <a:pt x="3575" y="7"/>
                    </a:cubicBezTo>
                    <a:cubicBezTo>
                      <a:pt x="5540" y="-95"/>
                      <a:pt x="7149" y="977"/>
                      <a:pt x="7175" y="2407"/>
                    </a:cubicBezTo>
                    <a:lnTo>
                      <a:pt x="19022" y="66851"/>
                    </a:lnTo>
                    <a:cubicBezTo>
                      <a:pt x="19149" y="73004"/>
                      <a:pt x="25558" y="77778"/>
                      <a:pt x="33601" y="77702"/>
                    </a:cubicBezTo>
                    <a:cubicBezTo>
                      <a:pt x="37916" y="77651"/>
                      <a:pt x="41975" y="76348"/>
                      <a:pt x="45065" y="74025"/>
                    </a:cubicBezTo>
                    <a:cubicBezTo>
                      <a:pt x="48154" y="71702"/>
                      <a:pt x="49814" y="68689"/>
                      <a:pt x="49763" y="65548"/>
                    </a:cubicBezTo>
                    <a:lnTo>
                      <a:pt x="48512" y="5573"/>
                    </a:lnTo>
                    <a:cubicBezTo>
                      <a:pt x="48512" y="4143"/>
                      <a:pt x="50069" y="2866"/>
                      <a:pt x="52009" y="2764"/>
                    </a:cubicBezTo>
                    <a:cubicBezTo>
                      <a:pt x="53976" y="2662"/>
                      <a:pt x="55584" y="3734"/>
                      <a:pt x="55610" y="5164"/>
                    </a:cubicBezTo>
                    <a:lnTo>
                      <a:pt x="56861" y="65140"/>
                    </a:lnTo>
                    <a:cubicBezTo>
                      <a:pt x="56963" y="69659"/>
                      <a:pt x="54461" y="74178"/>
                      <a:pt x="49992" y="77549"/>
                    </a:cubicBezTo>
                    <a:cubicBezTo>
                      <a:pt x="45473" y="80944"/>
                      <a:pt x="39524" y="82859"/>
                      <a:pt x="33218" y="82936"/>
                    </a:cubicBezTo>
                    <a:cubicBezTo>
                      <a:pt x="21447" y="83064"/>
                      <a:pt x="12051" y="76170"/>
                      <a:pt x="11873" y="67259"/>
                    </a:cubicBezTo>
                    <a:lnTo>
                      <a:pt x="0" y="2815"/>
                    </a:lnTo>
                    <a:cubicBezTo>
                      <a:pt x="0" y="2636"/>
                      <a:pt x="0" y="2432"/>
                      <a:pt x="77" y="2253"/>
                    </a:cubicBezTo>
                    <a:close/>
                  </a:path>
                </a:pathLst>
              </a:custGeom>
              <a:solidFill>
                <a:srgbClr val="F0716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2278140" y="3635094"/>
                <a:ext cx="46930" cy="80350"/>
              </a:xfrm>
              <a:custGeom>
                <a:rect b="b" l="l" r="r" t="t"/>
                <a:pathLst>
                  <a:path extrusionOk="0" h="80350" w="46930">
                    <a:moveTo>
                      <a:pt x="38707" y="43201"/>
                    </a:moveTo>
                    <a:lnTo>
                      <a:pt x="23362" y="80350"/>
                    </a:lnTo>
                    <a:lnTo>
                      <a:pt x="0" y="75933"/>
                    </a:lnTo>
                    <a:lnTo>
                      <a:pt x="17107" y="0"/>
                    </a:lnTo>
                    <a:cubicBezTo>
                      <a:pt x="17107" y="0"/>
                      <a:pt x="53337" y="3268"/>
                      <a:pt x="45933" y="22366"/>
                    </a:cubicBezTo>
                    <a:cubicBezTo>
                      <a:pt x="38528" y="41490"/>
                      <a:pt x="38682" y="43175"/>
                      <a:pt x="38682" y="43175"/>
                    </a:cubicBezTo>
                    <a:close/>
                  </a:path>
                </a:pathLst>
              </a:custGeom>
              <a:solidFill>
                <a:srgbClr val="4C222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1629745" y="4124525"/>
                <a:ext cx="389011" cy="237834"/>
              </a:xfrm>
              <a:custGeom>
                <a:rect b="b" l="l" r="r" t="t"/>
                <a:pathLst>
                  <a:path extrusionOk="0" h="237834" w="389011">
                    <a:moveTo>
                      <a:pt x="112904" y="237809"/>
                    </a:moveTo>
                    <a:lnTo>
                      <a:pt x="110836" y="236124"/>
                    </a:lnTo>
                    <a:cubicBezTo>
                      <a:pt x="107772" y="233621"/>
                      <a:pt x="35056" y="172675"/>
                      <a:pt x="0" y="1532"/>
                    </a:cubicBezTo>
                    <a:lnTo>
                      <a:pt x="7507" y="0"/>
                    </a:lnTo>
                    <a:cubicBezTo>
                      <a:pt x="38860" y="152965"/>
                      <a:pt x="101849" y="217434"/>
                      <a:pt x="113747" y="228464"/>
                    </a:cubicBezTo>
                    <a:lnTo>
                      <a:pt x="385131" y="69499"/>
                    </a:lnTo>
                    <a:lnTo>
                      <a:pt x="389012" y="76112"/>
                    </a:lnTo>
                    <a:lnTo>
                      <a:pt x="112930" y="2378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 rot="-5288400">
                <a:off x="1704015" y="4476777"/>
                <a:ext cx="507890" cy="7659"/>
              </a:xfrm>
              <a:custGeom>
                <a:rect b="b" l="l" r="r" t="t"/>
                <a:pathLst>
                  <a:path extrusionOk="0" h="7659" w="507890">
                    <a:moveTo>
                      <a:pt x="0" y="0"/>
                    </a:moveTo>
                    <a:lnTo>
                      <a:pt x="507890" y="0"/>
                    </a:lnTo>
                    <a:lnTo>
                      <a:pt x="507890" y="7660"/>
                    </a:lnTo>
                    <a:lnTo>
                      <a:pt x="0" y="76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9" name="Google Shape;569;p31"/>
              <p:cNvGrpSpPr/>
              <p:nvPr/>
            </p:nvGrpSpPr>
            <p:grpSpPr>
              <a:xfrm>
                <a:off x="2551140" y="4982191"/>
                <a:ext cx="94505" cy="58545"/>
                <a:chOff x="2551140" y="4982191"/>
                <a:chExt cx="94505" cy="58545"/>
              </a:xfrm>
            </p:grpSpPr>
            <p:sp>
              <p:nvSpPr>
                <p:cNvPr id="570" name="Google Shape;570;p31"/>
                <p:cNvSpPr/>
                <p:nvPr/>
              </p:nvSpPr>
              <p:spPr>
                <a:xfrm>
                  <a:off x="2556545" y="5004601"/>
                  <a:ext cx="89100" cy="36135"/>
                </a:xfrm>
                <a:custGeom>
                  <a:rect b="b" l="l" r="r" t="t"/>
                  <a:pathLst>
                    <a:path extrusionOk="0" h="36135" w="89100">
                      <a:moveTo>
                        <a:pt x="85661" y="14732"/>
                      </a:moveTo>
                      <a:lnTo>
                        <a:pt x="8196" y="35975"/>
                      </a:lnTo>
                      <a:cubicBezTo>
                        <a:pt x="5694" y="36639"/>
                        <a:pt x="3141" y="35184"/>
                        <a:pt x="2451" y="32707"/>
                      </a:cubicBezTo>
                      <a:lnTo>
                        <a:pt x="0" y="23720"/>
                      </a:lnTo>
                      <a:lnTo>
                        <a:pt x="86478" y="0"/>
                      </a:lnTo>
                      <a:lnTo>
                        <a:pt x="88929" y="8987"/>
                      </a:lnTo>
                      <a:cubicBezTo>
                        <a:pt x="89619" y="11464"/>
                        <a:pt x="88163" y="14043"/>
                        <a:pt x="85661" y="14732"/>
                      </a:cubicBezTo>
                      <a:close/>
                    </a:path>
                  </a:pathLst>
                </a:custGeom>
                <a:solidFill>
                  <a:srgbClr val="FEC786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2551140" y="4982191"/>
                  <a:ext cx="91857" cy="46154"/>
                </a:xfrm>
                <a:custGeom>
                  <a:rect b="b" l="l" r="r" t="t"/>
                  <a:pathLst>
                    <a:path extrusionOk="0" h="46154" w="91857">
                      <a:moveTo>
                        <a:pt x="91858" y="22435"/>
                      </a:moveTo>
                      <a:lnTo>
                        <a:pt x="5380" y="46155"/>
                      </a:lnTo>
                      <a:lnTo>
                        <a:pt x="171" y="27159"/>
                      </a:lnTo>
                      <a:cubicBezTo>
                        <a:pt x="-518" y="24657"/>
                        <a:pt x="937" y="22103"/>
                        <a:pt x="3439" y="21414"/>
                      </a:cubicBezTo>
                      <a:lnTo>
                        <a:pt x="80904" y="171"/>
                      </a:lnTo>
                      <a:cubicBezTo>
                        <a:pt x="83407" y="-518"/>
                        <a:pt x="85960" y="937"/>
                        <a:pt x="86649" y="3439"/>
                      </a:cubicBezTo>
                      <a:lnTo>
                        <a:pt x="91858" y="22435"/>
                      </a:lnTo>
                      <a:close/>
                    </a:path>
                  </a:pathLst>
                </a:custGeom>
                <a:solidFill>
                  <a:srgbClr val="F99247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2" name="Google Shape;572;p31"/>
              <p:cNvGrpSpPr/>
              <p:nvPr/>
            </p:nvGrpSpPr>
            <p:grpSpPr>
              <a:xfrm>
                <a:off x="2800542" y="4913790"/>
                <a:ext cx="94476" cy="58544"/>
                <a:chOff x="2800542" y="4913790"/>
                <a:chExt cx="94476" cy="58544"/>
              </a:xfrm>
            </p:grpSpPr>
            <p:sp>
              <p:nvSpPr>
                <p:cNvPr id="573" name="Google Shape;573;p31"/>
                <p:cNvSpPr/>
                <p:nvPr/>
              </p:nvSpPr>
              <p:spPr>
                <a:xfrm>
                  <a:off x="2805920" y="4936199"/>
                  <a:ext cx="89098" cy="36135"/>
                </a:xfrm>
                <a:custGeom>
                  <a:rect b="b" l="l" r="r" t="t"/>
                  <a:pathLst>
                    <a:path extrusionOk="0" h="36135" w="89098">
                      <a:moveTo>
                        <a:pt x="85661" y="14732"/>
                      </a:moveTo>
                      <a:lnTo>
                        <a:pt x="8196" y="35975"/>
                      </a:lnTo>
                      <a:cubicBezTo>
                        <a:pt x="5694" y="36639"/>
                        <a:pt x="3140" y="35184"/>
                        <a:pt x="2451" y="32707"/>
                      </a:cubicBezTo>
                      <a:lnTo>
                        <a:pt x="0" y="23720"/>
                      </a:lnTo>
                      <a:lnTo>
                        <a:pt x="86478" y="0"/>
                      </a:lnTo>
                      <a:lnTo>
                        <a:pt x="88929" y="8987"/>
                      </a:lnTo>
                      <a:cubicBezTo>
                        <a:pt x="89619" y="11464"/>
                        <a:pt x="88138" y="14043"/>
                        <a:pt x="85661" y="14732"/>
                      </a:cubicBezTo>
                      <a:close/>
                    </a:path>
                  </a:pathLst>
                </a:custGeom>
                <a:solidFill>
                  <a:srgbClr val="FEC786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>
                  <a:off x="2800542" y="4913790"/>
                  <a:ext cx="91881" cy="46154"/>
                </a:xfrm>
                <a:custGeom>
                  <a:rect b="b" l="l" r="r" t="t"/>
                  <a:pathLst>
                    <a:path extrusionOk="0" h="46154" w="91881">
                      <a:moveTo>
                        <a:pt x="91856" y="22435"/>
                      </a:moveTo>
                      <a:lnTo>
                        <a:pt x="5378" y="46155"/>
                      </a:lnTo>
                      <a:lnTo>
                        <a:pt x="169" y="27159"/>
                      </a:lnTo>
                      <a:cubicBezTo>
                        <a:pt x="-520" y="24657"/>
                        <a:pt x="961" y="22103"/>
                        <a:pt x="3437" y="21414"/>
                      </a:cubicBezTo>
                      <a:lnTo>
                        <a:pt x="80928" y="171"/>
                      </a:lnTo>
                      <a:cubicBezTo>
                        <a:pt x="83405" y="-518"/>
                        <a:pt x="85984" y="937"/>
                        <a:pt x="86673" y="3439"/>
                      </a:cubicBezTo>
                      <a:lnTo>
                        <a:pt x="91882" y="22435"/>
                      </a:lnTo>
                      <a:close/>
                    </a:path>
                  </a:pathLst>
                </a:custGeom>
                <a:solidFill>
                  <a:srgbClr val="F99247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75" name="Google Shape;575;p31"/>
            <p:cNvSpPr/>
            <p:nvPr/>
          </p:nvSpPr>
          <p:spPr>
            <a:xfrm>
              <a:off x="1930542" y="3176533"/>
              <a:ext cx="1435916" cy="314124"/>
            </a:xfrm>
            <a:custGeom>
              <a:rect b="b" l="l" r="r" t="t"/>
              <a:pathLst>
                <a:path extrusionOk="0" h="314124" w="1435916">
                  <a:moveTo>
                    <a:pt x="7660" y="314125"/>
                  </a:moveTo>
                  <a:lnTo>
                    <a:pt x="0" y="314125"/>
                  </a:lnTo>
                  <a:lnTo>
                    <a:pt x="0" y="0"/>
                  </a:lnTo>
                  <a:lnTo>
                    <a:pt x="1435916" y="0"/>
                  </a:lnTo>
                  <a:lnTo>
                    <a:pt x="1435916" y="7660"/>
                  </a:lnTo>
                  <a:lnTo>
                    <a:pt x="7660" y="7660"/>
                  </a:lnTo>
                  <a:lnTo>
                    <a:pt x="7660" y="314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2398678" y="2839377"/>
              <a:ext cx="622479" cy="275724"/>
            </a:xfrm>
            <a:custGeom>
              <a:rect b="b" l="l" r="r" t="t"/>
              <a:pathLst>
                <a:path extrusionOk="0" h="275724" w="622479">
                  <a:moveTo>
                    <a:pt x="622480" y="275724"/>
                  </a:moveTo>
                  <a:lnTo>
                    <a:pt x="0" y="275724"/>
                  </a:lnTo>
                  <a:lnTo>
                    <a:pt x="0" y="0"/>
                  </a:lnTo>
                  <a:lnTo>
                    <a:pt x="7660" y="0"/>
                  </a:lnTo>
                  <a:lnTo>
                    <a:pt x="7660" y="268065"/>
                  </a:lnTo>
                  <a:lnTo>
                    <a:pt x="622480" y="268065"/>
                  </a:lnTo>
                  <a:lnTo>
                    <a:pt x="622480" y="2757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2790115" y="2835548"/>
              <a:ext cx="234872" cy="76622"/>
            </a:xfrm>
            <a:custGeom>
              <a:rect b="b" l="l" r="r" t="t"/>
              <a:pathLst>
                <a:path extrusionOk="0" h="76622" w="234872">
                  <a:moveTo>
                    <a:pt x="234872" y="76623"/>
                  </a:moveTo>
                  <a:lnTo>
                    <a:pt x="227213" y="76623"/>
                  </a:lnTo>
                  <a:lnTo>
                    <a:pt x="227213" y="7660"/>
                  </a:lnTo>
                  <a:lnTo>
                    <a:pt x="0" y="7660"/>
                  </a:lnTo>
                  <a:lnTo>
                    <a:pt x="0" y="0"/>
                  </a:lnTo>
                  <a:lnTo>
                    <a:pt x="234872" y="0"/>
                  </a:lnTo>
                  <a:lnTo>
                    <a:pt x="234872" y="76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434527" y="3180362"/>
              <a:ext cx="7659" cy="679493"/>
            </a:xfrm>
            <a:custGeom>
              <a:rect b="b" l="l" r="r" t="t"/>
              <a:pathLst>
                <a:path extrusionOk="0" h="679493" w="7659">
                  <a:moveTo>
                    <a:pt x="0" y="0"/>
                  </a:moveTo>
                  <a:lnTo>
                    <a:pt x="7660" y="0"/>
                  </a:lnTo>
                  <a:lnTo>
                    <a:pt x="7660" y="679494"/>
                  </a:lnTo>
                  <a:lnTo>
                    <a:pt x="0" y="679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434527" y="4280757"/>
              <a:ext cx="7659" cy="406782"/>
            </a:xfrm>
            <a:custGeom>
              <a:rect b="b" l="l" r="r" t="t"/>
              <a:pathLst>
                <a:path extrusionOk="0" h="406782" w="7659">
                  <a:moveTo>
                    <a:pt x="0" y="0"/>
                  </a:moveTo>
                  <a:lnTo>
                    <a:pt x="7660" y="0"/>
                  </a:lnTo>
                  <a:lnTo>
                    <a:pt x="7660" y="406782"/>
                  </a:lnTo>
                  <a:lnTo>
                    <a:pt x="0" y="4067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066170" y="3309531"/>
              <a:ext cx="1232576" cy="7659"/>
            </a:xfrm>
            <a:custGeom>
              <a:rect b="b" l="l" r="r" t="t"/>
              <a:pathLst>
                <a:path extrusionOk="0" h="7659" w="1232576">
                  <a:moveTo>
                    <a:pt x="0" y="0"/>
                  </a:moveTo>
                  <a:lnTo>
                    <a:pt x="1232576" y="0"/>
                  </a:lnTo>
                  <a:lnTo>
                    <a:pt x="1232576" y="7660"/>
                  </a:lnTo>
                  <a:lnTo>
                    <a:pt x="0" y="76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 rot="-2700000">
              <a:off x="3095758" y="3474210"/>
              <a:ext cx="178343" cy="7659"/>
            </a:xfrm>
            <a:custGeom>
              <a:rect b="b" l="l" r="r" t="t"/>
              <a:pathLst>
                <a:path extrusionOk="0" h="7659" w="178343">
                  <a:moveTo>
                    <a:pt x="0" y="0"/>
                  </a:moveTo>
                  <a:lnTo>
                    <a:pt x="178344" y="0"/>
                  </a:lnTo>
                  <a:lnTo>
                    <a:pt x="178344" y="7660"/>
                  </a:lnTo>
                  <a:lnTo>
                    <a:pt x="0" y="76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 rot="-2700000">
              <a:off x="3088919" y="3574669"/>
              <a:ext cx="178343" cy="7659"/>
            </a:xfrm>
            <a:custGeom>
              <a:rect b="b" l="l" r="r" t="t"/>
              <a:pathLst>
                <a:path extrusionOk="0" h="7659" w="178343">
                  <a:moveTo>
                    <a:pt x="0" y="0"/>
                  </a:moveTo>
                  <a:lnTo>
                    <a:pt x="178344" y="0"/>
                  </a:lnTo>
                  <a:lnTo>
                    <a:pt x="178344" y="7660"/>
                  </a:lnTo>
                  <a:lnTo>
                    <a:pt x="0" y="76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057440" y="3313361"/>
              <a:ext cx="241281" cy="2939569"/>
            </a:xfrm>
            <a:custGeom>
              <a:rect b="b" l="l" r="r" t="t"/>
              <a:pathLst>
                <a:path extrusionOk="0" h="2939569" w="241281">
                  <a:moveTo>
                    <a:pt x="0" y="0"/>
                  </a:moveTo>
                  <a:lnTo>
                    <a:pt x="241281" y="0"/>
                  </a:lnTo>
                  <a:lnTo>
                    <a:pt x="241281" y="2939570"/>
                  </a:lnTo>
                  <a:lnTo>
                    <a:pt x="0" y="293957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31"/>
          <p:cNvGrpSpPr/>
          <p:nvPr/>
        </p:nvGrpSpPr>
        <p:grpSpPr>
          <a:xfrm>
            <a:off x="542924" y="502445"/>
            <a:ext cx="64294" cy="590550"/>
            <a:chOff x="0" y="625475"/>
            <a:chExt cx="444500" cy="889000"/>
          </a:xfrm>
        </p:grpSpPr>
        <p:sp>
          <p:nvSpPr>
            <p:cNvPr id="585" name="Google Shape;585;p31"/>
            <p:cNvSpPr/>
            <p:nvPr/>
          </p:nvSpPr>
          <p:spPr>
            <a:xfrm>
              <a:off x="0" y="625475"/>
              <a:ext cx="444500" cy="444500"/>
            </a:xfrm>
            <a:prstGeom prst="rect">
              <a:avLst/>
            </a:prstGeom>
            <a:solidFill>
              <a:srgbClr val="FF725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0" y="1069975"/>
              <a:ext cx="444500" cy="444500"/>
            </a:xfrm>
            <a:prstGeom prst="rect">
              <a:avLst/>
            </a:prstGeom>
            <a:solidFill>
              <a:srgbClr val="50D6D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31"/>
          <p:cNvSpPr txBox="1"/>
          <p:nvPr/>
        </p:nvSpPr>
        <p:spPr>
          <a:xfrm>
            <a:off x="3496675" y="1361850"/>
            <a:ext cx="48390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Missing values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-"/>
            </a:pPr>
            <a:r>
              <a:rPr lang="en" sz="1500">
                <a:solidFill>
                  <a:srgbClr val="3F3F3F"/>
                </a:solidFill>
              </a:rPr>
              <a:t>No missing/null values and duplicates in this dataset.</a:t>
            </a:r>
            <a:endParaRPr sz="1500">
              <a:solidFill>
                <a:srgbClr val="3F3F3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Drop useless features</a:t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-"/>
            </a:pPr>
            <a:r>
              <a:rPr lang="en" sz="1500">
                <a:solidFill>
                  <a:srgbClr val="3F3F3F"/>
                </a:solidFill>
              </a:rPr>
              <a:t>Removed 'Over18', 'EmployeeCount', and 'StandardHours' due to their singular unique values. Also excluded 'EmployeeNumber' as it doesn't significantly influence the analysis results.</a:t>
            </a:r>
            <a:endParaRPr sz="1500">
              <a:solidFill>
                <a:srgbClr val="3F3F3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Encode the attrition column</a:t>
            </a:r>
            <a:endParaRPr sz="15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2"/>
          <p:cNvSpPr/>
          <p:nvPr/>
        </p:nvSpPr>
        <p:spPr>
          <a:xfrm flipH="1">
            <a:off x="0" y="0"/>
            <a:ext cx="4351565" cy="5143500"/>
          </a:xfrm>
          <a:custGeom>
            <a:rect b="b" l="l" r="r" t="t"/>
            <a:pathLst>
              <a:path extrusionOk="0" h="6858000" w="5734864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2"/>
          <p:cNvSpPr txBox="1"/>
          <p:nvPr/>
        </p:nvSpPr>
        <p:spPr>
          <a:xfrm>
            <a:off x="-1" y="822525"/>
            <a:ext cx="38418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EXPLORATORY ANALYSIS</a:t>
            </a:r>
            <a:endParaRPr sz="3500"/>
          </a:p>
        </p:txBody>
      </p:sp>
      <p:pic>
        <p:nvPicPr>
          <p:cNvPr id="596" name="Google Shape;5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813" y="1288252"/>
            <a:ext cx="4281487" cy="254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3"/>
          <p:cNvSpPr txBox="1"/>
          <p:nvPr/>
        </p:nvSpPr>
        <p:spPr>
          <a:xfrm>
            <a:off x="736475" y="361275"/>
            <a:ext cx="1113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EDA</a:t>
            </a:r>
            <a:endParaRPr b="1" sz="2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4470250" y="1409925"/>
            <a:ext cx="3797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16.12% of employees left their job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The dataset is imbalance, so two strategies are implemented: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Resampling Techniques: Oversampling and undersampling using SMOTE.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Choosing the Appropriate Evaluation Metric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7737D"/>
              </a:solidFill>
            </a:endParaRPr>
          </a:p>
        </p:txBody>
      </p:sp>
      <p:pic>
        <p:nvPicPr>
          <p:cNvPr id="603" name="Google Shape;6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75" y="1173000"/>
            <a:ext cx="3234993" cy="32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4"/>
          <p:cNvSpPr txBox="1"/>
          <p:nvPr/>
        </p:nvSpPr>
        <p:spPr>
          <a:xfrm>
            <a:off x="5570200" y="170400"/>
            <a:ext cx="3258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737D"/>
                </a:solidFill>
                <a:latin typeface="Nunito Sans"/>
                <a:ea typeface="Nunito Sans"/>
                <a:cs typeface="Nunito Sans"/>
                <a:sym typeface="Nunito Sans"/>
              </a:rPr>
              <a:t>CATEGORICAL FEATURES</a:t>
            </a:r>
            <a:endParaRPr b="1" sz="1600">
              <a:solidFill>
                <a:srgbClr val="17737D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10" name="Google Shape;6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950" y="534772"/>
            <a:ext cx="3375051" cy="234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650" y="589010"/>
            <a:ext cx="3257999" cy="224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375" y="2966525"/>
            <a:ext cx="3025151" cy="217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12" y="2879788"/>
            <a:ext cx="3025138" cy="2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