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A11B7-F7F9-456B-99DF-0CF342634DB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EE8E8-0054-4B50-8F10-F672113820D9}">
      <dgm:prSet phldrT="[Text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Scraping </a:t>
          </a:r>
          <a:r>
            <a:rPr lang="en-US" sz="1800" b="1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1050C8-BDDD-48A0-980C-1133FEB2D422}" type="parTrans" cxnId="{ABC493E6-443E-4EB8-AECB-FC5712028C0A}">
      <dgm:prSet/>
      <dgm:spPr/>
      <dgm:t>
        <a:bodyPr/>
        <a:lstStyle/>
        <a:p>
          <a:endParaRPr lang="en-US"/>
        </a:p>
      </dgm:t>
    </dgm:pt>
    <dgm:pt modelId="{C780D2F7-AA86-4F85-AC94-5FFD44046146}" type="sibTrans" cxnId="{ABC493E6-443E-4EB8-AECB-FC5712028C0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F918D93D-5CCF-45CF-87AA-D8EA2BA65D46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We scraped names, finish times, sex, age groups, and the shoes of users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from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using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Chromedriver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D12490-7F60-4E05-8F2D-73392D08E3CD}" type="parTrans" cxnId="{0C118B53-7A5E-42A2-BA01-5DD18AD30C42}">
      <dgm:prSet/>
      <dgm:spPr/>
      <dgm:t>
        <a:bodyPr/>
        <a:lstStyle/>
        <a:p>
          <a:endParaRPr lang="en-US"/>
        </a:p>
      </dgm:t>
    </dgm:pt>
    <dgm:pt modelId="{4A0BE0AB-7B68-473B-B43A-01545E99F8B9}" type="sibTrans" cxnId="{0C118B53-7A5E-42A2-BA01-5DD18AD30C42}">
      <dgm:prSet/>
      <dgm:spPr/>
      <dgm:t>
        <a:bodyPr/>
        <a:lstStyle/>
        <a:p>
          <a:endParaRPr lang="en-US"/>
        </a:p>
      </dgm:t>
    </dgm:pt>
    <dgm:pt modelId="{ED3C68A2-26D4-4A92-B536-FC54D58EC46A}">
      <dgm:prSet phldrT="[Text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Scraping </a:t>
          </a:r>
          <a:r>
            <a:rPr lang="en-US" sz="1800" b="1" dirty="0" err="1" smtClean="0">
              <a:latin typeface="Arial" panose="020B0604020202020204" pitchFamily="34" charset="0"/>
              <a:cs typeface="Arial" panose="020B0604020202020204" pitchFamily="34" charset="0"/>
            </a:rPr>
            <a:t>MarathonGuide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6C390-46D0-4C7B-8F3E-A974EA590667}" type="parTrans" cxnId="{CAF626AA-AC26-45A9-9A30-B5058146F9CD}">
      <dgm:prSet/>
      <dgm:spPr/>
      <dgm:t>
        <a:bodyPr/>
        <a:lstStyle/>
        <a:p>
          <a:endParaRPr lang="en-US"/>
        </a:p>
      </dgm:t>
    </dgm:pt>
    <dgm:pt modelId="{246C7478-C443-4D8C-9122-63611E3E2262}" type="sibTrans" cxnId="{CAF626AA-AC26-45A9-9A30-B5058146F9CD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7282513D-D47B-40BF-A1BD-80CA77E3928D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We scraped names, finish times, sex, and age groups from the official race results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using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BeautifulSoup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A350EE-CEAB-4B46-9B43-8E16B91B2132}" type="parTrans" cxnId="{7BB07021-12DB-4060-81B9-635F8B6348A0}">
      <dgm:prSet/>
      <dgm:spPr/>
      <dgm:t>
        <a:bodyPr/>
        <a:lstStyle/>
        <a:p>
          <a:endParaRPr lang="en-US"/>
        </a:p>
      </dgm:t>
    </dgm:pt>
    <dgm:pt modelId="{008796A1-66B6-4547-A1DC-7FB736B141BC}" type="sibTrans" cxnId="{7BB07021-12DB-4060-81B9-635F8B6348A0}">
      <dgm:prSet/>
      <dgm:spPr/>
      <dgm:t>
        <a:bodyPr/>
        <a:lstStyle/>
        <a:p>
          <a:endParaRPr lang="en-US"/>
        </a:p>
      </dgm:t>
    </dgm:pt>
    <dgm:pt modelId="{FD0A5F47-3391-44F2-8F61-09DB0D37AF8F}">
      <dgm:prSet phldrT="[Text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Matches Convergence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D4FD51-8109-4149-8ED7-4222B04413B6}" type="parTrans" cxnId="{FA67B990-21A6-4E4F-B0E3-7009EB60D398}">
      <dgm:prSet/>
      <dgm:spPr/>
      <dgm:t>
        <a:bodyPr/>
        <a:lstStyle/>
        <a:p>
          <a:endParaRPr lang="en-US"/>
        </a:p>
      </dgm:t>
    </dgm:pt>
    <dgm:pt modelId="{F1BDB37A-F7A3-4FE7-8DCF-9BFE4431C007}" type="sibTrans" cxnId="{FA67B990-21A6-4E4F-B0E3-7009EB60D39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7C0B324B-2C98-4032-B6CA-99AF1862CA63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We used pandas and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Jaro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-Winkler scores to record link our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MarathonGuide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data.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EC0C91-B657-4C37-8223-7753C3E8E458}" type="parTrans" cxnId="{32242ABF-A9E4-4459-9DF3-7ACE8E18C3DF}">
      <dgm:prSet/>
      <dgm:spPr/>
      <dgm:t>
        <a:bodyPr/>
        <a:lstStyle/>
        <a:p>
          <a:endParaRPr lang="en-US"/>
        </a:p>
      </dgm:t>
    </dgm:pt>
    <dgm:pt modelId="{42673126-FC1A-40E8-AC6B-445023FC770F}" type="sibTrans" cxnId="{32242ABF-A9E4-4459-9DF3-7ACE8E18C3DF}">
      <dgm:prSet/>
      <dgm:spPr/>
      <dgm:t>
        <a:bodyPr/>
        <a:lstStyle/>
        <a:p>
          <a:endParaRPr lang="en-US"/>
        </a:p>
      </dgm:t>
    </dgm:pt>
    <dgm:pt modelId="{E45496E2-EE15-41FB-A2E9-99F33C251263}">
      <dgm:prSet phldrT="[Text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Regression Analysis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D06849-64A2-4316-BD30-ECBD8038D334}" type="parTrans" cxnId="{F435A6E1-DD5C-4395-A581-C468C974ABEB}">
      <dgm:prSet/>
      <dgm:spPr/>
      <dgm:t>
        <a:bodyPr/>
        <a:lstStyle/>
        <a:p>
          <a:endParaRPr lang="en-US"/>
        </a:p>
      </dgm:t>
    </dgm:pt>
    <dgm:pt modelId="{8D17D72E-A89A-4E1B-BD07-8EA420F1C2BD}" type="sibTrans" cxnId="{F435A6E1-DD5C-4395-A581-C468C974ABEB}">
      <dgm:prSet/>
      <dgm:spPr/>
      <dgm:t>
        <a:bodyPr/>
        <a:lstStyle/>
        <a:p>
          <a:endParaRPr lang="en-US"/>
        </a:p>
      </dgm:t>
    </dgm:pt>
    <dgm:pt modelId="{5FA3A639-1787-41AD-9959-57773FA42D65}">
      <dgm:prSet phldrT="[Text]" custT="1"/>
      <dgm:spPr>
        <a:solidFill>
          <a:srgbClr val="C00000"/>
        </a:solidFill>
      </dgm:spPr>
      <dgm:t>
        <a:bodyPr/>
        <a:lstStyle/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We used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sklearn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, and pandas to subset our datasets, run linear regressions, and visualize our data.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EBB4C-93FD-4E94-BFF1-DC0564EB917D}" type="parTrans" cxnId="{44176499-A5EB-4700-AFB4-2FC12ADE58F2}">
      <dgm:prSet/>
      <dgm:spPr/>
      <dgm:t>
        <a:bodyPr/>
        <a:lstStyle/>
        <a:p>
          <a:endParaRPr lang="en-US"/>
        </a:p>
      </dgm:t>
    </dgm:pt>
    <dgm:pt modelId="{D0527FEB-E507-43AE-97B2-EF9B92933B2A}" type="sibTrans" cxnId="{44176499-A5EB-4700-AFB4-2FC12ADE58F2}">
      <dgm:prSet/>
      <dgm:spPr/>
      <dgm:t>
        <a:bodyPr/>
        <a:lstStyle/>
        <a:p>
          <a:endParaRPr lang="en-US"/>
        </a:p>
      </dgm:t>
    </dgm:pt>
    <dgm:pt modelId="{026055ED-E4F3-4D6C-84D9-87712D138E23}" type="pres">
      <dgm:prSet presAssocID="{E31A11B7-F7F9-456B-99DF-0CF342634D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EE3F5-2CB9-4943-B601-5A7DB488F71D}" type="pres">
      <dgm:prSet presAssocID="{FB6EE8E8-0054-4B50-8F10-F672113820D9}" presName="composite" presStyleCnt="0"/>
      <dgm:spPr/>
    </dgm:pt>
    <dgm:pt modelId="{EC442B91-2982-4DBD-B867-2D61CE103050}" type="pres">
      <dgm:prSet presAssocID="{FB6EE8E8-0054-4B50-8F10-F672113820D9}" presName="imagSh" presStyleLbl="bgImgPlace1" presStyleIdx="0" presStyleCnt="4" custScaleX="121343" custScaleY="121343" custLinFactNeighborX="13930" custLinFactNeighborY="-34200"/>
      <dgm:spPr/>
    </dgm:pt>
    <dgm:pt modelId="{4431B5D2-7494-4017-8BCC-5BD8D4CEA6EE}" type="pres">
      <dgm:prSet presAssocID="{FB6EE8E8-0054-4B50-8F10-F672113820D9}" presName="txNode" presStyleLbl="node1" presStyleIdx="0" presStyleCnt="4" custScaleX="159006" custScaleY="159006" custLinFactNeighborX="-62" custLinFactNeighborY="38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EA6DC-AE28-45A1-BA30-D3192E13896B}" type="pres">
      <dgm:prSet presAssocID="{C780D2F7-AA86-4F85-AC94-5FFD4404614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2E26D6C-B8EB-42F5-A1AF-A1B262D1F3C1}" type="pres">
      <dgm:prSet presAssocID="{C780D2F7-AA86-4F85-AC94-5FFD44046146}" presName="connTx" presStyleLbl="sibTrans2D1" presStyleIdx="0" presStyleCnt="3"/>
      <dgm:spPr/>
      <dgm:t>
        <a:bodyPr/>
        <a:lstStyle/>
        <a:p>
          <a:endParaRPr lang="en-US"/>
        </a:p>
      </dgm:t>
    </dgm:pt>
    <dgm:pt modelId="{C3405452-07FD-454E-A2E0-2B9D60DE7E6B}" type="pres">
      <dgm:prSet presAssocID="{ED3C68A2-26D4-4A92-B536-FC54D58EC46A}" presName="composite" presStyleCnt="0"/>
      <dgm:spPr/>
    </dgm:pt>
    <dgm:pt modelId="{2EF5F60B-4139-4D59-BCBF-CD2E82D074B2}" type="pres">
      <dgm:prSet presAssocID="{ED3C68A2-26D4-4A92-B536-FC54D58EC46A}" presName="imagSh" presStyleLbl="bgImgPlace1" presStyleIdx="1" presStyleCnt="4" custScaleX="121343" custScaleY="121343" custLinFactNeighborX="13930" custLinFactNeighborY="-34200"/>
      <dgm:spPr/>
    </dgm:pt>
    <dgm:pt modelId="{7639877C-EFEB-4046-9248-EF8547F11F17}" type="pres">
      <dgm:prSet presAssocID="{ED3C68A2-26D4-4A92-B536-FC54D58EC46A}" presName="txNode" presStyleLbl="node1" presStyleIdx="1" presStyleCnt="4" custScaleX="159006" custScaleY="159006" custLinFactNeighborX="-62" custLinFactNeighborY="38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14016-00FF-4BD0-9903-F369306B1D9F}" type="pres">
      <dgm:prSet presAssocID="{246C7478-C443-4D8C-9122-63611E3E22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FC37F6-5D8C-40E9-81A7-DADE1B0187C8}" type="pres">
      <dgm:prSet presAssocID="{246C7478-C443-4D8C-9122-63611E3E2262}" presName="connTx" presStyleLbl="sibTrans2D1" presStyleIdx="1" presStyleCnt="3"/>
      <dgm:spPr/>
      <dgm:t>
        <a:bodyPr/>
        <a:lstStyle/>
        <a:p>
          <a:endParaRPr lang="en-US"/>
        </a:p>
      </dgm:t>
    </dgm:pt>
    <dgm:pt modelId="{CF7CA5EC-DE42-43CF-B09B-95369CAD2C27}" type="pres">
      <dgm:prSet presAssocID="{FD0A5F47-3391-44F2-8F61-09DB0D37AF8F}" presName="composite" presStyleCnt="0"/>
      <dgm:spPr/>
    </dgm:pt>
    <dgm:pt modelId="{714B3C80-FB63-4189-A526-5D9B20D8B999}" type="pres">
      <dgm:prSet presAssocID="{FD0A5F47-3391-44F2-8F61-09DB0D37AF8F}" presName="imagSh" presStyleLbl="bgImgPlace1" presStyleIdx="2" presStyleCnt="4" custScaleX="121343" custScaleY="121343" custLinFactNeighborX="12320" custLinFactNeighborY="-34200"/>
      <dgm:spPr/>
    </dgm:pt>
    <dgm:pt modelId="{BC5FA862-90C7-486A-928F-B94154E33DAB}" type="pres">
      <dgm:prSet presAssocID="{FD0A5F47-3391-44F2-8F61-09DB0D37AF8F}" presName="txNode" presStyleLbl="node1" presStyleIdx="2" presStyleCnt="4" custScaleX="159006" custScaleY="159006" custLinFactNeighborX="-62" custLinFactNeighborY="38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D2FEE-E674-42F2-A9B0-63F267949F45}" type="pres">
      <dgm:prSet presAssocID="{F1BDB37A-F7A3-4FE7-8DCF-9BFE4431C00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D5B8B95-79DC-415E-9FE6-BC2BF798DECF}" type="pres">
      <dgm:prSet presAssocID="{F1BDB37A-F7A3-4FE7-8DCF-9BFE4431C007}" presName="connTx" presStyleLbl="sibTrans2D1" presStyleIdx="2" presStyleCnt="3"/>
      <dgm:spPr/>
      <dgm:t>
        <a:bodyPr/>
        <a:lstStyle/>
        <a:p>
          <a:endParaRPr lang="en-US"/>
        </a:p>
      </dgm:t>
    </dgm:pt>
    <dgm:pt modelId="{9A65F452-5B8F-4875-8D8F-730E5AB7E280}" type="pres">
      <dgm:prSet presAssocID="{E45496E2-EE15-41FB-A2E9-99F33C251263}" presName="composite" presStyleCnt="0"/>
      <dgm:spPr/>
    </dgm:pt>
    <dgm:pt modelId="{0B11AE53-A9D7-4BB5-BC1B-E9BBA800CEB6}" type="pres">
      <dgm:prSet presAssocID="{E45496E2-EE15-41FB-A2E9-99F33C251263}" presName="imagSh" presStyleLbl="bgImgPlace1" presStyleIdx="3" presStyleCnt="4" custScaleX="121343" custScaleY="121343" custLinFactNeighborX="13930" custLinFactNeighborY="-34200"/>
      <dgm:spPr/>
    </dgm:pt>
    <dgm:pt modelId="{0D6CD9F7-3131-44AC-904B-3B5042140800}" type="pres">
      <dgm:prSet presAssocID="{E45496E2-EE15-41FB-A2E9-99F33C251263}" presName="txNode" presStyleLbl="node1" presStyleIdx="3" presStyleCnt="4" custScaleX="159006" custScaleY="159006" custLinFactNeighborX="-62" custLinFactNeighborY="38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78C78-0740-4CF7-8FAE-409E6094B6A1}" type="presOf" srcId="{246C7478-C443-4D8C-9122-63611E3E2262}" destId="{1D714016-00FF-4BD0-9903-F369306B1D9F}" srcOrd="0" destOrd="0" presId="urn:microsoft.com/office/officeart/2005/8/layout/hProcess10"/>
    <dgm:cxn modelId="{BA828DEB-1943-4985-967C-08F627C033C6}" type="presOf" srcId="{E31A11B7-F7F9-456B-99DF-0CF342634DB1}" destId="{026055ED-E4F3-4D6C-84D9-87712D138E23}" srcOrd="0" destOrd="0" presId="urn:microsoft.com/office/officeart/2005/8/layout/hProcess10"/>
    <dgm:cxn modelId="{7BB07021-12DB-4060-81B9-635F8B6348A0}" srcId="{ED3C68A2-26D4-4A92-B536-FC54D58EC46A}" destId="{7282513D-D47B-40BF-A1BD-80CA77E3928D}" srcOrd="0" destOrd="0" parTransId="{3EA350EE-CEAB-4B46-9B43-8E16B91B2132}" sibTransId="{008796A1-66B6-4547-A1DC-7FB736B141BC}"/>
    <dgm:cxn modelId="{44176499-A5EB-4700-AFB4-2FC12ADE58F2}" srcId="{E45496E2-EE15-41FB-A2E9-99F33C251263}" destId="{5FA3A639-1787-41AD-9959-57773FA42D65}" srcOrd="0" destOrd="0" parTransId="{8D1EBB4C-93FD-4E94-BFF1-DC0564EB917D}" sibTransId="{D0527FEB-E507-43AE-97B2-EF9B92933B2A}"/>
    <dgm:cxn modelId="{ABC493E6-443E-4EB8-AECB-FC5712028C0A}" srcId="{E31A11B7-F7F9-456B-99DF-0CF342634DB1}" destId="{FB6EE8E8-0054-4B50-8F10-F672113820D9}" srcOrd="0" destOrd="0" parTransId="{BA1050C8-BDDD-48A0-980C-1133FEB2D422}" sibTransId="{C780D2F7-AA86-4F85-AC94-5FFD44046146}"/>
    <dgm:cxn modelId="{F435A6E1-DD5C-4395-A581-C468C974ABEB}" srcId="{E31A11B7-F7F9-456B-99DF-0CF342634DB1}" destId="{E45496E2-EE15-41FB-A2E9-99F33C251263}" srcOrd="3" destOrd="0" parTransId="{B9D06849-64A2-4316-BD30-ECBD8038D334}" sibTransId="{8D17D72E-A89A-4E1B-BD07-8EA420F1C2BD}"/>
    <dgm:cxn modelId="{7B3D99BB-F610-4187-B008-082C927A129D}" type="presOf" srcId="{C780D2F7-AA86-4F85-AC94-5FFD44046146}" destId="{288EA6DC-AE28-45A1-BA30-D3192E13896B}" srcOrd="0" destOrd="0" presId="urn:microsoft.com/office/officeart/2005/8/layout/hProcess10"/>
    <dgm:cxn modelId="{100D5016-2221-45CB-A2D5-E50BD20D6D56}" type="presOf" srcId="{F1BDB37A-F7A3-4FE7-8DCF-9BFE4431C007}" destId="{932D2FEE-E674-42F2-A9B0-63F267949F45}" srcOrd="0" destOrd="0" presId="urn:microsoft.com/office/officeart/2005/8/layout/hProcess10"/>
    <dgm:cxn modelId="{6B97D763-391D-4CFC-BCFA-88DF4025B222}" type="presOf" srcId="{246C7478-C443-4D8C-9122-63611E3E2262}" destId="{AAFC37F6-5D8C-40E9-81A7-DADE1B0187C8}" srcOrd="1" destOrd="0" presId="urn:microsoft.com/office/officeart/2005/8/layout/hProcess10"/>
    <dgm:cxn modelId="{32242ABF-A9E4-4459-9DF3-7ACE8E18C3DF}" srcId="{FD0A5F47-3391-44F2-8F61-09DB0D37AF8F}" destId="{7C0B324B-2C98-4032-B6CA-99AF1862CA63}" srcOrd="0" destOrd="0" parTransId="{11EC0C91-B657-4C37-8223-7753C3E8E458}" sibTransId="{42673126-FC1A-40E8-AC6B-445023FC770F}"/>
    <dgm:cxn modelId="{8ADA5FD8-BEF8-483F-A041-499E17D41E9E}" type="presOf" srcId="{7282513D-D47B-40BF-A1BD-80CA77E3928D}" destId="{7639877C-EFEB-4046-9248-EF8547F11F17}" srcOrd="0" destOrd="1" presId="urn:microsoft.com/office/officeart/2005/8/layout/hProcess10"/>
    <dgm:cxn modelId="{19B63FA2-1746-4918-94AE-59DE9517501C}" type="presOf" srcId="{F918D93D-5CCF-45CF-87AA-D8EA2BA65D46}" destId="{4431B5D2-7494-4017-8BCC-5BD8D4CEA6EE}" srcOrd="0" destOrd="1" presId="urn:microsoft.com/office/officeart/2005/8/layout/hProcess10"/>
    <dgm:cxn modelId="{FB5D0A28-2B38-4082-9666-52896D1E6299}" type="presOf" srcId="{FB6EE8E8-0054-4B50-8F10-F672113820D9}" destId="{4431B5D2-7494-4017-8BCC-5BD8D4CEA6EE}" srcOrd="0" destOrd="0" presId="urn:microsoft.com/office/officeart/2005/8/layout/hProcess10"/>
    <dgm:cxn modelId="{FA67B990-21A6-4E4F-B0E3-7009EB60D398}" srcId="{E31A11B7-F7F9-456B-99DF-0CF342634DB1}" destId="{FD0A5F47-3391-44F2-8F61-09DB0D37AF8F}" srcOrd="2" destOrd="0" parTransId="{A3D4FD51-8109-4149-8ED7-4222B04413B6}" sibTransId="{F1BDB37A-F7A3-4FE7-8DCF-9BFE4431C007}"/>
    <dgm:cxn modelId="{F8F86A1D-FC20-4C58-9615-419E8ECEA9D9}" type="presOf" srcId="{7C0B324B-2C98-4032-B6CA-99AF1862CA63}" destId="{BC5FA862-90C7-486A-928F-B94154E33DAB}" srcOrd="0" destOrd="1" presId="urn:microsoft.com/office/officeart/2005/8/layout/hProcess10"/>
    <dgm:cxn modelId="{B2451B02-D9E6-4046-98C0-ABEB9E6835D5}" type="presOf" srcId="{F1BDB37A-F7A3-4FE7-8DCF-9BFE4431C007}" destId="{ED5B8B95-79DC-415E-9FE6-BC2BF798DECF}" srcOrd="1" destOrd="0" presId="urn:microsoft.com/office/officeart/2005/8/layout/hProcess10"/>
    <dgm:cxn modelId="{FB1D0C9B-A01C-4CFE-BE33-C44F2EECC653}" type="presOf" srcId="{FD0A5F47-3391-44F2-8F61-09DB0D37AF8F}" destId="{BC5FA862-90C7-486A-928F-B94154E33DAB}" srcOrd="0" destOrd="0" presId="urn:microsoft.com/office/officeart/2005/8/layout/hProcess10"/>
    <dgm:cxn modelId="{5CD65D9C-0BF3-452D-9850-2368F6C35582}" type="presOf" srcId="{C780D2F7-AA86-4F85-AC94-5FFD44046146}" destId="{F2E26D6C-B8EB-42F5-A1AF-A1B262D1F3C1}" srcOrd="1" destOrd="0" presId="urn:microsoft.com/office/officeart/2005/8/layout/hProcess10"/>
    <dgm:cxn modelId="{36C4E576-DA70-43E3-B8FA-2A2C29364DD6}" type="presOf" srcId="{E45496E2-EE15-41FB-A2E9-99F33C251263}" destId="{0D6CD9F7-3131-44AC-904B-3B5042140800}" srcOrd="0" destOrd="0" presId="urn:microsoft.com/office/officeart/2005/8/layout/hProcess10"/>
    <dgm:cxn modelId="{DC45FF79-B483-4592-B7E7-CC3F6D3990E4}" type="presOf" srcId="{ED3C68A2-26D4-4A92-B536-FC54D58EC46A}" destId="{7639877C-EFEB-4046-9248-EF8547F11F17}" srcOrd="0" destOrd="0" presId="urn:microsoft.com/office/officeart/2005/8/layout/hProcess10"/>
    <dgm:cxn modelId="{7C4F9A87-8040-468E-977A-77612C2901AA}" type="presOf" srcId="{5FA3A639-1787-41AD-9959-57773FA42D65}" destId="{0D6CD9F7-3131-44AC-904B-3B5042140800}" srcOrd="0" destOrd="1" presId="urn:microsoft.com/office/officeart/2005/8/layout/hProcess10"/>
    <dgm:cxn modelId="{CAF626AA-AC26-45A9-9A30-B5058146F9CD}" srcId="{E31A11B7-F7F9-456B-99DF-0CF342634DB1}" destId="{ED3C68A2-26D4-4A92-B536-FC54D58EC46A}" srcOrd="1" destOrd="0" parTransId="{AA36C390-46D0-4C7B-8F3E-A974EA590667}" sibTransId="{246C7478-C443-4D8C-9122-63611E3E2262}"/>
    <dgm:cxn modelId="{0C118B53-7A5E-42A2-BA01-5DD18AD30C42}" srcId="{FB6EE8E8-0054-4B50-8F10-F672113820D9}" destId="{F918D93D-5CCF-45CF-87AA-D8EA2BA65D46}" srcOrd="0" destOrd="0" parTransId="{E7D12490-7F60-4E05-8F2D-73392D08E3CD}" sibTransId="{4A0BE0AB-7B68-473B-B43A-01545E99F8B9}"/>
    <dgm:cxn modelId="{3F49803C-D178-4105-90C5-7AAEC3C706E8}" type="presParOf" srcId="{026055ED-E4F3-4D6C-84D9-87712D138E23}" destId="{0F7EE3F5-2CB9-4943-B601-5A7DB488F71D}" srcOrd="0" destOrd="0" presId="urn:microsoft.com/office/officeart/2005/8/layout/hProcess10"/>
    <dgm:cxn modelId="{D40B6617-40A6-4F09-96FF-C6FF2E49B0B3}" type="presParOf" srcId="{0F7EE3F5-2CB9-4943-B601-5A7DB488F71D}" destId="{EC442B91-2982-4DBD-B867-2D61CE103050}" srcOrd="0" destOrd="0" presId="urn:microsoft.com/office/officeart/2005/8/layout/hProcess10"/>
    <dgm:cxn modelId="{1FBECA04-F03A-4960-97BA-2B46479738A8}" type="presParOf" srcId="{0F7EE3F5-2CB9-4943-B601-5A7DB488F71D}" destId="{4431B5D2-7494-4017-8BCC-5BD8D4CEA6EE}" srcOrd="1" destOrd="0" presId="urn:microsoft.com/office/officeart/2005/8/layout/hProcess10"/>
    <dgm:cxn modelId="{8DE4413D-611C-480D-AA1F-EF41F2F33480}" type="presParOf" srcId="{026055ED-E4F3-4D6C-84D9-87712D138E23}" destId="{288EA6DC-AE28-45A1-BA30-D3192E13896B}" srcOrd="1" destOrd="0" presId="urn:microsoft.com/office/officeart/2005/8/layout/hProcess10"/>
    <dgm:cxn modelId="{D615C754-F919-4DE8-AB59-BF4DB7F84F40}" type="presParOf" srcId="{288EA6DC-AE28-45A1-BA30-D3192E13896B}" destId="{F2E26D6C-B8EB-42F5-A1AF-A1B262D1F3C1}" srcOrd="0" destOrd="0" presId="urn:microsoft.com/office/officeart/2005/8/layout/hProcess10"/>
    <dgm:cxn modelId="{B57CCA3F-BEB3-48F0-82EA-6CE91BA40437}" type="presParOf" srcId="{026055ED-E4F3-4D6C-84D9-87712D138E23}" destId="{C3405452-07FD-454E-A2E0-2B9D60DE7E6B}" srcOrd="2" destOrd="0" presId="urn:microsoft.com/office/officeart/2005/8/layout/hProcess10"/>
    <dgm:cxn modelId="{07AE52C6-2E4F-4682-901C-C5D3B67EF148}" type="presParOf" srcId="{C3405452-07FD-454E-A2E0-2B9D60DE7E6B}" destId="{2EF5F60B-4139-4D59-BCBF-CD2E82D074B2}" srcOrd="0" destOrd="0" presId="urn:microsoft.com/office/officeart/2005/8/layout/hProcess10"/>
    <dgm:cxn modelId="{D4756805-2862-40A2-BEFA-6481D2668991}" type="presParOf" srcId="{C3405452-07FD-454E-A2E0-2B9D60DE7E6B}" destId="{7639877C-EFEB-4046-9248-EF8547F11F17}" srcOrd="1" destOrd="0" presId="urn:microsoft.com/office/officeart/2005/8/layout/hProcess10"/>
    <dgm:cxn modelId="{55B77684-7862-4413-8D6E-80603508D3C6}" type="presParOf" srcId="{026055ED-E4F3-4D6C-84D9-87712D138E23}" destId="{1D714016-00FF-4BD0-9903-F369306B1D9F}" srcOrd="3" destOrd="0" presId="urn:microsoft.com/office/officeart/2005/8/layout/hProcess10"/>
    <dgm:cxn modelId="{0B429783-2D2D-47B2-9233-DA2CCA1EDD79}" type="presParOf" srcId="{1D714016-00FF-4BD0-9903-F369306B1D9F}" destId="{AAFC37F6-5D8C-40E9-81A7-DADE1B0187C8}" srcOrd="0" destOrd="0" presId="urn:microsoft.com/office/officeart/2005/8/layout/hProcess10"/>
    <dgm:cxn modelId="{A46DEBB6-EBB8-4B5D-A2AF-0956EA80BE10}" type="presParOf" srcId="{026055ED-E4F3-4D6C-84D9-87712D138E23}" destId="{CF7CA5EC-DE42-43CF-B09B-95369CAD2C27}" srcOrd="4" destOrd="0" presId="urn:microsoft.com/office/officeart/2005/8/layout/hProcess10"/>
    <dgm:cxn modelId="{29E8C662-F709-4772-BE30-21BAC6E480AA}" type="presParOf" srcId="{CF7CA5EC-DE42-43CF-B09B-95369CAD2C27}" destId="{714B3C80-FB63-4189-A526-5D9B20D8B999}" srcOrd="0" destOrd="0" presId="urn:microsoft.com/office/officeart/2005/8/layout/hProcess10"/>
    <dgm:cxn modelId="{D9129F42-BFC9-4F10-ACBA-EF9C9D2B91A1}" type="presParOf" srcId="{CF7CA5EC-DE42-43CF-B09B-95369CAD2C27}" destId="{BC5FA862-90C7-486A-928F-B94154E33DAB}" srcOrd="1" destOrd="0" presId="urn:microsoft.com/office/officeart/2005/8/layout/hProcess10"/>
    <dgm:cxn modelId="{4756C1F0-40EA-46FB-83D7-BDA1D6A7FD77}" type="presParOf" srcId="{026055ED-E4F3-4D6C-84D9-87712D138E23}" destId="{932D2FEE-E674-42F2-A9B0-63F267949F45}" srcOrd="5" destOrd="0" presId="urn:microsoft.com/office/officeart/2005/8/layout/hProcess10"/>
    <dgm:cxn modelId="{6B8DCA8A-FD7F-4673-8A54-590F3115BBC9}" type="presParOf" srcId="{932D2FEE-E674-42F2-A9B0-63F267949F45}" destId="{ED5B8B95-79DC-415E-9FE6-BC2BF798DECF}" srcOrd="0" destOrd="0" presId="urn:microsoft.com/office/officeart/2005/8/layout/hProcess10"/>
    <dgm:cxn modelId="{2CAF2F49-B329-465B-9FB6-D30AFCE1BFE3}" type="presParOf" srcId="{026055ED-E4F3-4D6C-84D9-87712D138E23}" destId="{9A65F452-5B8F-4875-8D8F-730E5AB7E280}" srcOrd="6" destOrd="0" presId="urn:microsoft.com/office/officeart/2005/8/layout/hProcess10"/>
    <dgm:cxn modelId="{BD31F54B-F3E2-414C-ADF3-DE7F89C5234A}" type="presParOf" srcId="{9A65F452-5B8F-4875-8D8F-730E5AB7E280}" destId="{0B11AE53-A9D7-4BB5-BC1B-E9BBA800CEB6}" srcOrd="0" destOrd="0" presId="urn:microsoft.com/office/officeart/2005/8/layout/hProcess10"/>
    <dgm:cxn modelId="{044AE61E-F8E4-455F-A196-E253AE658180}" type="presParOf" srcId="{9A65F452-5B8F-4875-8D8F-730E5AB7E280}" destId="{0D6CD9F7-3131-44AC-904B-3B504214080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2B91-2982-4DBD-B867-2D61CE103050}">
      <dsp:nvSpPr>
        <dsp:cNvPr id="0" name=""/>
        <dsp:cNvSpPr/>
      </dsp:nvSpPr>
      <dsp:spPr>
        <a:xfrm>
          <a:off x="241554" y="477652"/>
          <a:ext cx="1771645" cy="17716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1B5D2-7494-4017-8BCC-5BD8D4CEA6EE}">
      <dsp:nvSpPr>
        <dsp:cNvPr id="0" name=""/>
        <dsp:cNvSpPr/>
      </dsp:nvSpPr>
      <dsp:spPr>
        <a:xfrm>
          <a:off x="1" y="2141481"/>
          <a:ext cx="2321536" cy="232153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Scraping </a:t>
          </a:r>
          <a:r>
            <a:rPr lang="en-US" sz="18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scraped names, finish times, sex, age groups, and the shoes of users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from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using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Chromedriver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96" y="2209476"/>
        <a:ext cx="2185546" cy="2185546"/>
      </dsp:txXfrm>
    </dsp:sp>
    <dsp:sp modelId="{288EA6DC-AE28-45A1-BA30-D3192E13896B}">
      <dsp:nvSpPr>
        <dsp:cNvPr id="0" name=""/>
        <dsp:cNvSpPr/>
      </dsp:nvSpPr>
      <dsp:spPr>
        <a:xfrm>
          <a:off x="2403708" y="1188062"/>
          <a:ext cx="390508" cy="35082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403708" y="1258227"/>
        <a:ext cx="285261" cy="210495"/>
      </dsp:txXfrm>
    </dsp:sp>
    <dsp:sp modelId="{2EF5F60B-4139-4D59-BCBF-CD2E82D074B2}">
      <dsp:nvSpPr>
        <dsp:cNvPr id="0" name=""/>
        <dsp:cNvSpPr/>
      </dsp:nvSpPr>
      <dsp:spPr>
        <a:xfrm>
          <a:off x="3128938" y="477652"/>
          <a:ext cx="1771645" cy="17716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9877C-EFEB-4046-9248-EF8547F11F17}">
      <dsp:nvSpPr>
        <dsp:cNvPr id="0" name=""/>
        <dsp:cNvSpPr/>
      </dsp:nvSpPr>
      <dsp:spPr>
        <a:xfrm>
          <a:off x="2887384" y="2141481"/>
          <a:ext cx="2321536" cy="232153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Scraping </a:t>
          </a:r>
          <a:r>
            <a:rPr lang="en-US" sz="18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MarathonGuide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scraped names, finish times, sex, and age groups from the official race results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using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BeautifulSoup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5379" y="2209476"/>
        <a:ext cx="2185546" cy="2185546"/>
      </dsp:txXfrm>
    </dsp:sp>
    <dsp:sp modelId="{1D714016-00FF-4BD0-9903-F369306B1D9F}">
      <dsp:nvSpPr>
        <dsp:cNvPr id="0" name=""/>
        <dsp:cNvSpPr/>
      </dsp:nvSpPr>
      <dsp:spPr>
        <a:xfrm>
          <a:off x="5282864" y="1188062"/>
          <a:ext cx="382281" cy="35082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82864" y="1258227"/>
        <a:ext cx="277034" cy="210495"/>
      </dsp:txXfrm>
    </dsp:sp>
    <dsp:sp modelId="{714B3C80-FB63-4189-A526-5D9B20D8B999}">
      <dsp:nvSpPr>
        <dsp:cNvPr id="0" name=""/>
        <dsp:cNvSpPr/>
      </dsp:nvSpPr>
      <dsp:spPr>
        <a:xfrm>
          <a:off x="5992815" y="477652"/>
          <a:ext cx="1771645" cy="17716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FA862-90C7-486A-928F-B94154E33DAB}">
      <dsp:nvSpPr>
        <dsp:cNvPr id="0" name=""/>
        <dsp:cNvSpPr/>
      </dsp:nvSpPr>
      <dsp:spPr>
        <a:xfrm>
          <a:off x="5774768" y="2141481"/>
          <a:ext cx="2321536" cy="232153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Matches Convergence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used pandas and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Jaro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-Winkler scores to record link our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Strava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MarathonGuide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2763" y="2209476"/>
        <a:ext cx="2185546" cy="2185546"/>
      </dsp:txXfrm>
    </dsp:sp>
    <dsp:sp modelId="{932D2FEE-E674-42F2-A9B0-63F267949F45}">
      <dsp:nvSpPr>
        <dsp:cNvPr id="0" name=""/>
        <dsp:cNvSpPr/>
      </dsp:nvSpPr>
      <dsp:spPr>
        <a:xfrm>
          <a:off x="8163196" y="1188062"/>
          <a:ext cx="398735" cy="35082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163196" y="1258227"/>
        <a:ext cx="293488" cy="210495"/>
      </dsp:txXfrm>
    </dsp:sp>
    <dsp:sp modelId="{0B11AE53-A9D7-4BB5-BC1B-E9BBA800CEB6}">
      <dsp:nvSpPr>
        <dsp:cNvPr id="0" name=""/>
        <dsp:cNvSpPr/>
      </dsp:nvSpPr>
      <dsp:spPr>
        <a:xfrm>
          <a:off x="8903705" y="477652"/>
          <a:ext cx="1771645" cy="17716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CD9F7-3131-44AC-904B-3B5042140800}">
      <dsp:nvSpPr>
        <dsp:cNvPr id="0" name=""/>
        <dsp:cNvSpPr/>
      </dsp:nvSpPr>
      <dsp:spPr>
        <a:xfrm>
          <a:off x="8662151" y="2141481"/>
          <a:ext cx="2321536" cy="232153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Regression Analysis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used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matplotlib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sklearn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and pandas to subset our datasets, run linear regressions, and visualize our data.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30146" y="2209476"/>
        <a:ext cx="2185546" cy="218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E867-28AB-4D4B-AB83-4E9C66BB8C5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97D12-45AA-4C4B-9B25-42610093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79E8-73E0-4246-B89B-E50FBAF3AA53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9746-87CF-4747-AE44-9AFD6D85E478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B211-1651-42CA-908B-D22F32FC3E3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7" descr="citi-r_2c-blu_pos_rgb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4927601"/>
            <a:ext cx="326813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4334" y="1397000"/>
            <a:ext cx="10962217" cy="1093788"/>
          </a:xfrm>
          <a:extLst/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3200" kern="1200" noProof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ヒラギノ角ゴ Pro W3" charset="0"/>
                <a:cs typeface="Geneva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804333" y="906464"/>
            <a:ext cx="10947400" cy="517525"/>
          </a:xfrm>
        </p:spPr>
        <p:txBody>
          <a:bodyPr/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3967" y="2779713"/>
            <a:ext cx="9264651" cy="12319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2220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pic>
        <p:nvPicPr>
          <p:cNvPr id="4" name="Picture 7" descr="citi-r_2c-blu_pos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4927601"/>
            <a:ext cx="326813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8C11-151B-4A33-A288-88EB52789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A5161-2E88-461C-B13B-4BE2FAD4DABA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314325"/>
            <a:ext cx="11055351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7AB1-1E69-43D5-9BE2-F9569B110B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3E131-20CB-4F8E-A3EE-9BFAE1777BF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9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314325"/>
            <a:ext cx="11055351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320800"/>
            <a:ext cx="11063817" cy="494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F3485-4349-48BC-9ABC-90CB1F0F0F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21C4-415C-43FE-8930-FF60A9B32DE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314325"/>
            <a:ext cx="11055351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3" y="1320800"/>
            <a:ext cx="5429251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5" y="1320800"/>
            <a:ext cx="5431367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1102A-97F6-43F4-AD8A-E42232BF5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74790-D91F-4351-B2D8-544B7A5A329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8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95548-2CF2-4244-8DD7-A8CE21921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739C-3968-409C-B76A-8443C6BDD38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2955380"/>
            <a:ext cx="11055351" cy="495300"/>
          </a:xfrm>
        </p:spPr>
        <p:txBody>
          <a:bodyPr/>
          <a:lstStyle>
            <a:lvl1pPr>
              <a:defRPr lang="en-US" sz="4000" kern="1200" dirty="0">
                <a:solidFill>
                  <a:srgbClr val="00BDF2"/>
                </a:solidFill>
                <a:latin typeface="+mj-lt"/>
                <a:ea typeface="ヒラギノ角ゴ Pro W3" charset="0"/>
                <a:cs typeface="Genev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3FFC2-7444-46A0-83DD-DAFA69C5C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41B95-79EF-4802-B4E4-56FC84917F5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3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490519" y="391003"/>
            <a:ext cx="1233216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6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 userDrawn="1"/>
        </p:nvGrpSpPr>
        <p:grpSpPr bwMode="auto">
          <a:xfrm flipH="1" flipV="1">
            <a:off x="10549240" y="5425762"/>
            <a:ext cx="1233216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9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pic>
        <p:nvPicPr>
          <p:cNvPr id="11" name="Picture 7" descr="citi-r_2c-blu_pos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063818" y="6365875"/>
            <a:ext cx="93556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245785" y="1233488"/>
            <a:ext cx="7226300" cy="3818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3600" baseline="0">
                <a:solidFill>
                  <a:srgbClr val="FFFFFF"/>
                </a:solidFill>
              </a:defRPr>
            </a:lvl1pPr>
            <a:lvl2pPr marL="403225" indent="0">
              <a:buNone/>
              <a:defRPr sz="3600">
                <a:solidFill>
                  <a:srgbClr val="FFFFFF"/>
                </a:solidFill>
              </a:defRPr>
            </a:lvl2pPr>
            <a:lvl3pPr marL="747712" indent="0">
              <a:buNone/>
              <a:defRPr sz="3600">
                <a:solidFill>
                  <a:srgbClr val="FFFFFF"/>
                </a:solidFill>
              </a:defRPr>
            </a:lvl3pPr>
            <a:lvl4pPr marL="1089025" indent="0">
              <a:buNone/>
              <a:defRPr sz="3600">
                <a:solidFill>
                  <a:srgbClr val="FFFFFF"/>
                </a:solidFill>
              </a:defRPr>
            </a:lvl4pPr>
            <a:lvl5pPr marL="1427162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233084" y="5061352"/>
            <a:ext cx="7276339" cy="790575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rgbClr val="00BDF2"/>
                </a:solidFill>
                <a:latin typeface="Arial" charset="0"/>
                <a:ea typeface="Arial" charset="0"/>
                <a:cs typeface="Genev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2892-407C-489F-95BF-6695D771B2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E38B3-E3E3-4B52-86B0-9E77E501C98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34B-ADB2-49B6-A244-7761ED51A5D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pic>
        <p:nvPicPr>
          <p:cNvPr id="3" name="Picture 4" descr="citi-r_2c-blu_pos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98751" y="1743076"/>
            <a:ext cx="642196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4523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2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3B0-6982-41FD-BEA0-398D88512AC1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7E8-4680-4184-B730-5CC760B3B524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782D-B264-4E68-9159-48078F133724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52E8-DFF5-44C3-AEA7-0FB90F3DE922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A416-0B07-42CF-9A3D-0D5A66318A86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D505-FC57-4AD5-A310-469745D602FE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AE63-A762-40BF-9DBB-7DE041CF0282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5A81-E13F-40E4-85B2-02665DD3C00C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FBB9-F432-40AB-8BEB-C2C8A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0" y="6303964"/>
            <a:ext cx="12192000" cy="554037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804334" y="314325"/>
            <a:ext cx="1105535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804334" y="1320800"/>
            <a:ext cx="11063817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34434" y="6440489"/>
            <a:ext cx="461433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4CBF3"/>
                </a:solidFill>
                <a:ea typeface="ＭＳ Ｐゴシック" pitchFamily="-84" charset="-128"/>
              </a:defRPr>
            </a:lvl1pPr>
          </a:lstStyle>
          <a:p>
            <a:pPr>
              <a:defRPr/>
            </a:pPr>
            <a:fld id="{802B92AE-790A-4DFA-B811-4D2A22DAF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804333" y="6440489"/>
            <a:ext cx="1422400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BFBFBF"/>
                </a:solidFill>
                <a:ea typeface="ＭＳ Ｐゴシック" pitchFamily="-84" charset="-128"/>
              </a:defRPr>
            </a:lvl1pPr>
          </a:lstStyle>
          <a:p>
            <a:pPr>
              <a:defRPr/>
            </a:pPr>
            <a:fld id="{43B7A2D7-F1F0-4DB9-BFF6-043D67CE5DC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228851" y="6440489"/>
            <a:ext cx="5427133" cy="274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7" descr="citi-r_2c-blu_pos_rgb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1063818" y="6365875"/>
            <a:ext cx="93556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51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14300"/>
            <a:ext cx="1098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3+1: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we create our final project?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849" y="3392820"/>
            <a:ext cx="139551" cy="9967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620452" y="6000750"/>
            <a:ext cx="1591425" cy="1014970"/>
            <a:chOff x="10620452" y="6000750"/>
            <a:chExt cx="1591425" cy="1014970"/>
          </a:xfrm>
        </p:grpSpPr>
        <p:pic>
          <p:nvPicPr>
            <p:cNvPr id="2050" name="Picture 2" descr="Image result for vaporfly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6907" y="6000750"/>
              <a:ext cx="1014970" cy="101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88183" y="6197600"/>
              <a:ext cx="877230" cy="62659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96" y="6197599"/>
              <a:ext cx="877230" cy="62659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0452" y="6197599"/>
              <a:ext cx="877230" cy="626593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 flipV="1">
            <a:off x="742950" y="732741"/>
            <a:ext cx="10572750" cy="2789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2950" y="1583641"/>
            <a:ext cx="10572750" cy="2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63810"/>
              </p:ext>
            </p:extLst>
          </p:nvPr>
        </p:nvGraphicFramePr>
        <p:xfrm>
          <a:off x="609600" y="1466277"/>
          <a:ext cx="10985500" cy="487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877996"/>
            <a:ext cx="10744200" cy="58828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Our goal is to find the correlational effects of wearing Nike’s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Vaporfly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shoes on marathon finish times. How much faster are you expected to run if you wear these shoes?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09600" y="6342854"/>
            <a:ext cx="241300" cy="365125"/>
          </a:xfrm>
        </p:spPr>
        <p:txBody>
          <a:bodyPr/>
          <a:lstStyle/>
          <a:p>
            <a:fld id="{C727FBB9-F432-40AB-8BEB-C2C8AD552B9C}" type="slidenum">
              <a:rPr lang="en-US" sz="140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fld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Slide Number Placeholder 19"/>
          <p:cNvSpPr txBox="1">
            <a:spLocks/>
          </p:cNvSpPr>
          <p:nvPr/>
        </p:nvSpPr>
        <p:spPr>
          <a:xfrm>
            <a:off x="6144128" y="6345992"/>
            <a:ext cx="4211414" cy="382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Joey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Cipriano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Peter Tang,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Xinyu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Wang, Kevin Yan 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929027"/>
            <a:ext cx="1775108" cy="1676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07" y="1944168"/>
            <a:ext cx="1811433" cy="165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62" y="1954327"/>
            <a:ext cx="1788348" cy="1640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30" y="1958314"/>
            <a:ext cx="1767315" cy="16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i_event slide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Geneva</vt:lpstr>
      <vt:lpstr>ヒラギノ角ゴ Pro W3</vt:lpstr>
      <vt:lpstr>Office Theme</vt:lpstr>
      <vt:lpstr>Citi_event slide template</vt:lpstr>
      <vt:lpstr>Our goal is to find the correlational effects of wearing Nike’s Vaporfly shoes on marathon finish times. How much faster are you expected to run if you wear these shoes?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Tang</dc:creator>
  <cp:lastModifiedBy>Peter Tang</cp:lastModifiedBy>
  <cp:revision>62</cp:revision>
  <dcterms:created xsi:type="dcterms:W3CDTF">2020-01-28T19:44:27Z</dcterms:created>
  <dcterms:modified xsi:type="dcterms:W3CDTF">2020-03-10T20:45:17Z</dcterms:modified>
</cp:coreProperties>
</file>