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2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8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7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82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90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7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6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45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A641-FD4A-4135-856C-BA525CEABD0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6" y="262714"/>
            <a:ext cx="12114484" cy="633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00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448175" y="266818"/>
            <a:ext cx="430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チームメンバー</a:t>
            </a:r>
            <a:endParaRPr kumimoji="1" lang="ja-JP" altLang="en-US" sz="48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09800" y="1647826"/>
            <a:ext cx="8782050" cy="276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中村　速人</a:t>
            </a:r>
            <a:r>
              <a:rPr lang="en-US" altLang="ja-JP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	</a:t>
            </a: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岩本　拓也</a:t>
            </a:r>
            <a:endParaRPr kumimoji="1" lang="en-US" altLang="ja-JP" sz="4000" i="1" spc="600" dirty="0" smtClean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武智　悠斗</a:t>
            </a:r>
            <a:r>
              <a:rPr lang="en-US" altLang="ja-JP" sz="4000" i="1" spc="600" dirty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</a:t>
            </a:r>
            <a:r>
              <a:rPr lang="en-US" altLang="ja-JP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</a:t>
            </a: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梶川　有天</a:t>
            </a:r>
            <a:endParaRPr kumimoji="1" lang="en-US" altLang="ja-JP" sz="4000" i="1" spc="600" dirty="0" smtClean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村上　美来</a:t>
            </a:r>
            <a:endParaRPr kumimoji="1" lang="ja-JP" altLang="en-US" sz="4000" i="1" spc="6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038600" y="1089936"/>
            <a:ext cx="4210050" cy="0"/>
          </a:xfrm>
          <a:prstGeom prst="line">
            <a:avLst/>
          </a:prstGeom>
          <a:ln w="31750">
            <a:solidFill>
              <a:srgbClr val="FFC000">
                <a:alpha val="7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ニコモジ＋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GC1837</dc:creator>
  <cp:lastModifiedBy>GC1837</cp:lastModifiedBy>
  <cp:revision>5</cp:revision>
  <dcterms:created xsi:type="dcterms:W3CDTF">2021-02-24T00:55:29Z</dcterms:created>
  <dcterms:modified xsi:type="dcterms:W3CDTF">2021-02-24T01:42:03Z</dcterms:modified>
</cp:coreProperties>
</file>