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2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8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7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5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262714"/>
            <a:ext cx="12114484" cy="633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FHANYASY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OFFLINE</a:t>
            </a:r>
          </a:p>
          <a:p>
            <a:r>
              <a:rPr lang="ja-JP" altLang="en-US" dirty="0" smtClean="0"/>
              <a:t>使用ツール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Microsoft </a:t>
            </a:r>
            <a:r>
              <a:rPr lang="en-US" altLang="ja-JP" dirty="0" smtClean="0"/>
              <a:t>VisualStudio2019</a:t>
            </a:r>
          </a:p>
          <a:p>
            <a:pPr marL="0" indent="0">
              <a:buNone/>
            </a:pPr>
            <a:r>
              <a:rPr lang="en-US" altLang="ja-JP" dirty="0" err="1" smtClean="0"/>
              <a:t>Git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FireAlpaca</a:t>
            </a:r>
            <a:endParaRPr lang="ja-JP" altLang="ja-JP" dirty="0"/>
          </a:p>
          <a:p>
            <a:pPr marL="0" indent="0">
              <a:buNone/>
            </a:pPr>
            <a:endParaRPr lang="ja-JP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使用言語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C++</a:t>
            </a:r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448175" y="266818"/>
            <a:ext cx="430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チームメンバー</a:t>
            </a:r>
            <a:endParaRPr kumimoji="1" lang="ja-JP" altLang="en-US" sz="48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09800" y="1647826"/>
            <a:ext cx="8782050" cy="27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中村　速人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岩本　拓也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武智　悠斗</a:t>
            </a:r>
            <a:r>
              <a:rPr lang="en-US" altLang="ja-JP" sz="4000" i="1" spc="600" dirty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梶川　有天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村上　美来</a:t>
            </a:r>
            <a:endParaRPr kumimoji="1" lang="ja-JP" altLang="en-US" sz="4000" i="1" spc="6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038600" y="1089936"/>
            <a:ext cx="4210050" cy="0"/>
          </a:xfrm>
          <a:prstGeom prst="line">
            <a:avLst/>
          </a:prstGeom>
          <a:ln w="31750">
            <a:solidFill>
              <a:srgbClr val="FFC000">
                <a:alpha val="7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敵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897" cy="1981875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28" y="3672563"/>
            <a:ext cx="3194469" cy="2021592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7" y="1846328"/>
            <a:ext cx="3676899" cy="23398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21" y="3672563"/>
            <a:ext cx="3427282" cy="225797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458892" y="1864335"/>
            <a:ext cx="42454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</a:rPr>
              <a:t>UnityAssetsStore</a:t>
            </a:r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ja-JP" altLang="en-US" u="sng" dirty="0" smtClean="0">
                <a:solidFill>
                  <a:schemeClr val="bg1"/>
                </a:solidFill>
              </a:rPr>
              <a:t>フリ</a:t>
            </a:r>
            <a:r>
              <a:rPr lang="en-US" altLang="ja-JP" u="sng" dirty="0" smtClean="0">
                <a:solidFill>
                  <a:schemeClr val="bg1"/>
                </a:solidFill>
              </a:rPr>
              <a:t>-</a:t>
            </a:r>
            <a:r>
              <a:rPr lang="ja-JP" altLang="en-US" u="sng" dirty="0" smtClean="0">
                <a:solidFill>
                  <a:schemeClr val="bg1"/>
                </a:solidFill>
              </a:rPr>
              <a:t>素材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敵</a:t>
            </a:r>
            <a:r>
              <a:rPr lang="ja-JP" altLang="en-US" dirty="0" smtClean="0">
                <a:solidFill>
                  <a:schemeClr val="bg1"/>
                </a:solidFill>
              </a:rPr>
              <a:t>の攻撃の判定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71155" y="2756262"/>
            <a:ext cx="2821577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頭のボーン座標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6805750" y="2756262"/>
            <a:ext cx="3644536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プレイヤーの</a:t>
            </a:r>
            <a:r>
              <a:rPr kumimoji="1" lang="ja-JP" altLang="en-US" sz="2800" dirty="0" smtClean="0"/>
              <a:t>座標</a:t>
            </a:r>
            <a:endParaRPr kumimoji="1" lang="ja-JP" altLang="en-US" sz="28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114800" y="3435531"/>
            <a:ext cx="242969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14800" y="4101737"/>
            <a:ext cx="257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この距離が一定以下になったら攻撃の判定が入る。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i="1" u="sng" dirty="0" smtClean="0"/>
              <a:t>エンジン紹介</a:t>
            </a:r>
            <a:endParaRPr kumimoji="1" lang="ja-JP" altLang="en-US" sz="5400" b="1" i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就職作品を</a:t>
            </a:r>
            <a:r>
              <a:rPr kumimoji="1" lang="en-US" altLang="ja-JP" sz="2400" dirty="0" smtClean="0"/>
              <a:t>DirectX11</a:t>
            </a:r>
            <a:r>
              <a:rPr kumimoji="1" lang="ja-JP" altLang="en-US" sz="2400" dirty="0" smtClean="0"/>
              <a:t>で作っていたのを</a:t>
            </a:r>
            <a:r>
              <a:rPr kumimoji="1" lang="en-US" altLang="ja-JP" sz="2400" dirty="0" smtClean="0"/>
              <a:t>DirectX12</a:t>
            </a:r>
            <a:r>
              <a:rPr kumimoji="1" lang="ja-JP" altLang="en-US" sz="2400" dirty="0" smtClean="0"/>
              <a:t>で再現しました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カスケードシャドウ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法線マップ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卒業</a:t>
            </a:r>
            <a:r>
              <a:rPr lang="ja-JP" altLang="en-US" sz="2400" dirty="0"/>
              <a:t>制作</a:t>
            </a:r>
            <a:r>
              <a:rPr lang="ja-JP" altLang="en-US" sz="2400" dirty="0" smtClean="0"/>
              <a:t>にあたって挑戦したこと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ディファードレンダリング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フォント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5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76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ニコモジ＋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作品概要</vt:lpstr>
      <vt:lpstr>PowerPoint プレゼンテーション</vt:lpstr>
      <vt:lpstr>敵</vt:lpstr>
      <vt:lpstr>敵の攻撃の判定</vt:lpstr>
      <vt:lpstr>エンジン紹介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GC1837</dc:creator>
  <cp:lastModifiedBy>kyara_meru@outlook.jp</cp:lastModifiedBy>
  <cp:revision>13</cp:revision>
  <dcterms:created xsi:type="dcterms:W3CDTF">2021-02-24T00:55:29Z</dcterms:created>
  <dcterms:modified xsi:type="dcterms:W3CDTF">2021-02-25T02:53:03Z</dcterms:modified>
</cp:coreProperties>
</file>